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1566" y="4569525"/>
            <a:ext cx="2086377" cy="112046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UPE-100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9629" y="563103"/>
            <a:ext cx="2861257" cy="5331854"/>
          </a:xfrm>
          <a:prstGeom prst="roundRect">
            <a:avLst/>
          </a:prstGeom>
          <a:solidFill>
            <a:srgbClr val="92D050"/>
          </a:solidFill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4189" y="831616"/>
            <a:ext cx="211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Reader Object Library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384941" y="1512164"/>
            <a:ext cx="1430630" cy="12879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04" y="3229030"/>
            <a:ext cx="1463167" cy="4877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4425893" y="4671464"/>
            <a:ext cx="1430630" cy="12879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5841" y="4851063"/>
            <a:ext cx="225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Network Socket Communications &amp; Management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87943" y="5203257"/>
            <a:ext cx="1181686" cy="0"/>
          </a:xfrm>
          <a:prstGeom prst="straightConnector1">
            <a:avLst/>
          </a:prstGeom>
          <a:ln w="104775"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85140" y="1518603"/>
            <a:ext cx="211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Reader Object Functions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8977" y="2167851"/>
            <a:ext cx="2112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Authorize()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Cancel()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Void()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Event Callbacks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4119" y="3263155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UPE-100 XML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8976" y="3670373"/>
            <a:ext cx="2112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Responses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10410" y="938077"/>
            <a:ext cx="5658524" cy="437465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     # execute sale/authorize command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if </a:t>
            </a:r>
            <a:r>
              <a:rPr lang="en-US" sz="1400" b="1" dirty="0" smtClean="0">
                <a:solidFill>
                  <a:schemeClr val="bg1"/>
                </a:solidFill>
              </a:rPr>
              <a:t>UPE100.authorize(</a:t>
            </a:r>
            <a:r>
              <a:rPr lang="en-US" sz="1400" b="1" dirty="0" err="1" smtClean="0">
                <a:solidFill>
                  <a:schemeClr val="bg1"/>
                </a:solidFill>
              </a:rPr>
              <a:t>SalePrice</a:t>
            </a:r>
            <a:r>
              <a:rPr lang="en-US" sz="1400" b="1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</a:t>
            </a:r>
            <a:r>
              <a:rPr lang="en-US" sz="1400" i="1" dirty="0" smtClean="0">
                <a:solidFill>
                  <a:schemeClr val="bg1"/>
                </a:solidFill>
              </a:rPr>
              <a:t># a card was swiped so process it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 if(UPE100.txn_result == TXN_ACCEPTED):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SaleIsApproved</a:t>
            </a:r>
            <a:r>
              <a:rPr lang="en-US" sz="1400" dirty="0" smtClean="0">
                <a:solidFill>
                  <a:schemeClr val="bg1"/>
                </a:solidFill>
              </a:rPr>
              <a:t>=True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else: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     </a:t>
            </a:r>
            <a:r>
              <a:rPr lang="en-US" sz="1400" dirty="0" err="1" smtClean="0">
                <a:solidFill>
                  <a:schemeClr val="bg1"/>
                </a:solidFill>
              </a:rPr>
              <a:t>SaleIsApproved</a:t>
            </a:r>
            <a:r>
              <a:rPr lang="en-US" sz="1400" dirty="0" smtClean="0">
                <a:solidFill>
                  <a:schemeClr val="bg1"/>
                </a:solidFill>
              </a:rPr>
              <a:t>=False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else: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</a:t>
            </a:r>
            <a:r>
              <a:rPr lang="en-US" sz="1400" i="1" dirty="0" smtClean="0">
                <a:solidFill>
                  <a:schemeClr val="bg1"/>
                </a:solidFill>
              </a:rPr>
              <a:t># no card was presented/ Sale cycle timed out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         </a:t>
            </a:r>
            <a:r>
              <a:rPr lang="en-US" sz="1400" dirty="0" err="1" smtClean="0">
                <a:solidFill>
                  <a:schemeClr val="bg1"/>
                </a:solidFill>
              </a:rPr>
              <a:t>SaleIsApproved</a:t>
            </a:r>
            <a:r>
              <a:rPr lang="en-US" sz="1400" dirty="0" smtClean="0">
                <a:solidFill>
                  <a:schemeClr val="bg1"/>
                </a:solidFill>
              </a:rPr>
              <a:t>=False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51721" y="1108615"/>
            <a:ext cx="21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565481" y="2345172"/>
            <a:ext cx="1181686" cy="0"/>
          </a:xfrm>
          <a:prstGeom prst="straightConnector1">
            <a:avLst/>
          </a:prstGeom>
          <a:ln w="104775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292474" y="1525043"/>
            <a:ext cx="1430630" cy="12879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6771" y="4760424"/>
            <a:ext cx="68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7741" y="311877"/>
            <a:ext cx="3201910" cy="2776267"/>
          </a:xfrm>
        </p:spPr>
        <p:txBody>
          <a:bodyPr/>
          <a:lstStyle/>
          <a:p>
            <a:r>
              <a:rPr lang="en-US" smtClean="0"/>
              <a:t>UPE100 </a:t>
            </a:r>
            <a:r>
              <a:rPr lang="en-US" smtClean="0"/>
              <a:t> </a:t>
            </a:r>
            <a:r>
              <a:rPr lang="en-US" dirty="0" smtClean="0"/>
              <a:t>– Reader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786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49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Slice</vt:lpstr>
      <vt:lpstr>UPE100  – Reader Library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11</cp:revision>
  <dcterms:created xsi:type="dcterms:W3CDTF">2018-09-18T13:42:42Z</dcterms:created>
  <dcterms:modified xsi:type="dcterms:W3CDTF">2019-11-20T13:56:39Z</dcterms:modified>
</cp:coreProperties>
</file>