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E21AE-C8FE-434B-B8A7-061B677A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FD527D-862A-47AB-BDFC-86D4B7A8A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C9A97-1BB0-4D4B-832B-7EB00F2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874DD-ACBC-492E-ABB0-32CFD08A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FCE54-72A4-46B1-A97A-3EAE0CDD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32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D229F-EBEE-4A6F-A351-8900B07A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6C45E5-E7C9-4539-8B82-C77C0061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747ED-F07F-4DA5-A680-A634C612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C9FED-B495-488B-AE1C-2FAE0005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989DD-C183-4A46-96C6-C176BC7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D2AA6C-7BC2-49F7-8F14-C18B488F5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0331B-48CD-4F94-9CF4-F710CE92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82E86-C493-4741-8FDE-A38C9E61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52FC7-9933-4BE4-A189-E3A318E9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E6527-7CCB-40E2-8D0A-230DD787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41954-49CF-474E-B68F-FEEC1156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06D10-ED3A-432D-A324-EB52853E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81E75-F816-4BB3-BFB0-A061E8E6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FFE7A-645A-4982-9F31-6A6FC1D7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ECE807-CB90-440A-84AE-5772B5D6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9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36F9C-659D-4D45-987E-B23AE02A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82FF2-0D0F-4C34-96DA-3FCA3D25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22F6C-7C34-4939-898B-F91A2EDB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09133-1D00-4AFD-9394-CFD561B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5EFDD-25D2-41CE-A594-4A9D8404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80D2F-C5E4-4CA7-B8EF-07611BC8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E7C79-92C6-42E8-9690-DCEAA83A6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E2BF86-FDEE-43A7-B42D-098B11637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CC5A7-CAC1-4840-AC8E-7BDFCCDE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6E1E4-7D75-4819-B4F3-E16B8563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AF2D1-6404-4461-B167-DBB310E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C28-246C-4E9D-B713-FC66A588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B1778-184F-42B0-A4B2-494987C0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395124-BE1F-461C-9780-7EA98610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F32CCE-6565-43DC-952C-AF03091BF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DAA358-C44C-4E1E-80AF-764D92BC6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9B6788-16C7-46C9-B035-46945054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4E2C0B-F6D4-44BC-B185-99D2D6B2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8BB6AC-6B9F-4895-8BD3-65379A1C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93FF4-8B6D-4C17-8B7D-3EEA2EE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6D0121-1DF6-455E-AB86-8938E81C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A23BFC-862E-4B21-87FA-2216F44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2858F8-4B46-451D-8A05-2D113525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1648ED-538C-4897-99BC-9BF617EE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4926AE-B725-4F7E-858B-BD8AF574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B55D3F-3F57-4B30-9A60-BE4C946E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0DA3F-BB12-43CC-BDDC-7A79A799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F7CBB-4C8F-495E-A938-7DB2F5A4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51190B-5D02-459C-A095-F9A3E5F9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68540D-B3C7-41DB-A218-59483A0D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EDACB-6E70-4B7E-BCFE-9BF8A9DB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55A25-C55E-499F-A364-84F7E71B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08AE9-1796-48F5-A11E-DDF7BC77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2AF3D1-31DC-411A-94D6-CAA12F838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E1FA3B-B8C4-4F15-A3EB-021AE8C6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8B0BBB-690D-4F78-B220-E61F3F16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FD1D9C-723B-4139-ADC5-61AABD16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7730-90C0-42F4-9629-DC20DD8E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2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9A2B0-6CB0-4287-A518-5D78354B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43C24E-4888-48D1-9DF4-F1D2E7F6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119D4-BA34-4FEA-8FD5-218C0926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2186-A2AC-4B3D-B896-B0B88274BFB0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E7606-4F9E-4484-A183-E293A595C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73719-5C36-48D4-A203-2760EAEE4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B0AB-5339-4627-882D-A63B4D3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A454E-AE70-46E3-9266-35DB6E562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8CFCD5-49F2-49CA-BC19-C16CEAD95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918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Девидзе Илия Павлович</dc:creator>
  <cp:lastModifiedBy>Девидзе Илия Павлович</cp:lastModifiedBy>
  <cp:revision>2</cp:revision>
  <dcterms:created xsi:type="dcterms:W3CDTF">2021-05-28T12:18:37Z</dcterms:created>
  <dcterms:modified xsi:type="dcterms:W3CDTF">2021-05-28T12:18:46Z</dcterms:modified>
</cp:coreProperties>
</file>