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6" r:id="rId3"/>
    <p:sldMasterId id="2147483713" r:id="rId4"/>
    <p:sldMasterId id="2147483730" r:id="rId5"/>
  </p:sldMasterIdLst>
  <p:notesMasterIdLst>
    <p:notesMasterId r:id="rId20"/>
  </p:notesMasterIdLst>
  <p:sldIdLst>
    <p:sldId id="256" r:id="rId6"/>
    <p:sldId id="257" r:id="rId7"/>
    <p:sldId id="258" r:id="rId8"/>
    <p:sldId id="261" r:id="rId9"/>
    <p:sldId id="266" r:id="rId10"/>
    <p:sldId id="262" r:id="rId11"/>
    <p:sldId id="263" r:id="rId12"/>
    <p:sldId id="264" r:id="rId13"/>
    <p:sldId id="275" r:id="rId14"/>
    <p:sldId id="272" r:id="rId15"/>
    <p:sldId id="273" r:id="rId16"/>
    <p:sldId id="269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98D98-9E29-4DD9-B2C6-F822323D6813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A3BF7-5657-4D6C-97A0-07A0F7F6F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A3BF7-5657-4D6C-97A0-07A0F7F6F7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A3BF7-5657-4D6C-97A0-07A0F7F6F7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5" descr="shutterstock_76938916.jpg"/>
          <p:cNvPicPr>
            <a:picLocks noChangeAspect="1"/>
          </p:cNvPicPr>
          <p:nvPr/>
        </p:nvPicPr>
        <p:blipFill>
          <a:blip r:embed="rId3"/>
          <a:srcRect l="38359" t="18909" r="17081"/>
          <a:stretch>
            <a:fillRect/>
          </a:stretch>
        </p:blipFill>
        <p:spPr bwMode="auto">
          <a:xfrm>
            <a:off x="6858000" y="1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shutterstock_10708528.jpg"/>
          <p:cNvPicPr>
            <a:picLocks noChangeAspect="1"/>
          </p:cNvPicPr>
          <p:nvPr/>
        </p:nvPicPr>
        <p:blipFill>
          <a:blip r:embed="rId4"/>
          <a:srcRect l="23894" r="23894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12" descr="shutterstock_12020635.jpg"/>
          <p:cNvPicPr>
            <a:picLocks noChangeAspect="1"/>
          </p:cNvPicPr>
          <p:nvPr/>
        </p:nvPicPr>
        <p:blipFill>
          <a:blip r:embed="rId5"/>
          <a:srcRect l="28607" t="7475" r="33949" b="23048"/>
          <a:stretch>
            <a:fillRect/>
          </a:stretch>
        </p:blipFill>
        <p:spPr bwMode="auto">
          <a:xfrm>
            <a:off x="2286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8" descr="shutterstock_58382266.jpg"/>
          <p:cNvPicPr>
            <a:picLocks noChangeAspect="1"/>
          </p:cNvPicPr>
          <p:nvPr/>
        </p:nvPicPr>
        <p:blipFill>
          <a:blip r:embed="rId6"/>
          <a:srcRect l="21448" r="21448"/>
          <a:stretch>
            <a:fillRect/>
          </a:stretch>
        </p:blipFill>
        <p:spPr bwMode="auto">
          <a:xfrm>
            <a:off x="4572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2" y="62642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79470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8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5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0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1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1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382002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6" y="1644651"/>
            <a:ext cx="3997325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305802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90703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52975" y="1644651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752975" y="4006850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328026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7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370989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760290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348290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4737593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328026" y="634047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3381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473198" y="5397501"/>
            <a:ext cx="5689601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73200" y="1670050"/>
            <a:ext cx="5689600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518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>
          <a:xfrm>
            <a:off x="3381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23226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143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560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9260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5" descr="shutterstock_76938916.jpg"/>
          <p:cNvPicPr>
            <a:picLocks noChangeAspect="1"/>
          </p:cNvPicPr>
          <p:nvPr/>
        </p:nvPicPr>
        <p:blipFill>
          <a:blip r:embed="rId3"/>
          <a:srcRect l="38359" t="18909" r="17081"/>
          <a:stretch>
            <a:fillRect/>
          </a:stretch>
        </p:blipFill>
        <p:spPr bwMode="auto">
          <a:xfrm>
            <a:off x="6858000" y="1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shutterstock_10708528.jpg"/>
          <p:cNvPicPr>
            <a:picLocks noChangeAspect="1"/>
          </p:cNvPicPr>
          <p:nvPr/>
        </p:nvPicPr>
        <p:blipFill>
          <a:blip r:embed="rId4"/>
          <a:srcRect l="23894" r="23894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12" descr="shutterstock_12020635.jpg"/>
          <p:cNvPicPr>
            <a:picLocks noChangeAspect="1"/>
          </p:cNvPicPr>
          <p:nvPr/>
        </p:nvPicPr>
        <p:blipFill>
          <a:blip r:embed="rId5"/>
          <a:srcRect l="28607" t="7475" r="33949" b="23048"/>
          <a:stretch>
            <a:fillRect/>
          </a:stretch>
        </p:blipFill>
        <p:spPr bwMode="auto">
          <a:xfrm>
            <a:off x="2286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8" descr="shutterstock_58382266.jpg"/>
          <p:cNvPicPr>
            <a:picLocks noChangeAspect="1"/>
          </p:cNvPicPr>
          <p:nvPr/>
        </p:nvPicPr>
        <p:blipFill>
          <a:blip r:embed="rId6"/>
          <a:srcRect l="21448" r="21448"/>
          <a:stretch>
            <a:fillRect/>
          </a:stretch>
        </p:blipFill>
        <p:spPr bwMode="auto">
          <a:xfrm>
            <a:off x="4572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2" y="62642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3D35-CAF7-4CD2-B0D3-B3F15FFF07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79470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A5479-5527-4C4A-BCE4-48D7B80AA6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506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1" y="1645920"/>
            <a:ext cx="8326439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3280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>
          <a:xfrm>
            <a:off x="381002" y="6324601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1" y="1645920"/>
            <a:ext cx="8326439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3280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7E16-235F-4312-9873-F8FB3CBB34A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>
          <a:xfrm>
            <a:off x="381002" y="6324601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8FFB9-7E62-4E97-A8AE-38C19BF31A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7134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7" y="1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/>
          <a:srcRect l="10754" t="15311" r="36530"/>
          <a:stretch>
            <a:fillRect/>
          </a:stretch>
        </p:blipFill>
        <p:spPr bwMode="auto">
          <a:xfrm>
            <a:off x="6870701" y="1"/>
            <a:ext cx="2273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 cstate="print"/>
          <a:srcRect l="12569" t="19907" b="7997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/>
          <a:srcRect l="28596" r="16269"/>
          <a:stretch>
            <a:fillRect/>
          </a:stretch>
        </p:blipFill>
        <p:spPr bwMode="auto">
          <a:xfrm>
            <a:off x="2284413" y="1"/>
            <a:ext cx="22717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 cstate="print"/>
          <a:srcRect l="41125" r="4950"/>
          <a:stretch>
            <a:fillRect/>
          </a:stretch>
        </p:blipFill>
        <p:spPr bwMode="auto">
          <a:xfrm>
            <a:off x="4573588" y="1"/>
            <a:ext cx="22717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24CA0-18A6-4C54-AC1B-A67A50F9D9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33779-18A1-4C86-9F38-BD83B9CC93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51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/>
          <a:srcRect l="2861" t="11378" r="-2" b="8519"/>
          <a:stretch>
            <a:fillRect/>
          </a:stretch>
        </p:blipFill>
        <p:spPr bwMode="auto">
          <a:xfrm>
            <a:off x="2286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/>
          <a:srcRect l="46613" t="11118" r="6171" b="2959"/>
          <a:stretch>
            <a:fillRect/>
          </a:stretch>
        </p:blipFill>
        <p:spPr bwMode="auto">
          <a:xfrm>
            <a:off x="6858000" y="1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/>
          <a:srcRect l="43053" t="3491" r="2" b="4852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/>
          <a:srcRect l="4686" r="41415"/>
          <a:stretch>
            <a:fillRect/>
          </a:stretch>
        </p:blipFill>
        <p:spPr bwMode="auto">
          <a:xfrm>
            <a:off x="4572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8FCB-31B9-4308-91D4-F0269ECD4E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C1A-2A89-45DF-94EA-354035EB91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348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/>
          <a:srcRect t="43526" b="24687"/>
          <a:stretch>
            <a:fillRect/>
          </a:stretch>
        </p:blipFill>
        <p:spPr bwMode="auto">
          <a:xfrm>
            <a:off x="0" y="1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7B681-E77E-4396-91AE-FFCED1CAA3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A57-B4D1-42BD-9905-4B26F8A675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707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1113" y="1"/>
            <a:ext cx="9172576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09875"/>
            <a:ext cx="917416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286000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572001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858000" y="1"/>
            <a:ext cx="2315683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18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8847-A925-4288-91ED-3F6D29E5C2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767F-7BCC-44BB-BEF0-0AA959DA04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3374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9144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5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E6F55-522D-41C6-AC53-CAE77C5869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261B5-4F36-498E-AB42-B49778E922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5830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9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1789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31EE-3C46-4DAC-A5E8-B35233F26D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8F7E7-947A-4FAC-BD6B-D960890645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338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3684-98B3-4328-8AF5-7D7E5A61E8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98525-3676-4461-AA20-946C41A52B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196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8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5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9DC3E-1BC4-44ED-8F6C-115A78350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AA84E-F043-4992-8DC7-B5615C8A71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3608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0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1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1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382002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A8C4-2CF2-4885-8EB3-101639C8E2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1DC92-699A-4642-9907-1BB9086B76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6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7" y="1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/>
          <a:srcRect l="10754" t="15311" r="36530"/>
          <a:stretch>
            <a:fillRect/>
          </a:stretch>
        </p:blipFill>
        <p:spPr bwMode="auto">
          <a:xfrm>
            <a:off x="6870701" y="1"/>
            <a:ext cx="2273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 cstate="print"/>
          <a:srcRect l="12569" t="19907" b="7997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/>
          <a:srcRect l="28596" r="16269"/>
          <a:stretch>
            <a:fillRect/>
          </a:stretch>
        </p:blipFill>
        <p:spPr bwMode="auto">
          <a:xfrm>
            <a:off x="2284413" y="1"/>
            <a:ext cx="22717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 cstate="print"/>
          <a:srcRect l="41125" r="4950"/>
          <a:stretch>
            <a:fillRect/>
          </a:stretch>
        </p:blipFill>
        <p:spPr bwMode="auto">
          <a:xfrm>
            <a:off x="4573588" y="1"/>
            <a:ext cx="22717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6" y="1644651"/>
            <a:ext cx="3997325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305802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7FD48-87C1-4AD5-956D-D329D59C7D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B24B-D9C8-4033-BAE7-19B4795C6D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864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90703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52975" y="1644651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752975" y="4006850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328026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80098-7B9B-4088-B1A5-83A1836C5F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7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27F54-C597-4408-98A1-C714C3E241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2783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370989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760290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348290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4737593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328026" y="634047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9B4FF-AEC7-4A0C-9FEF-6B3BDE4C53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3381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7C1A3-69CC-4FBF-8675-059C34900D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0448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473198" y="5397501"/>
            <a:ext cx="5689601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73200" y="1670050"/>
            <a:ext cx="5689600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518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9684A-A787-42EE-832A-EEBE819708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>
          <a:xfrm>
            <a:off x="3381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84B4-80F2-4041-9438-9279D63D7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624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23226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C61F8-6333-4F2D-8156-64C8A7C6EF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143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AAE7F-367B-4FA2-986E-34D55989FD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3926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5" descr="shutterstock_76938916.jpg"/>
          <p:cNvPicPr>
            <a:picLocks noChangeAspect="1"/>
          </p:cNvPicPr>
          <p:nvPr/>
        </p:nvPicPr>
        <p:blipFill>
          <a:blip r:embed="rId3"/>
          <a:srcRect l="38359" t="18909" r="17081"/>
          <a:stretch>
            <a:fillRect/>
          </a:stretch>
        </p:blipFill>
        <p:spPr bwMode="auto">
          <a:xfrm>
            <a:off x="6858000" y="1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shutterstock_10708528.jpg"/>
          <p:cNvPicPr>
            <a:picLocks noChangeAspect="1"/>
          </p:cNvPicPr>
          <p:nvPr/>
        </p:nvPicPr>
        <p:blipFill>
          <a:blip r:embed="rId4"/>
          <a:srcRect l="23894" r="23894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12" descr="shutterstock_12020635.jpg"/>
          <p:cNvPicPr>
            <a:picLocks noChangeAspect="1"/>
          </p:cNvPicPr>
          <p:nvPr/>
        </p:nvPicPr>
        <p:blipFill>
          <a:blip r:embed="rId5"/>
          <a:srcRect l="28607" t="7475" r="33949" b="23048"/>
          <a:stretch>
            <a:fillRect/>
          </a:stretch>
        </p:blipFill>
        <p:spPr bwMode="auto">
          <a:xfrm>
            <a:off x="2286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8" descr="shutterstock_58382266.jpg"/>
          <p:cNvPicPr>
            <a:picLocks noChangeAspect="1"/>
          </p:cNvPicPr>
          <p:nvPr/>
        </p:nvPicPr>
        <p:blipFill>
          <a:blip r:embed="rId6"/>
          <a:srcRect l="21448" r="21448"/>
          <a:stretch>
            <a:fillRect/>
          </a:stretch>
        </p:blipFill>
        <p:spPr bwMode="auto">
          <a:xfrm>
            <a:off x="4572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2" y="62642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3D35-CAF7-4CD2-B0D3-B3F15FFF07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79470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A5479-5527-4C4A-BCE4-48D7B80AA6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96140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1" y="1645920"/>
            <a:ext cx="8326439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3280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7E16-235F-4312-9873-F8FB3CBB34A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>
          <a:xfrm>
            <a:off x="381002" y="6324601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8FFB9-7E62-4E97-A8AE-38C19BF31A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8998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7" y="1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/>
          <a:srcRect l="10754" t="15311" r="36530"/>
          <a:stretch>
            <a:fillRect/>
          </a:stretch>
        </p:blipFill>
        <p:spPr bwMode="auto">
          <a:xfrm>
            <a:off x="6870701" y="1"/>
            <a:ext cx="2273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 cstate="print"/>
          <a:srcRect l="12569" t="19907" b="7997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/>
          <a:srcRect l="28596" r="16269"/>
          <a:stretch>
            <a:fillRect/>
          </a:stretch>
        </p:blipFill>
        <p:spPr bwMode="auto">
          <a:xfrm>
            <a:off x="2284413" y="1"/>
            <a:ext cx="22717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 cstate="print"/>
          <a:srcRect l="41125" r="4950"/>
          <a:stretch>
            <a:fillRect/>
          </a:stretch>
        </p:blipFill>
        <p:spPr bwMode="auto">
          <a:xfrm>
            <a:off x="4573588" y="1"/>
            <a:ext cx="22717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24CA0-18A6-4C54-AC1B-A67A50F9D9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33779-18A1-4C86-9F38-BD83B9CC93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590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/>
          <a:srcRect l="2861" t="11378" r="-2" b="8519"/>
          <a:stretch>
            <a:fillRect/>
          </a:stretch>
        </p:blipFill>
        <p:spPr bwMode="auto">
          <a:xfrm>
            <a:off x="2286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/>
          <a:srcRect l="46613" t="11118" r="6171" b="2959"/>
          <a:stretch>
            <a:fillRect/>
          </a:stretch>
        </p:blipFill>
        <p:spPr bwMode="auto">
          <a:xfrm>
            <a:off x="6858000" y="1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/>
          <a:srcRect l="43053" t="3491" r="2" b="4852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/>
          <a:srcRect l="4686" r="41415"/>
          <a:stretch>
            <a:fillRect/>
          </a:stretch>
        </p:blipFill>
        <p:spPr bwMode="auto">
          <a:xfrm>
            <a:off x="4572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8FCB-31B9-4308-91D4-F0269ECD4E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C1A-2A89-45DF-94EA-354035EB91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1002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/>
          <a:srcRect t="43526" b="24687"/>
          <a:stretch>
            <a:fillRect/>
          </a:stretch>
        </p:blipFill>
        <p:spPr bwMode="auto">
          <a:xfrm>
            <a:off x="0" y="1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7B681-E77E-4396-91AE-FFCED1CAA3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A57-B4D1-42BD-9905-4B26F8A675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28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/>
          <a:srcRect l="2861" t="11378" r="-2" b="8519"/>
          <a:stretch>
            <a:fillRect/>
          </a:stretch>
        </p:blipFill>
        <p:spPr bwMode="auto">
          <a:xfrm>
            <a:off x="2286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/>
          <a:srcRect l="46613" t="11118" r="6171" b="2959"/>
          <a:stretch>
            <a:fillRect/>
          </a:stretch>
        </p:blipFill>
        <p:spPr bwMode="auto">
          <a:xfrm>
            <a:off x="6858000" y="1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/>
          <a:srcRect l="43053" t="3491" r="2" b="4852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/>
          <a:srcRect l="4686" r="41415"/>
          <a:stretch>
            <a:fillRect/>
          </a:stretch>
        </p:blipFill>
        <p:spPr bwMode="auto">
          <a:xfrm>
            <a:off x="4572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1113" y="1"/>
            <a:ext cx="9172576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09875"/>
            <a:ext cx="917416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286000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572001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858000" y="1"/>
            <a:ext cx="2315683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18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8847-A925-4288-91ED-3F6D29E5C2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767F-7BCC-44BB-BEF0-0AA959DA04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9293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9144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5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E6F55-522D-41C6-AC53-CAE77C5869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261B5-4F36-498E-AB42-B49778E922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98067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9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1789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31EE-3C46-4DAC-A5E8-B35233F26D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8F7E7-947A-4FAC-BD6B-D960890645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1439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3684-98B3-4328-8AF5-7D7E5A61E8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98525-3676-4461-AA20-946C41A52B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8922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8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5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9DC3E-1BC4-44ED-8F6C-115A78350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AA84E-F043-4992-8DC7-B5615C8A71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1882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0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1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1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382002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A8C4-2CF2-4885-8EB3-101639C8E2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1DC92-699A-4642-9907-1BB9086B76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21109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6" y="1644651"/>
            <a:ext cx="3997325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305802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7FD48-87C1-4AD5-956D-D329D59C7D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B24B-D9C8-4033-BAE7-19B4795C6D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6799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90703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52975" y="1644651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752975" y="4006850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328026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80098-7B9B-4088-B1A5-83A1836C5F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7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27F54-C597-4408-98A1-C714C3E241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93996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370989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760290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348290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4737593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328026" y="634047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9B4FF-AEC7-4A0C-9FEF-6B3BDE4C53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3381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7C1A3-69CC-4FBF-8675-059C34900D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1507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473198" y="5397501"/>
            <a:ext cx="5689601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73200" y="1670050"/>
            <a:ext cx="5689600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518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9684A-A787-42EE-832A-EEBE819708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>
          <a:xfrm>
            <a:off x="3381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84B4-80F2-4041-9438-9279D63D7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15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/>
          <a:srcRect t="43526" b="24687"/>
          <a:stretch>
            <a:fillRect/>
          </a:stretch>
        </p:blipFill>
        <p:spPr bwMode="auto">
          <a:xfrm>
            <a:off x="0" y="1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23226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C61F8-6333-4F2D-8156-64C8A7C6EF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143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AAE7F-367B-4FA2-986E-34D55989FD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11118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5" descr="shutterstock_76938916.jpg"/>
          <p:cNvPicPr>
            <a:picLocks noChangeAspect="1"/>
          </p:cNvPicPr>
          <p:nvPr/>
        </p:nvPicPr>
        <p:blipFill>
          <a:blip r:embed="rId3"/>
          <a:srcRect l="38359" t="18909" r="17081"/>
          <a:stretch>
            <a:fillRect/>
          </a:stretch>
        </p:blipFill>
        <p:spPr bwMode="auto">
          <a:xfrm>
            <a:off x="6858000" y="1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shutterstock_10708528.jpg"/>
          <p:cNvPicPr>
            <a:picLocks noChangeAspect="1"/>
          </p:cNvPicPr>
          <p:nvPr/>
        </p:nvPicPr>
        <p:blipFill>
          <a:blip r:embed="rId4"/>
          <a:srcRect l="23894" r="23894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12" descr="shutterstock_12020635.jpg"/>
          <p:cNvPicPr>
            <a:picLocks noChangeAspect="1"/>
          </p:cNvPicPr>
          <p:nvPr/>
        </p:nvPicPr>
        <p:blipFill>
          <a:blip r:embed="rId5"/>
          <a:srcRect l="28607" t="7475" r="33949" b="23048"/>
          <a:stretch>
            <a:fillRect/>
          </a:stretch>
        </p:blipFill>
        <p:spPr bwMode="auto">
          <a:xfrm>
            <a:off x="2286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8" descr="shutterstock_58382266.jpg"/>
          <p:cNvPicPr>
            <a:picLocks noChangeAspect="1"/>
          </p:cNvPicPr>
          <p:nvPr/>
        </p:nvPicPr>
        <p:blipFill>
          <a:blip r:embed="rId6"/>
          <a:srcRect l="21448" r="21448"/>
          <a:stretch>
            <a:fillRect/>
          </a:stretch>
        </p:blipFill>
        <p:spPr bwMode="auto">
          <a:xfrm>
            <a:off x="4572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457202" y="62642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3D35-CAF7-4CD2-B0D3-B3F15FFF07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79470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A5479-5527-4C4A-BCE4-48D7B80AA6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678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1" y="1645920"/>
            <a:ext cx="8326439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3280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7E16-235F-4312-9873-F8FB3CBB34A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>
          <a:xfrm>
            <a:off x="381002" y="6324601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8FFB9-7E62-4E97-A8AE-38C19BF31A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00169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7" y="1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/>
          <a:srcRect l="10754" t="15311" r="36530"/>
          <a:stretch>
            <a:fillRect/>
          </a:stretch>
        </p:blipFill>
        <p:spPr bwMode="auto">
          <a:xfrm>
            <a:off x="6870701" y="1"/>
            <a:ext cx="22733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 cstate="print"/>
          <a:srcRect l="12569" t="19907" b="7997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/>
          <a:srcRect l="28596" r="16269"/>
          <a:stretch>
            <a:fillRect/>
          </a:stretch>
        </p:blipFill>
        <p:spPr bwMode="auto">
          <a:xfrm>
            <a:off x="2284413" y="1"/>
            <a:ext cx="22717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 cstate="print"/>
          <a:srcRect l="41125" r="4950"/>
          <a:stretch>
            <a:fillRect/>
          </a:stretch>
        </p:blipFill>
        <p:spPr bwMode="auto">
          <a:xfrm>
            <a:off x="4573588" y="1"/>
            <a:ext cx="22717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24CA0-18A6-4C54-AC1B-A67A50F9D9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33779-18A1-4C86-9F38-BD83B9CC93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2100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/>
          <a:srcRect l="2861" t="11378" r="-2" b="8519"/>
          <a:stretch>
            <a:fillRect/>
          </a:stretch>
        </p:blipFill>
        <p:spPr bwMode="auto">
          <a:xfrm>
            <a:off x="2286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/>
          <a:srcRect l="46613" t="11118" r="6171" b="2959"/>
          <a:stretch>
            <a:fillRect/>
          </a:stretch>
        </p:blipFill>
        <p:spPr bwMode="auto">
          <a:xfrm>
            <a:off x="6858000" y="1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/>
          <a:srcRect l="43053" t="3491" r="2" b="4852"/>
          <a:stretch>
            <a:fillRect/>
          </a:stretch>
        </p:blipFill>
        <p:spPr bwMode="auto">
          <a:xfrm>
            <a:off x="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/>
          <a:srcRect l="4686" r="41415"/>
          <a:stretch>
            <a:fillRect/>
          </a:stretch>
        </p:blipFill>
        <p:spPr bwMode="auto">
          <a:xfrm>
            <a:off x="4572001" y="1"/>
            <a:ext cx="22717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8FCB-31B9-4308-91D4-F0269ECD4E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C1A-2A89-45DF-94EA-354035EB91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8451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/>
          <a:srcRect t="43526" b="24687"/>
          <a:stretch>
            <a:fillRect/>
          </a:stretch>
        </p:blipFill>
        <p:spPr bwMode="auto">
          <a:xfrm>
            <a:off x="0" y="1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7B681-E77E-4396-91AE-FFCED1CAA3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A57-B4D1-42BD-9905-4B26F8A675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4864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1113" y="1"/>
            <a:ext cx="9172576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09875"/>
            <a:ext cx="917416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286000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572001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858000" y="1"/>
            <a:ext cx="2315683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18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8847-A925-4288-91ED-3F6D29E5C2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767F-7BCC-44BB-BEF0-0AA959DA04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58801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9144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5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E6F55-522D-41C6-AC53-CAE77C5869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261B5-4F36-498E-AB42-B49778E922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3373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9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1789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31EE-3C46-4DAC-A5E8-B35233F26D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8F7E7-947A-4FAC-BD6B-D960890645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3186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3684-98B3-4328-8AF5-7D7E5A61E8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98525-3676-4461-AA20-946C41A52B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25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1113" y="1"/>
            <a:ext cx="9172576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09875"/>
            <a:ext cx="917416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286000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572001" y="1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858000" y="1"/>
            <a:ext cx="2315683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18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8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5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9DC3E-1BC4-44ED-8F6C-115A783504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AA84E-F043-4992-8DC7-B5615C8A71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32432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0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1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1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382002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A8C4-2CF2-4885-8EB3-101639C8E2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1DC92-699A-4642-9907-1BB9086B76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02596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6" y="1644651"/>
            <a:ext cx="3997325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305802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7FD48-87C1-4AD5-956D-D329D59C7D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B24B-D9C8-4033-BAE7-19B4795C6D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7901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90703" y="1644651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52975" y="1644651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752975" y="4006850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328026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80098-7B9B-4088-B1A5-83A1836C5F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7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27F54-C597-4408-98A1-C714C3E241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4456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370989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760290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348290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4737593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328026" y="634047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9B4FF-AEC7-4A0C-9FEF-6B3BDE4C53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3381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7C1A3-69CC-4FBF-8675-059C34900D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4553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473198" y="5397501"/>
            <a:ext cx="5689601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73200" y="1670050"/>
            <a:ext cx="5689600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51826" y="635635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9684A-A787-42EE-832A-EEBE819708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>
          <a:xfrm>
            <a:off x="3381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84B4-80F2-4041-9438-9279D63D7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09913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23226" y="6324601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C61F8-6333-4F2D-8156-64C8A7C6EF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14338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AAE7F-367B-4FA2-986E-34D55989FD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89785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8" y="1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9144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3" y="3157837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4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42206" y="4887457"/>
            <a:ext cx="791802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5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9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1789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xfrm>
            <a:off x="381002" y="6340476"/>
            <a:ext cx="1643063" cy="365125"/>
          </a:xfrm>
        </p:spPr>
        <p:txBody>
          <a:bodyPr/>
          <a:lstStyle>
            <a:lvl1pPr>
              <a:defRPr/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9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6" y="134939"/>
            <a:ext cx="8326439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28026" y="6356351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81002" y="6264276"/>
            <a:ext cx="164306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6" y="5910799"/>
            <a:ext cx="1709737" cy="1846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Verdana" charset="0"/>
                <a:ea typeface="ＭＳ Ｐゴシック" charset="0"/>
                <a:cs typeface="ＭＳ Ｐゴシック" charset="0"/>
              </a:rPr>
              <a:t>12-CRS-0106 REVISED 8 FEB 2013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6" y="1646238"/>
            <a:ext cx="8326439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21"/>
        </a:buBlip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6" y="134939"/>
            <a:ext cx="8326439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28026" y="6356351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BB01F6-ED98-4BD8-94DE-3C733B490F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81002" y="6264276"/>
            <a:ext cx="164306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BEE320-F954-43AB-BF72-AC6CE9F165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6" y="5910799"/>
            <a:ext cx="1709737" cy="1846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Verdana" charset="0"/>
                <a:ea typeface="ＭＳ Ｐゴシック" charset="0"/>
                <a:cs typeface="ＭＳ Ｐゴシック" charset="0"/>
              </a:rPr>
              <a:t>12-CRS-0106 REVISED 8 FEB 2013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6" y="1646238"/>
            <a:ext cx="8326439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258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9"/>
        </a:buBlip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6" y="134939"/>
            <a:ext cx="8326439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28026" y="6356351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BB01F6-ED98-4BD8-94DE-3C733B490F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81002" y="6264276"/>
            <a:ext cx="164306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BEE320-F954-43AB-BF72-AC6CE9F165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6" y="5910799"/>
            <a:ext cx="1709737" cy="1846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Verdana" charset="0"/>
                <a:ea typeface="ＭＳ Ｐゴシック" charset="0"/>
                <a:cs typeface="ＭＳ Ｐゴシック" charset="0"/>
              </a:rPr>
              <a:t>12-CRS-0106 REVISED 8 FEB 2013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6" y="1646238"/>
            <a:ext cx="8326439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320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9"/>
        </a:buBlip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6" y="134939"/>
            <a:ext cx="8326439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28026" y="6356351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BB01F6-ED98-4BD8-94DE-3C733B490F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81002" y="6264276"/>
            <a:ext cx="164306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BEE320-F954-43AB-BF72-AC6CE9F165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6" y="5910799"/>
            <a:ext cx="1709737" cy="1846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Verdana" charset="0"/>
                <a:ea typeface="ＭＳ Ｐゴシック" charset="0"/>
                <a:cs typeface="ＭＳ Ｐゴシック" charset="0"/>
              </a:rPr>
              <a:t>12-CRS-0106 REVISED 8 FEB 2013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6" y="1646238"/>
            <a:ext cx="8326439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484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MS PGothic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9"/>
        </a:buBlip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929ADB-7BF5-4403-B17C-34B4E5538D16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F5578A-F30D-40BF-AE03-95B28EB94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68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60019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latin typeface="Times New Roman" pitchFamily="18" charset="0"/>
                <a:cs typeface="Times New Roman" pitchFamily="18" charset="0"/>
              </a:rPr>
              <a:t>QUAR ON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 G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PAVITHRA G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PRASANNA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current situation of COVID-19 this system is useful for people who all are under home isolation.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can get their essentials needs on a time and safely it is a main motto of our project.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can also be used by elderly people who are not able to find any helpers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application make the life easier and makes people to feel refreshed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order to improve and facilitate we can add Location map in future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Planning to covert our website as a mobile app also.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we are currently giving a services under Chennai location only plan to extend this service to other cities in TN.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Future planning to setup donation page in our website.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payments will also be added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Future enhancements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8-11 at 12.38.1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3581400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5" name="Picture 4" descr="WhatsApp Image 2020-08-11 at 12.38.0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00200"/>
            <a:ext cx="38862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8-11 at 12.38.02 PM (1)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Results contd.,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sz="5400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Corona virus disease (COVID-19) is an infectious disease caused by a newly discovered corona virus.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People who came in contact with infected patients are placed in self quarantine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application helps people in self quarantine to buy essential items without leaving from home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helps them to order items from nearby stores where the item is in stock so they do not have to visit multiple stores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application can be used in future by anyone who is not able to go to the store for buying any items.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Home isolate people can get their essential needs without others guide and assistance.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online shopping will give a new experience and refreshment to isolates.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risk of spreading the infection is reduced as the person is not going out of the home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Easily can get the emergency items.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Easily access 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STRUCTURE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pandemic situation whoever is ready to serve the society, can register as a volunteer here.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Home isolates can also register to the application to order their essentials.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shops also can get in touch with us to register and upload the inventory.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website can be accessed from either a PC or mobile device.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Users can order items from the store and view their total amounts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Volunteers can view which items they need to deliver</a:t>
            </a:r>
          </a:p>
          <a:p>
            <a:pPr marL="109728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APPLICATION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following site map is proposed. This site map may change during the development of the website.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Home Page – including an introduction , contact details of phone , address, fax, and email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About us Page - including an details about our service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Volunteer - including an sign in &amp; sign up form of volunteers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Patient – including an sign in page for home isolates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Shop – This page will contain the details of shop coordinating with us.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SITE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PHASES TO WEBSITE DEVELOPMENT</a:t>
            </a: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UI/UX 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Mockups/Design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Back end coding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Front end coding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API connection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Link: https://github.com/Deviganesan99/myproject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DESIGN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aw.i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600200"/>
            <a:ext cx="1600200" cy="167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Software models</a:t>
            </a:r>
          </a:p>
        </p:txBody>
      </p:sp>
      <p:pic>
        <p:nvPicPr>
          <p:cNvPr id="5" name="Picture 4" descr="fi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828800"/>
            <a:ext cx="1828800" cy="940693"/>
          </a:xfrm>
          <a:prstGeom prst="rect">
            <a:avLst/>
          </a:prstGeom>
        </p:spPr>
      </p:pic>
      <p:pic>
        <p:nvPicPr>
          <p:cNvPr id="6" name="Picture 5" descr="ij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447800"/>
            <a:ext cx="1600200" cy="1600200"/>
          </a:xfrm>
          <a:prstGeom prst="rect">
            <a:avLst/>
          </a:prstGeom>
        </p:spPr>
      </p:pic>
      <p:pic>
        <p:nvPicPr>
          <p:cNvPr id="7" name="Picture 6" descr="node j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219200"/>
            <a:ext cx="1381125" cy="1752600"/>
          </a:xfrm>
          <a:prstGeom prst="rect">
            <a:avLst/>
          </a:prstGeom>
        </p:spPr>
      </p:pic>
      <p:pic>
        <p:nvPicPr>
          <p:cNvPr id="9" name="Content Placeholder 3" descr="reac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4191000"/>
            <a:ext cx="1676400" cy="1228725"/>
          </a:xfrm>
          <a:prstGeom prst="rect">
            <a:avLst/>
          </a:prstGeom>
        </p:spPr>
      </p:pic>
      <p:pic>
        <p:nvPicPr>
          <p:cNvPr id="10" name="Picture 9" descr="pos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00" y="4038600"/>
            <a:ext cx="2057400" cy="1371599"/>
          </a:xfrm>
          <a:prstGeom prst="rect">
            <a:avLst/>
          </a:prstGeom>
        </p:spPr>
      </p:pic>
      <p:pic>
        <p:nvPicPr>
          <p:cNvPr id="11" name="Picture 10" descr="gh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3810000"/>
            <a:ext cx="2876550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960438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2914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theme/theme1.xml><?xml version="1.0" encoding="utf-8"?>
<a:theme xmlns:a="http://schemas.openxmlformats.org/drawingml/2006/main" name="Theme1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heme1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Theme1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3_Theme1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532</TotalTime>
  <Words>503</Words>
  <Application>Microsoft Office PowerPoint</Application>
  <PresentationFormat>On-screen Show (4:3)</PresentationFormat>
  <Paragraphs>62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Theme1</vt:lpstr>
      <vt:lpstr>1_Theme1</vt:lpstr>
      <vt:lpstr>2_Theme1</vt:lpstr>
      <vt:lpstr>3_Theme1</vt:lpstr>
      <vt:lpstr>Concourse</vt:lpstr>
      <vt:lpstr>QUAR ON TIME</vt:lpstr>
      <vt:lpstr>Introduction</vt:lpstr>
      <vt:lpstr>Objectives</vt:lpstr>
      <vt:lpstr>STRUCTURE AND DESIGN</vt:lpstr>
      <vt:lpstr>APPLICATION DESIGN</vt:lpstr>
      <vt:lpstr>SITE MAP</vt:lpstr>
      <vt:lpstr>DESIGN PROCESS</vt:lpstr>
      <vt:lpstr>Software models</vt:lpstr>
      <vt:lpstr>Demo</vt:lpstr>
      <vt:lpstr>Conclusion</vt:lpstr>
      <vt:lpstr>Future enhancements</vt:lpstr>
      <vt:lpstr>Results</vt:lpstr>
      <vt:lpstr>Results contd.,</vt:lpstr>
      <vt:lpstr>  THANK YOU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ISOLATION TRACKER</dc:title>
  <dc:creator>Admin</dc:creator>
  <cp:lastModifiedBy>Admin</cp:lastModifiedBy>
  <cp:revision>45</cp:revision>
  <dcterms:created xsi:type="dcterms:W3CDTF">2020-08-10T15:00:54Z</dcterms:created>
  <dcterms:modified xsi:type="dcterms:W3CDTF">2020-08-12T16:05:53Z</dcterms:modified>
</cp:coreProperties>
</file>