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65" r:id="rId5"/>
    <p:sldId id="260" r:id="rId6"/>
    <p:sldId id="262" r:id="rId7"/>
    <p:sldId id="263" r:id="rId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4209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8593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031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40205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251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4243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66710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807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3329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2799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2062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2/1/2025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2155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2/1/2025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4112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0219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6154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0949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4430424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970915"/>
            <a:ext cx="11216640" cy="566822"/>
          </a:xfrm>
          <a:prstGeom prst="rect">
            <a:avLst/>
          </a:prstGeom>
        </p:spPr>
        <p:txBody>
          <a:bodyPr vert="horz" wrap="square" lIns="0" tIns="12700" rIns="0" bIns="0" rtlCol="0">
            <a:spAutoFit/>
          </a:bodyPr>
          <a:lstStyle/>
          <a:p>
            <a:pPr marL="4084954" marR="5080" indent="-4072890" algn="ctr">
              <a:lnSpc>
                <a:spcPct val="100000"/>
              </a:lnSpc>
              <a:spcBef>
                <a:spcPts val="100"/>
              </a:spcBef>
            </a:pPr>
            <a:r>
              <a:rPr lang="en-IN" b="1" smtClean="0"/>
              <a:t>Screen Time</a:t>
            </a:r>
            <a:r>
              <a:rPr lang="en-IN" sz="3600" b="1" smtClean="0"/>
              <a:t> </a:t>
            </a:r>
            <a:r>
              <a:rPr lang="en-IN" sz="3600" b="1" dirty="0" smtClean="0"/>
              <a:t>Analysis Project</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08177" y="4200905"/>
            <a:ext cx="3747135" cy="1735732"/>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imes New Roman" panose="02020603050405020304" pitchFamily="18" charset="0"/>
                <a:cs typeface="Times New Roman" panose="02020603050405020304" pitchFamily="18" charset="0"/>
              </a:rPr>
              <a:t>Name:</a:t>
            </a:r>
            <a:r>
              <a:rPr sz="2800" spc="-340" dirty="0">
                <a:latin typeface="Times New Roman" panose="02020603050405020304" pitchFamily="18" charset="0"/>
                <a:cs typeface="Times New Roman" panose="02020603050405020304" pitchFamily="18" charset="0"/>
              </a:rPr>
              <a:t> </a:t>
            </a:r>
            <a:r>
              <a:rPr lang="en-US" sz="2800" spc="-135" dirty="0" err="1" smtClean="0">
                <a:latin typeface="Times New Roman" panose="02020603050405020304" pitchFamily="18" charset="0"/>
                <a:cs typeface="Times New Roman" panose="02020603050405020304" pitchFamily="18" charset="0"/>
              </a:rPr>
              <a:t>Devika</a:t>
            </a:r>
            <a:r>
              <a:rPr lang="en-US" sz="2800" spc="-135" dirty="0" smtClean="0">
                <a:latin typeface="Times New Roman" panose="02020603050405020304" pitchFamily="18" charset="0"/>
                <a:cs typeface="Times New Roman" panose="02020603050405020304" pitchFamily="18" charset="0"/>
              </a:rPr>
              <a:t> S</a:t>
            </a:r>
          </a:p>
          <a:p>
            <a:pPr marL="12700" marR="5080">
              <a:lnSpc>
                <a:spcPct val="100000"/>
              </a:lnSpc>
              <a:spcBef>
                <a:spcPts val="95"/>
              </a:spcBef>
            </a:pPr>
            <a:r>
              <a:rPr sz="2800" spc="-145" dirty="0" smtClean="0">
                <a:latin typeface="Times New Roman" panose="02020603050405020304" pitchFamily="18" charset="0"/>
                <a:cs typeface="Times New Roman" panose="02020603050405020304" pitchFamily="18" charset="0"/>
              </a:rPr>
              <a:t>Department</a:t>
            </a:r>
            <a:r>
              <a:rPr lang="en-IN" sz="2800" spc="-145" dirty="0" smtClean="0">
                <a:latin typeface="Times New Roman" panose="02020603050405020304" pitchFamily="18" charset="0"/>
                <a:cs typeface="Times New Roman" panose="02020603050405020304" pitchFamily="18" charset="0"/>
              </a:rPr>
              <a:t> </a:t>
            </a:r>
            <a:r>
              <a:rPr sz="2800" spc="-145" dirty="0" smtClean="0">
                <a:latin typeface="Times New Roman" panose="02020603050405020304" pitchFamily="18" charset="0"/>
                <a:cs typeface="Times New Roman" panose="02020603050405020304" pitchFamily="18" charset="0"/>
              </a:rPr>
              <a:t>:</a:t>
            </a:r>
            <a:r>
              <a:rPr sz="2800" spc="-330" dirty="0" smtClean="0">
                <a:latin typeface="Times New Roman" panose="02020603050405020304" pitchFamily="18" charset="0"/>
                <a:cs typeface="Times New Roman" panose="02020603050405020304" pitchFamily="18" charset="0"/>
              </a:rPr>
              <a:t> </a:t>
            </a:r>
            <a:r>
              <a:rPr sz="2800" spc="250" dirty="0">
                <a:latin typeface="Times New Roman" panose="02020603050405020304" pitchFamily="18" charset="0"/>
                <a:cs typeface="Times New Roman" panose="02020603050405020304" pitchFamily="18" charset="0"/>
              </a:rPr>
              <a:t>MCA</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lang="en-US" sz="2800" spc="-10" dirty="0">
                <a:latin typeface="Times New Roman" panose="02020603050405020304" pitchFamily="18" charset="0"/>
                <a:cs typeface="Times New Roman" panose="02020603050405020304" pitchFamily="18" charset="0"/>
              </a:rPr>
              <a:t>VTU</a:t>
            </a:r>
            <a:r>
              <a:rPr sz="2800" spc="-1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Semester:Third</a:t>
            </a:r>
            <a:endParaRPr sz="2800" dirty="0">
              <a:latin typeface="Times New Roman" panose="02020603050405020304" pitchFamily="18" charset="0"/>
              <a:cs typeface="Times New Roman" panose="02020603050405020304" pitchFamily="18" charset="0"/>
            </a:endParaRPr>
          </a:p>
          <a:p>
            <a:pPr marL="12700">
              <a:lnSpc>
                <a:spcPct val="100000"/>
              </a:lnSpc>
            </a:pPr>
            <a:r>
              <a:rPr sz="2800" dirty="0">
                <a:latin typeface="Times New Roman" panose="02020603050405020304" pitchFamily="18" charset="0"/>
                <a:cs typeface="Times New Roman" panose="02020603050405020304" pitchFamily="18" charset="0"/>
              </a:rPr>
              <a:t>USN:</a:t>
            </a:r>
            <a:r>
              <a:rPr sz="2800" spc="-320" dirty="0">
                <a:latin typeface="Times New Roman" panose="02020603050405020304" pitchFamily="18" charset="0"/>
                <a:cs typeface="Times New Roman" panose="02020603050405020304" pitchFamily="18" charset="0"/>
              </a:rPr>
              <a:t> </a:t>
            </a:r>
            <a:r>
              <a:rPr lang="en-IN" sz="2800" spc="-320" dirty="0" smtClean="0">
                <a:latin typeface="Times New Roman" panose="02020603050405020304" pitchFamily="18" charset="0"/>
                <a:cs typeface="Times New Roman" panose="02020603050405020304" pitchFamily="18" charset="0"/>
              </a:rPr>
              <a:t>1BO23MC009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7" y="417017"/>
            <a:ext cx="3799204" cy="4904740"/>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rebuchet MS"/>
                <a:cs typeface="Trebuchet MS"/>
              </a:rPr>
              <a:t>Outline</a:t>
            </a:r>
            <a:endParaRPr sz="320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685800"/>
            <a:ext cx="11130585" cy="4717317"/>
          </a:xfrm>
          <a:prstGeom prst="rect">
            <a:avLst/>
          </a:prstGeom>
        </p:spPr>
        <p:txBody>
          <a:bodyPr vert="horz" wrap="square" lIns="0" tIns="13335" rIns="0" bIns="0" rtlCol="0">
            <a:spAutoFit/>
          </a:bodyPr>
          <a:lstStyle/>
          <a:p>
            <a:pPr marL="12700">
              <a:lnSpc>
                <a:spcPct val="100000"/>
              </a:lnSpc>
              <a:spcBef>
                <a:spcPts val="105"/>
              </a:spcBef>
            </a:pPr>
            <a:r>
              <a:rPr sz="2800" b="1" spc="-10" dirty="0">
                <a:latin typeface="Times New Roman" panose="02020603050405020304" pitchFamily="18" charset="0"/>
                <a:cs typeface="Times New Roman" panose="02020603050405020304" pitchFamily="18" charset="0"/>
              </a:rPr>
              <a:t>Abstract</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nSpc>
                <a:spcPct val="100000"/>
              </a:lnSpc>
              <a:spcBef>
                <a:spcPts val="125"/>
              </a:spcBef>
            </a:pPr>
            <a:endParaRPr dirty="0">
              <a:latin typeface="Trebuchet MS"/>
              <a:cs typeface="Trebuchet MS"/>
            </a:endParaRPr>
          </a:p>
          <a:p>
            <a:pPr>
              <a:lnSpc>
                <a:spcPct val="100000"/>
              </a:lnSpc>
              <a:spcBef>
                <a:spcPts val="130"/>
              </a:spcBef>
            </a:pPr>
            <a:r>
              <a:rPr lang="en-US" dirty="0"/>
              <a:t>I</a:t>
            </a:r>
            <a:r>
              <a:rPr lang="en-US" sz="2400" b="1" dirty="0">
                <a:latin typeface="Times New Roman" panose="02020603050405020304" pitchFamily="18" charset="0"/>
                <a:cs typeface="Times New Roman" panose="02020603050405020304" pitchFamily="18" charset="0"/>
              </a:rPr>
              <a:t>n the modern digital age, screen time management has become a critical aspect of maintaining physical and mental well-being. Excessive use of digital devices can lead to issues such as eye strain, disrupted sleep cycles, and a sedentary lifestyle. However, many individuals are unaware of the time they spend on screens or the types of activities that consume their time. This project aims to develop a Screen Time Analysis Tool that helps users track and analyze their screen usage across multiple devices and applications. The tool provides detailed reports and visualizations, helping users make informed decisions about their digital habits. The project leverages Python for data processing and visualization, incorporating libraries such as Pandas, </a:t>
            </a:r>
            <a:r>
              <a:rPr lang="en-US" sz="2400" b="1" dirty="0" err="1">
                <a:latin typeface="Times New Roman" panose="02020603050405020304" pitchFamily="18" charset="0"/>
                <a:cs typeface="Times New Roman" panose="02020603050405020304" pitchFamily="18" charset="0"/>
              </a:rPr>
              <a:t>Matplotlib</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Plotly</a:t>
            </a:r>
            <a:r>
              <a:rPr lang="en-US" sz="2400" b="1" dirty="0">
                <a:latin typeface="Times New Roman" panose="02020603050405020304" pitchFamily="18" charset="0"/>
                <a:cs typeface="Times New Roman" panose="02020603050405020304" pitchFamily="18" charset="0"/>
              </a:rPr>
              <a:t> for insightful analytics.</a:t>
            </a:r>
            <a:endParaRPr lang="en-IN" sz="2400" b="1" spc="-50" dirty="0">
              <a:latin typeface="Times New Roman" panose="02020603050405020304" pitchFamily="18" charset="0"/>
              <a:cs typeface="Times New Roman" panose="02020603050405020304" pitchFamily="18" charset="0"/>
            </a:endParaRPr>
          </a:p>
          <a:p>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IN" dirty="0"/>
              <a:t>With the rise of digital devices and applications, people often find themselves spending significant amounts of time on screens, which can lead to health issues such as eye strain, disrupted sleep, and a sedentary lifestyle. However, many individuals are unaware of how much time they spend on various applications and devices. This lack of awareness makes it difficult to adopt healthier digital habits and maintain a proper work-life balance.</a:t>
            </a:r>
          </a:p>
          <a:p>
            <a:r>
              <a:rPr lang="en-IN" b="1" dirty="0"/>
              <a:t> </a:t>
            </a:r>
            <a:endParaRPr lang="en-IN" dirty="0"/>
          </a:p>
          <a:p>
            <a:endParaRPr lang="en-IN" dirty="0"/>
          </a:p>
        </p:txBody>
      </p:sp>
    </p:spTree>
    <p:extLst>
      <p:ext uri="{BB962C8B-B14F-4D97-AF65-F5344CB8AC3E}">
        <p14:creationId xmlns:p14="http://schemas.microsoft.com/office/powerpoint/2010/main" val="2863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2069">
              <a:lnSpc>
                <a:spcPct val="100000"/>
              </a:lnSpc>
              <a:spcBef>
                <a:spcPts val="95"/>
              </a:spcBef>
            </a:pPr>
            <a:r>
              <a:rPr sz="2800" dirty="0">
                <a:latin typeface="Times New Roman" panose="02020603050405020304" pitchFamily="18" charset="0"/>
                <a:cs typeface="Times New Roman" panose="02020603050405020304" pitchFamily="18" charset="0"/>
              </a:rPr>
              <a:t>Proposed</a:t>
            </a:r>
            <a:r>
              <a:rPr sz="2800" spc="1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914400" y="1270000"/>
            <a:ext cx="8596668" cy="5785558"/>
          </a:xfrm>
          <a:prstGeom prst="rect">
            <a:avLst/>
          </a:prstGeom>
        </p:spPr>
        <p:txBody>
          <a:bodyPr vert="horz" wrap="square" lIns="0" tIns="12065" rIns="0" bIns="0" rtlCol="0">
            <a:spAutoFit/>
          </a:bodyPr>
          <a:lstStyle/>
          <a:p>
            <a:r>
              <a:rPr lang="en-IN" dirty="0"/>
              <a:t>The solution to this problem is to build a </a:t>
            </a:r>
            <a:r>
              <a:rPr lang="en-IN" b="1" dirty="0"/>
              <a:t>Screen Time Analysis</a:t>
            </a:r>
            <a:r>
              <a:rPr lang="en-IN" dirty="0"/>
              <a:t> application that tracks and visualizes the time users spend on their devices, across different apps, and even provides insights into usage trends. The app will:</a:t>
            </a:r>
          </a:p>
          <a:p>
            <a:pPr lvl="0"/>
            <a:r>
              <a:rPr lang="en-IN" b="1" dirty="0"/>
              <a:t>Track screen time</a:t>
            </a:r>
            <a:r>
              <a:rPr lang="en-IN" dirty="0"/>
              <a:t>: Automatically monitor and log screen time for different devices (smartphones, laptops, tablets).</a:t>
            </a:r>
          </a:p>
          <a:p>
            <a:pPr lvl="0"/>
            <a:r>
              <a:rPr lang="en-IN" b="1" dirty="0"/>
              <a:t>Categorize usage</a:t>
            </a:r>
            <a:r>
              <a:rPr lang="en-IN" dirty="0"/>
              <a:t>: Break down screen time by application, categorizing them into work, social media, entertainment, etc.</a:t>
            </a:r>
          </a:p>
          <a:p>
            <a:pPr lvl="0"/>
            <a:r>
              <a:rPr lang="en-IN" b="1" dirty="0"/>
              <a:t>Provide insights</a:t>
            </a:r>
            <a:r>
              <a:rPr lang="en-IN" dirty="0"/>
              <a:t>: Offer detailed reports and analytics, such as daily, weekly, or monthly trends.</a:t>
            </a:r>
          </a:p>
          <a:p>
            <a:pPr lvl="0"/>
            <a:r>
              <a:rPr lang="en-IN" b="1" dirty="0"/>
              <a:t>Set goals</a:t>
            </a:r>
            <a:r>
              <a:rPr lang="en-IN" dirty="0"/>
              <a:t>: Allow users to set time limits for specific apps or total screen time per day.</a:t>
            </a:r>
          </a:p>
          <a:p>
            <a:pPr lvl="0"/>
            <a:r>
              <a:rPr lang="en-IN" b="1" dirty="0"/>
              <a:t>Notifications and alerts</a:t>
            </a:r>
            <a:r>
              <a:rPr lang="en-IN" dirty="0"/>
              <a:t>: Send reminders or warnings when users exceed their set limits.</a:t>
            </a:r>
          </a:p>
          <a:p>
            <a:pPr lvl="0"/>
            <a:r>
              <a:rPr lang="en-IN" b="1" dirty="0"/>
              <a:t>Visualization</a:t>
            </a:r>
            <a:r>
              <a:rPr lang="en-IN" dirty="0"/>
              <a:t>: Provide charts and graphs (using tools like </a:t>
            </a:r>
            <a:r>
              <a:rPr lang="en-IN" dirty="0" err="1"/>
              <a:t>Plotly</a:t>
            </a:r>
            <a:r>
              <a:rPr lang="en-IN" dirty="0"/>
              <a:t> or </a:t>
            </a:r>
            <a:r>
              <a:rPr lang="en-IN" dirty="0" err="1"/>
              <a:t>Matplotlib</a:t>
            </a:r>
            <a:r>
              <a:rPr lang="en-IN" dirty="0"/>
              <a:t>) to make the data easier to interpret.</a:t>
            </a:r>
          </a:p>
          <a:p>
            <a:pPr marL="0" indent="0">
              <a:buNone/>
            </a:pPr>
            <a:endParaRPr lang="en-IN" b="1" dirty="0"/>
          </a:p>
          <a:p>
            <a:pPr marL="354965" indent="-342265">
              <a:lnSpc>
                <a:spcPct val="100000"/>
              </a:lnSpc>
              <a:spcBef>
                <a:spcPts val="95"/>
              </a:spcBef>
              <a:buFont typeface="Wingdings"/>
              <a:buChar char=""/>
              <a:tabLst>
                <a:tab pos="354965" algn="l"/>
              </a:tabLst>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175831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Implementation</a:t>
            </a:r>
            <a:endParaRPr sz="1800">
              <a:latin typeface="Trebuchet MS"/>
              <a:cs typeface="Trebuchet MS"/>
            </a:endParaRPr>
          </a:p>
        </p:txBody>
      </p:sp>
      <p:sp>
        <p:nvSpPr>
          <p:cNvPr id="3" name="object 3"/>
          <p:cNvSpPr txBox="1"/>
          <p:nvPr/>
        </p:nvSpPr>
        <p:spPr>
          <a:xfrm>
            <a:off x="3352800" y="2590800"/>
            <a:ext cx="5098098" cy="289823"/>
          </a:xfrm>
          <a:prstGeom prst="rect">
            <a:avLst/>
          </a:prstGeom>
        </p:spPr>
        <p:txBody>
          <a:bodyPr vert="horz" wrap="square" lIns="0" tIns="12700" rIns="0" bIns="0" rtlCol="0">
            <a:spAutoFit/>
          </a:bodyPr>
          <a:lstStyle/>
          <a:p>
            <a:pPr marL="12700">
              <a:lnSpc>
                <a:spcPct val="100000"/>
              </a:lnSpc>
              <a:spcBef>
                <a:spcPts val="100"/>
              </a:spcBef>
            </a:pPr>
            <a:r>
              <a:rPr lang="en-IN" dirty="0">
                <a:cs typeface="Trebuchet MS"/>
              </a:rPr>
              <a:t>https://</a:t>
            </a:r>
            <a:r>
              <a:rPr lang="en-IN" dirty="0" smtClean="0">
                <a:cs typeface="Trebuchet MS"/>
              </a:rPr>
              <a:t>github.co/Priya010H/Netflix-Analysis-</a:t>
            </a:r>
            <a:endParaRPr sz="18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pic>
        <p:nvPicPr>
          <p:cNvPr id="5" name="Picture 4" descr="C:\Users\ADMIN\AppData\Local\Temp\{422CCCFD-BAB3-4D00-AD58-9BA5FBC8BC53}.tmp"/>
          <p:cNvPicPr/>
          <p:nvPr/>
        </p:nvPicPr>
        <p:blipFill>
          <a:blip r:embed="rId2">
            <a:extLst>
              <a:ext uri="{28A0092B-C50C-407E-A947-70E740481C1C}">
                <a14:useLocalDpi xmlns:a14="http://schemas.microsoft.com/office/drawing/2010/main" val="0"/>
              </a:ext>
            </a:extLst>
          </a:blip>
          <a:srcRect/>
          <a:stretch>
            <a:fillRect/>
          </a:stretch>
        </p:blipFill>
        <p:spPr bwMode="auto">
          <a:xfrm>
            <a:off x="248920" y="990600"/>
            <a:ext cx="5161280" cy="3581400"/>
          </a:xfrm>
          <a:prstGeom prst="rect">
            <a:avLst/>
          </a:prstGeom>
          <a:noFill/>
          <a:ln>
            <a:noFill/>
          </a:ln>
        </p:spPr>
      </p:pic>
      <p:pic>
        <p:nvPicPr>
          <p:cNvPr id="6" name="Picture 5" descr="C:\Users\ADMIN\AppData\Local\Temp\{0C1CF86E-530E-4352-9B61-22E061433C13}.tmp"/>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00400"/>
            <a:ext cx="6038850" cy="342900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414</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Trebuchet MS</vt:lpstr>
      <vt:lpstr>Wingdings</vt:lpstr>
      <vt:lpstr>Wingdings 3</vt:lpstr>
      <vt:lpstr>Facet</vt:lpstr>
      <vt:lpstr>Screen Time Analysis Project</vt:lpstr>
      <vt:lpstr>PowerPoint Presentation</vt:lpstr>
      <vt:lpstr>PowerPoint Presentation</vt:lpstr>
      <vt:lpstr>Problem Statement</vt:lpstr>
      <vt:lpstr>Proposed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ADMIN</cp:lastModifiedBy>
  <cp:revision>6</cp:revision>
  <dcterms:created xsi:type="dcterms:W3CDTF">2025-01-28T12:55:32Z</dcterms:created>
  <dcterms:modified xsi:type="dcterms:W3CDTF">2025-02-01T10:55:56Z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2025-01-28T00:00:00Z</vt:filetime>
  </property>
  <property fmtid="{D5CDD505-2E9C-101B-9397-08002B2CF9AE}" pid="5" name="Producer">
    <vt:lpwstr>Microsoft® PowerPoint® 2016</vt:lpwstr>
  </property>
</Properties>
</file>