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68000" cy="7962900"/>
  <p:notesSz cx="10668000" cy="7962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147" y="2342515"/>
            <a:ext cx="905700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98295" y="4231640"/>
            <a:ext cx="745871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2765" y="1737995"/>
            <a:ext cx="4635055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487479" y="1737995"/>
            <a:ext cx="4635055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765" y="302260"/>
            <a:ext cx="958977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765" y="1737995"/>
            <a:ext cx="958977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22802" y="7027545"/>
            <a:ext cx="340969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2765" y="7027545"/>
            <a:ext cx="2450719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71816" y="7027545"/>
            <a:ext cx="2450719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6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6.png"/><Relationship Id="rId4" Type="http://schemas.openxmlformats.org/officeDocument/2006/relationships/image" Target="../media/image72.png"/><Relationship Id="rId5" Type="http://schemas.openxmlformats.org/officeDocument/2006/relationships/image" Target="../media/image7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6.png"/><Relationship Id="rId4" Type="http://schemas.openxmlformats.org/officeDocument/2006/relationships/image" Target="../media/image74.jpg"/><Relationship Id="rId5" Type="http://schemas.openxmlformats.org/officeDocument/2006/relationships/image" Target="../media/image7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6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6.png"/><Relationship Id="rId4" Type="http://schemas.openxmlformats.org/officeDocument/2006/relationships/image" Target="../media/image7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6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6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8964" y="4860306"/>
            <a:ext cx="3677076" cy="294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64495" y="5298494"/>
            <a:ext cx="1520265" cy="152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28495" y="6654800"/>
            <a:ext cx="1525141" cy="196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8800" y="1257300"/>
            <a:ext cx="6997700" cy="330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82100" y="190500"/>
            <a:ext cx="939800" cy="698500"/>
            <a:chOff x="9182100" y="190500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82100" y="2667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52000" y="1905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60400" y="406400"/>
            <a:ext cx="1473200" cy="305435"/>
            <a:chOff x="660400" y="406400"/>
            <a:chExt cx="1473200" cy="305435"/>
          </a:xfrm>
        </p:grpSpPr>
        <p:sp>
          <p:nvSpPr>
            <p:cNvPr id="7" name="object 7"/>
            <p:cNvSpPr/>
            <p:nvPr/>
          </p:nvSpPr>
          <p:spPr>
            <a:xfrm>
              <a:off x="660400" y="406400"/>
              <a:ext cx="1473200" cy="266700"/>
            </a:xfrm>
            <a:custGeom>
              <a:avLst/>
              <a:gdLst/>
              <a:ahLst/>
              <a:cxnLst/>
              <a:rect l="l" t="t" r="r" b="b"/>
              <a:pathLst>
                <a:path w="1473200" h="266700">
                  <a:moveTo>
                    <a:pt x="14732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1473200" y="266700"/>
                  </a:lnTo>
                  <a:lnTo>
                    <a:pt x="147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2490" y="528218"/>
              <a:ext cx="1113155" cy="183515"/>
            </a:xfrm>
            <a:custGeom>
              <a:avLst/>
              <a:gdLst/>
              <a:ahLst/>
              <a:cxnLst/>
              <a:rect l="l" t="t" r="r" b="b"/>
              <a:pathLst>
                <a:path w="1113155" h="183515">
                  <a:moveTo>
                    <a:pt x="152081" y="140912"/>
                  </a:moveTo>
                  <a:lnTo>
                    <a:pt x="140594" y="166420"/>
                  </a:lnTo>
                  <a:lnTo>
                    <a:pt x="139374" y="169265"/>
                  </a:lnTo>
                  <a:lnTo>
                    <a:pt x="138899" y="171974"/>
                  </a:lnTo>
                  <a:lnTo>
                    <a:pt x="139171" y="174548"/>
                  </a:lnTo>
                  <a:lnTo>
                    <a:pt x="139578" y="177122"/>
                  </a:lnTo>
                  <a:lnTo>
                    <a:pt x="140728" y="179154"/>
                  </a:lnTo>
                  <a:lnTo>
                    <a:pt x="142626" y="180644"/>
                  </a:lnTo>
                  <a:lnTo>
                    <a:pt x="144522" y="182270"/>
                  </a:lnTo>
                  <a:lnTo>
                    <a:pt x="146960" y="183083"/>
                  </a:lnTo>
                  <a:lnTo>
                    <a:pt x="153192" y="183083"/>
                  </a:lnTo>
                  <a:lnTo>
                    <a:pt x="175388" y="146303"/>
                  </a:lnTo>
                  <a:lnTo>
                    <a:pt x="154411" y="146303"/>
                  </a:lnTo>
                  <a:lnTo>
                    <a:pt x="152081" y="140912"/>
                  </a:lnTo>
                  <a:close/>
                </a:path>
                <a:path w="1113155" h="183515">
                  <a:moveTo>
                    <a:pt x="76809" y="23367"/>
                  </a:moveTo>
                  <a:lnTo>
                    <a:pt x="50800" y="23367"/>
                  </a:lnTo>
                  <a:lnTo>
                    <a:pt x="50800" y="137295"/>
                  </a:lnTo>
                  <a:lnTo>
                    <a:pt x="51883" y="140614"/>
                  </a:lnTo>
                  <a:lnTo>
                    <a:pt x="54051" y="143052"/>
                  </a:lnTo>
                  <a:lnTo>
                    <a:pt x="56354" y="145355"/>
                  </a:lnTo>
                  <a:lnTo>
                    <a:pt x="59605" y="146507"/>
                  </a:lnTo>
                  <a:lnTo>
                    <a:pt x="68139" y="146507"/>
                  </a:lnTo>
                  <a:lnTo>
                    <a:pt x="71390" y="145355"/>
                  </a:lnTo>
                  <a:lnTo>
                    <a:pt x="73558" y="143052"/>
                  </a:lnTo>
                  <a:lnTo>
                    <a:pt x="75725" y="140614"/>
                  </a:lnTo>
                  <a:lnTo>
                    <a:pt x="76809" y="137295"/>
                  </a:lnTo>
                  <a:lnTo>
                    <a:pt x="76809" y="23367"/>
                  </a:lnTo>
                  <a:close/>
                </a:path>
                <a:path w="1113155" h="183515">
                  <a:moveTo>
                    <a:pt x="154411" y="135737"/>
                  </a:moveTo>
                  <a:lnTo>
                    <a:pt x="152081" y="140912"/>
                  </a:lnTo>
                  <a:lnTo>
                    <a:pt x="154411" y="146303"/>
                  </a:lnTo>
                  <a:lnTo>
                    <a:pt x="154411" y="135737"/>
                  </a:lnTo>
                  <a:close/>
                </a:path>
                <a:path w="1113155" h="183515">
                  <a:moveTo>
                    <a:pt x="180014" y="135737"/>
                  </a:moveTo>
                  <a:lnTo>
                    <a:pt x="154411" y="135737"/>
                  </a:lnTo>
                  <a:lnTo>
                    <a:pt x="154411" y="146303"/>
                  </a:lnTo>
                  <a:lnTo>
                    <a:pt x="175388" y="146303"/>
                  </a:lnTo>
                  <a:lnTo>
                    <a:pt x="180014" y="135737"/>
                  </a:lnTo>
                  <a:close/>
                </a:path>
                <a:path w="1113155" h="183515">
                  <a:moveTo>
                    <a:pt x="131720" y="43891"/>
                  </a:moveTo>
                  <a:lnTo>
                    <a:pt x="124947" y="43891"/>
                  </a:lnTo>
                  <a:lnTo>
                    <a:pt x="122034" y="44703"/>
                  </a:lnTo>
                  <a:lnTo>
                    <a:pt x="119867" y="46329"/>
                  </a:lnTo>
                  <a:lnTo>
                    <a:pt x="117835" y="47819"/>
                  </a:lnTo>
                  <a:lnTo>
                    <a:pt x="116616" y="49851"/>
                  </a:lnTo>
                  <a:lnTo>
                    <a:pt x="115803" y="54999"/>
                  </a:lnTo>
                  <a:lnTo>
                    <a:pt x="116209" y="57776"/>
                  </a:lnTo>
                  <a:lnTo>
                    <a:pt x="117428" y="60756"/>
                  </a:lnTo>
                  <a:lnTo>
                    <a:pt x="152081" y="140912"/>
                  </a:lnTo>
                  <a:lnTo>
                    <a:pt x="154411" y="135737"/>
                  </a:lnTo>
                  <a:lnTo>
                    <a:pt x="180014" y="135737"/>
                  </a:lnTo>
                  <a:lnTo>
                    <a:pt x="185797" y="122529"/>
                  </a:lnTo>
                  <a:lnTo>
                    <a:pt x="162539" y="122529"/>
                  </a:lnTo>
                  <a:lnTo>
                    <a:pt x="165616" y="114993"/>
                  </a:lnTo>
                  <a:lnTo>
                    <a:pt x="141126" y="53847"/>
                  </a:lnTo>
                  <a:lnTo>
                    <a:pt x="139712" y="50122"/>
                  </a:lnTo>
                  <a:lnTo>
                    <a:pt x="138019" y="47480"/>
                  </a:lnTo>
                  <a:lnTo>
                    <a:pt x="136123" y="46126"/>
                  </a:lnTo>
                  <a:lnTo>
                    <a:pt x="134226" y="44636"/>
                  </a:lnTo>
                  <a:lnTo>
                    <a:pt x="131720" y="43891"/>
                  </a:lnTo>
                  <a:close/>
                </a:path>
                <a:path w="1113155" h="183515">
                  <a:moveTo>
                    <a:pt x="165616" y="114993"/>
                  </a:moveTo>
                  <a:lnTo>
                    <a:pt x="162539" y="122529"/>
                  </a:lnTo>
                  <a:lnTo>
                    <a:pt x="168635" y="122529"/>
                  </a:lnTo>
                  <a:lnTo>
                    <a:pt x="165616" y="114993"/>
                  </a:lnTo>
                  <a:close/>
                </a:path>
                <a:path w="1113155" h="183515">
                  <a:moveTo>
                    <a:pt x="206971" y="43891"/>
                  </a:moveTo>
                  <a:lnTo>
                    <a:pt x="200605" y="43891"/>
                  </a:lnTo>
                  <a:lnTo>
                    <a:pt x="197896" y="44636"/>
                  </a:lnTo>
                  <a:lnTo>
                    <a:pt x="195864" y="46126"/>
                  </a:lnTo>
                  <a:lnTo>
                    <a:pt x="193832" y="47480"/>
                  </a:lnTo>
                  <a:lnTo>
                    <a:pt x="192070" y="50054"/>
                  </a:lnTo>
                  <a:lnTo>
                    <a:pt x="190111" y="54999"/>
                  </a:lnTo>
                  <a:lnTo>
                    <a:pt x="165616" y="114993"/>
                  </a:lnTo>
                  <a:lnTo>
                    <a:pt x="168635" y="122529"/>
                  </a:lnTo>
                  <a:lnTo>
                    <a:pt x="185797" y="122529"/>
                  </a:lnTo>
                  <a:lnTo>
                    <a:pt x="212933" y="60553"/>
                  </a:lnTo>
                  <a:lnTo>
                    <a:pt x="214287" y="57573"/>
                  </a:lnTo>
                  <a:lnTo>
                    <a:pt x="214762" y="54863"/>
                  </a:lnTo>
                  <a:lnTo>
                    <a:pt x="213949" y="49851"/>
                  </a:lnTo>
                  <a:lnTo>
                    <a:pt x="212864" y="47819"/>
                  </a:lnTo>
                  <a:lnTo>
                    <a:pt x="211104" y="46329"/>
                  </a:lnTo>
                  <a:lnTo>
                    <a:pt x="209342" y="44703"/>
                  </a:lnTo>
                  <a:lnTo>
                    <a:pt x="206971" y="43891"/>
                  </a:lnTo>
                  <a:close/>
                </a:path>
                <a:path w="1113155" h="183515">
                  <a:moveTo>
                    <a:pt x="119955" y="1625"/>
                  </a:moveTo>
                  <a:lnTo>
                    <a:pt x="7653" y="1625"/>
                  </a:lnTo>
                  <a:lnTo>
                    <a:pt x="4876" y="2573"/>
                  </a:lnTo>
                  <a:lnTo>
                    <a:pt x="948" y="6231"/>
                  </a:lnTo>
                  <a:lnTo>
                    <a:pt x="0" y="8872"/>
                  </a:lnTo>
                  <a:lnTo>
                    <a:pt x="0" y="15781"/>
                  </a:lnTo>
                  <a:lnTo>
                    <a:pt x="948" y="18491"/>
                  </a:lnTo>
                  <a:lnTo>
                    <a:pt x="2844" y="20523"/>
                  </a:lnTo>
                  <a:lnTo>
                    <a:pt x="4876" y="22419"/>
                  </a:lnTo>
                  <a:lnTo>
                    <a:pt x="7653" y="23367"/>
                  </a:lnTo>
                  <a:lnTo>
                    <a:pt x="119955" y="23367"/>
                  </a:lnTo>
                  <a:lnTo>
                    <a:pt x="122665" y="22419"/>
                  </a:lnTo>
                  <a:lnTo>
                    <a:pt x="126593" y="18491"/>
                  </a:lnTo>
                  <a:lnTo>
                    <a:pt x="127609" y="15781"/>
                  </a:lnTo>
                  <a:lnTo>
                    <a:pt x="127609" y="8872"/>
                  </a:lnTo>
                  <a:lnTo>
                    <a:pt x="126593" y="6231"/>
                  </a:lnTo>
                  <a:lnTo>
                    <a:pt x="124561" y="4470"/>
                  </a:lnTo>
                  <a:lnTo>
                    <a:pt x="122665" y="2573"/>
                  </a:lnTo>
                  <a:lnTo>
                    <a:pt x="119955" y="1625"/>
                  </a:lnTo>
                  <a:close/>
                </a:path>
                <a:path w="1113155" h="183515">
                  <a:moveTo>
                    <a:pt x="248160" y="43891"/>
                  </a:moveTo>
                  <a:lnTo>
                    <a:pt x="240168" y="43891"/>
                  </a:lnTo>
                  <a:lnTo>
                    <a:pt x="237120" y="44974"/>
                  </a:lnTo>
                  <a:lnTo>
                    <a:pt x="232785" y="49309"/>
                  </a:lnTo>
                  <a:lnTo>
                    <a:pt x="231702" y="52493"/>
                  </a:lnTo>
                  <a:lnTo>
                    <a:pt x="231702" y="174480"/>
                  </a:lnTo>
                  <a:lnTo>
                    <a:pt x="232785" y="177664"/>
                  </a:lnTo>
                  <a:lnTo>
                    <a:pt x="237120" y="181999"/>
                  </a:lnTo>
                  <a:lnTo>
                    <a:pt x="240235" y="183083"/>
                  </a:lnTo>
                  <a:lnTo>
                    <a:pt x="248365" y="183083"/>
                  </a:lnTo>
                  <a:lnTo>
                    <a:pt x="251480" y="181999"/>
                  </a:lnTo>
                  <a:lnTo>
                    <a:pt x="253648" y="179831"/>
                  </a:lnTo>
                  <a:lnTo>
                    <a:pt x="255950" y="177664"/>
                  </a:lnTo>
                  <a:lnTo>
                    <a:pt x="257102" y="174480"/>
                  </a:lnTo>
                  <a:lnTo>
                    <a:pt x="257102" y="131550"/>
                  </a:lnTo>
                  <a:lnTo>
                    <a:pt x="256830" y="131199"/>
                  </a:lnTo>
                  <a:lnTo>
                    <a:pt x="254664" y="124561"/>
                  </a:lnTo>
                  <a:lnTo>
                    <a:pt x="267922" y="124561"/>
                  </a:lnTo>
                  <a:lnTo>
                    <a:pt x="263603" y="119481"/>
                  </a:lnTo>
                  <a:lnTo>
                    <a:pt x="258998" y="113927"/>
                  </a:lnTo>
                  <a:lnTo>
                    <a:pt x="256694" y="105799"/>
                  </a:lnTo>
                  <a:lnTo>
                    <a:pt x="256789" y="87363"/>
                  </a:lnTo>
                  <a:lnTo>
                    <a:pt x="257710" y="81957"/>
                  </a:lnTo>
                  <a:lnTo>
                    <a:pt x="259744" y="77215"/>
                  </a:lnTo>
                  <a:lnTo>
                    <a:pt x="261820" y="72542"/>
                  </a:lnTo>
                  <a:lnTo>
                    <a:pt x="256694" y="72542"/>
                  </a:lnTo>
                  <a:lnTo>
                    <a:pt x="254461" y="66446"/>
                  </a:lnTo>
                  <a:lnTo>
                    <a:pt x="256493" y="59537"/>
                  </a:lnTo>
                  <a:lnTo>
                    <a:pt x="256694" y="59266"/>
                  </a:lnTo>
                  <a:lnTo>
                    <a:pt x="256694" y="52493"/>
                  </a:lnTo>
                  <a:lnTo>
                    <a:pt x="255611" y="49309"/>
                  </a:lnTo>
                  <a:lnTo>
                    <a:pt x="251277" y="44974"/>
                  </a:lnTo>
                  <a:lnTo>
                    <a:pt x="248160" y="43891"/>
                  </a:lnTo>
                  <a:close/>
                </a:path>
                <a:path w="1113155" h="183515">
                  <a:moveTo>
                    <a:pt x="267922" y="124561"/>
                  </a:moveTo>
                  <a:lnTo>
                    <a:pt x="257102" y="124561"/>
                  </a:lnTo>
                  <a:lnTo>
                    <a:pt x="257102" y="131550"/>
                  </a:lnTo>
                  <a:lnTo>
                    <a:pt x="261030" y="136618"/>
                  </a:lnTo>
                  <a:lnTo>
                    <a:pt x="267261" y="140817"/>
                  </a:lnTo>
                  <a:lnTo>
                    <a:pt x="273493" y="144881"/>
                  </a:lnTo>
                  <a:lnTo>
                    <a:pt x="280741" y="146913"/>
                  </a:lnTo>
                  <a:lnTo>
                    <a:pt x="297809" y="146913"/>
                  </a:lnTo>
                  <a:lnTo>
                    <a:pt x="305464" y="144813"/>
                  </a:lnTo>
                  <a:lnTo>
                    <a:pt x="318467" y="136414"/>
                  </a:lnTo>
                  <a:lnTo>
                    <a:pt x="323549" y="130454"/>
                  </a:lnTo>
                  <a:lnTo>
                    <a:pt x="324896" y="127609"/>
                  </a:lnTo>
                  <a:lnTo>
                    <a:pt x="274306" y="127609"/>
                  </a:lnTo>
                  <a:lnTo>
                    <a:pt x="268210" y="124900"/>
                  </a:lnTo>
                  <a:lnTo>
                    <a:pt x="267922" y="124561"/>
                  </a:lnTo>
                  <a:close/>
                </a:path>
                <a:path w="1113155" h="183515">
                  <a:moveTo>
                    <a:pt x="257102" y="124561"/>
                  </a:moveTo>
                  <a:lnTo>
                    <a:pt x="254664" y="124561"/>
                  </a:lnTo>
                  <a:lnTo>
                    <a:pt x="256830" y="131199"/>
                  </a:lnTo>
                  <a:lnTo>
                    <a:pt x="257102" y="131550"/>
                  </a:lnTo>
                  <a:lnTo>
                    <a:pt x="257102" y="124561"/>
                  </a:lnTo>
                  <a:close/>
                </a:path>
                <a:path w="1113155" h="183515">
                  <a:moveTo>
                    <a:pt x="324896" y="62788"/>
                  </a:moveTo>
                  <a:lnTo>
                    <a:pt x="289478" y="62788"/>
                  </a:lnTo>
                  <a:lnTo>
                    <a:pt x="295574" y="65498"/>
                  </a:lnTo>
                  <a:lnTo>
                    <a:pt x="300179" y="70916"/>
                  </a:lnTo>
                  <a:lnTo>
                    <a:pt x="304786" y="76199"/>
                  </a:lnTo>
                  <a:lnTo>
                    <a:pt x="307088" y="84260"/>
                  </a:lnTo>
                  <a:lnTo>
                    <a:pt x="307000" y="102768"/>
                  </a:lnTo>
                  <a:lnTo>
                    <a:pt x="306005" y="108305"/>
                  </a:lnTo>
                  <a:lnTo>
                    <a:pt x="303838" y="113182"/>
                  </a:lnTo>
                  <a:lnTo>
                    <a:pt x="301805" y="117923"/>
                  </a:lnTo>
                  <a:lnTo>
                    <a:pt x="298893" y="121513"/>
                  </a:lnTo>
                  <a:lnTo>
                    <a:pt x="291307" y="126390"/>
                  </a:lnTo>
                  <a:lnTo>
                    <a:pt x="286904" y="127609"/>
                  </a:lnTo>
                  <a:lnTo>
                    <a:pt x="324896" y="127609"/>
                  </a:lnTo>
                  <a:lnTo>
                    <a:pt x="332693" y="95097"/>
                  </a:lnTo>
                  <a:lnTo>
                    <a:pt x="332350" y="87363"/>
                  </a:lnTo>
                  <a:lnTo>
                    <a:pt x="331321" y="80213"/>
                  </a:lnTo>
                  <a:lnTo>
                    <a:pt x="329606" y="73647"/>
                  </a:lnTo>
                  <a:lnTo>
                    <a:pt x="327206" y="67665"/>
                  </a:lnTo>
                  <a:lnTo>
                    <a:pt x="324896" y="62788"/>
                  </a:lnTo>
                  <a:close/>
                </a:path>
                <a:path w="1113155" h="183515">
                  <a:moveTo>
                    <a:pt x="256694" y="59266"/>
                  </a:moveTo>
                  <a:lnTo>
                    <a:pt x="256493" y="59537"/>
                  </a:lnTo>
                  <a:lnTo>
                    <a:pt x="254461" y="66446"/>
                  </a:lnTo>
                  <a:lnTo>
                    <a:pt x="256694" y="72542"/>
                  </a:lnTo>
                  <a:lnTo>
                    <a:pt x="256694" y="59266"/>
                  </a:lnTo>
                  <a:close/>
                </a:path>
                <a:path w="1113155" h="183515">
                  <a:moveTo>
                    <a:pt x="297674" y="43484"/>
                  </a:moveTo>
                  <a:lnTo>
                    <a:pt x="280605" y="43484"/>
                  </a:lnTo>
                  <a:lnTo>
                    <a:pt x="273222" y="45584"/>
                  </a:lnTo>
                  <a:lnTo>
                    <a:pt x="266856" y="49783"/>
                  </a:lnTo>
                  <a:lnTo>
                    <a:pt x="260624" y="53983"/>
                  </a:lnTo>
                  <a:lnTo>
                    <a:pt x="256694" y="59266"/>
                  </a:lnTo>
                  <a:lnTo>
                    <a:pt x="256694" y="72542"/>
                  </a:lnTo>
                  <a:lnTo>
                    <a:pt x="261820" y="72542"/>
                  </a:lnTo>
                  <a:lnTo>
                    <a:pt x="261910" y="72339"/>
                  </a:lnTo>
                  <a:lnTo>
                    <a:pt x="264891" y="68749"/>
                  </a:lnTo>
                  <a:lnTo>
                    <a:pt x="268683" y="66446"/>
                  </a:lnTo>
                  <a:lnTo>
                    <a:pt x="272477" y="64007"/>
                  </a:lnTo>
                  <a:lnTo>
                    <a:pt x="276880" y="62788"/>
                  </a:lnTo>
                  <a:lnTo>
                    <a:pt x="324896" y="62788"/>
                  </a:lnTo>
                  <a:lnTo>
                    <a:pt x="323549" y="59943"/>
                  </a:lnTo>
                  <a:lnTo>
                    <a:pt x="318400" y="53983"/>
                  </a:lnTo>
                  <a:lnTo>
                    <a:pt x="311762" y="49783"/>
                  </a:lnTo>
                  <a:lnTo>
                    <a:pt x="305261" y="45584"/>
                  </a:lnTo>
                  <a:lnTo>
                    <a:pt x="297674" y="43484"/>
                  </a:lnTo>
                  <a:close/>
                </a:path>
                <a:path w="1113155" h="183515">
                  <a:moveTo>
                    <a:pt x="398856" y="43484"/>
                  </a:moveTo>
                  <a:lnTo>
                    <a:pt x="391134" y="43484"/>
                  </a:lnTo>
                  <a:lnTo>
                    <a:pt x="384158" y="44703"/>
                  </a:lnTo>
                  <a:lnTo>
                    <a:pt x="377926" y="47142"/>
                  </a:lnTo>
                  <a:lnTo>
                    <a:pt x="371694" y="49445"/>
                  </a:lnTo>
                  <a:lnTo>
                    <a:pt x="366344" y="52899"/>
                  </a:lnTo>
                  <a:lnTo>
                    <a:pt x="361873" y="57505"/>
                  </a:lnTo>
                  <a:lnTo>
                    <a:pt x="357403" y="61975"/>
                  </a:lnTo>
                  <a:lnTo>
                    <a:pt x="353949" y="67394"/>
                  </a:lnTo>
                  <a:lnTo>
                    <a:pt x="351510" y="73761"/>
                  </a:lnTo>
                  <a:lnTo>
                    <a:pt x="349208" y="79992"/>
                  </a:lnTo>
                  <a:lnTo>
                    <a:pt x="348056" y="87104"/>
                  </a:lnTo>
                  <a:lnTo>
                    <a:pt x="348056" y="95097"/>
                  </a:lnTo>
                  <a:lnTo>
                    <a:pt x="364448" y="136414"/>
                  </a:lnTo>
                  <a:lnTo>
                    <a:pt x="398856" y="146913"/>
                  </a:lnTo>
                  <a:lnTo>
                    <a:pt x="406577" y="146913"/>
                  </a:lnTo>
                  <a:lnTo>
                    <a:pt x="440309" y="128490"/>
                  </a:lnTo>
                  <a:lnTo>
                    <a:pt x="440852" y="127609"/>
                  </a:lnTo>
                  <a:lnTo>
                    <a:pt x="391270" y="127609"/>
                  </a:lnTo>
                  <a:lnTo>
                    <a:pt x="385174" y="124900"/>
                  </a:lnTo>
                  <a:lnTo>
                    <a:pt x="380568" y="119481"/>
                  </a:lnTo>
                  <a:lnTo>
                    <a:pt x="375961" y="113927"/>
                  </a:lnTo>
                  <a:lnTo>
                    <a:pt x="373659" y="105799"/>
                  </a:lnTo>
                  <a:lnTo>
                    <a:pt x="373740" y="87439"/>
                  </a:lnTo>
                  <a:lnTo>
                    <a:pt x="385648" y="66446"/>
                  </a:lnTo>
                  <a:lnTo>
                    <a:pt x="389441" y="64007"/>
                  </a:lnTo>
                  <a:lnTo>
                    <a:pt x="393843" y="62788"/>
                  </a:lnTo>
                  <a:lnTo>
                    <a:pt x="440704" y="62788"/>
                  </a:lnTo>
                  <a:lnTo>
                    <a:pt x="439157" y="59943"/>
                  </a:lnTo>
                  <a:lnTo>
                    <a:pt x="406324" y="43878"/>
                  </a:lnTo>
                  <a:lnTo>
                    <a:pt x="398856" y="43484"/>
                  </a:lnTo>
                  <a:close/>
                </a:path>
                <a:path w="1113155" h="183515">
                  <a:moveTo>
                    <a:pt x="440704" y="62788"/>
                  </a:moveTo>
                  <a:lnTo>
                    <a:pt x="406441" y="62788"/>
                  </a:lnTo>
                  <a:lnTo>
                    <a:pt x="412537" y="65498"/>
                  </a:lnTo>
                  <a:lnTo>
                    <a:pt x="417144" y="70916"/>
                  </a:lnTo>
                  <a:lnTo>
                    <a:pt x="421750" y="76199"/>
                  </a:lnTo>
                  <a:lnTo>
                    <a:pt x="424053" y="84260"/>
                  </a:lnTo>
                  <a:lnTo>
                    <a:pt x="423964" y="102768"/>
                  </a:lnTo>
                  <a:lnTo>
                    <a:pt x="422969" y="108305"/>
                  </a:lnTo>
                  <a:lnTo>
                    <a:pt x="420801" y="113182"/>
                  </a:lnTo>
                  <a:lnTo>
                    <a:pt x="418769" y="117923"/>
                  </a:lnTo>
                  <a:lnTo>
                    <a:pt x="415857" y="121513"/>
                  </a:lnTo>
                  <a:lnTo>
                    <a:pt x="408270" y="126390"/>
                  </a:lnTo>
                  <a:lnTo>
                    <a:pt x="403868" y="127609"/>
                  </a:lnTo>
                  <a:lnTo>
                    <a:pt x="440852" y="127609"/>
                  </a:lnTo>
                  <a:lnTo>
                    <a:pt x="443696" y="123003"/>
                  </a:lnTo>
                  <a:lnTo>
                    <a:pt x="446018" y="116585"/>
                  </a:lnTo>
                  <a:lnTo>
                    <a:pt x="448437" y="110269"/>
                  </a:lnTo>
                  <a:lnTo>
                    <a:pt x="449656" y="103090"/>
                  </a:lnTo>
                  <a:lnTo>
                    <a:pt x="449656" y="95097"/>
                  </a:lnTo>
                  <a:lnTo>
                    <a:pt x="443357" y="67665"/>
                  </a:lnTo>
                  <a:lnTo>
                    <a:pt x="440704" y="62788"/>
                  </a:lnTo>
                  <a:close/>
                </a:path>
                <a:path w="1113155" h="183515">
                  <a:moveTo>
                    <a:pt x="480239" y="155718"/>
                  </a:moveTo>
                  <a:lnTo>
                    <a:pt x="470755" y="166420"/>
                  </a:lnTo>
                  <a:lnTo>
                    <a:pt x="471027" y="168384"/>
                  </a:lnTo>
                  <a:lnTo>
                    <a:pt x="509634" y="183489"/>
                  </a:lnTo>
                  <a:lnTo>
                    <a:pt x="516950" y="183489"/>
                  </a:lnTo>
                  <a:lnTo>
                    <a:pt x="554136" y="171297"/>
                  </a:lnTo>
                  <a:lnTo>
                    <a:pt x="559865" y="164185"/>
                  </a:lnTo>
                  <a:lnTo>
                    <a:pt x="511125" y="164185"/>
                  </a:lnTo>
                  <a:lnTo>
                    <a:pt x="506519" y="163711"/>
                  </a:lnTo>
                  <a:lnTo>
                    <a:pt x="501100" y="162763"/>
                  </a:lnTo>
                  <a:lnTo>
                    <a:pt x="495818" y="161950"/>
                  </a:lnTo>
                  <a:lnTo>
                    <a:pt x="490195" y="160053"/>
                  </a:lnTo>
                  <a:lnTo>
                    <a:pt x="484234" y="157073"/>
                  </a:lnTo>
                  <a:lnTo>
                    <a:pt x="482203" y="155989"/>
                  </a:lnTo>
                  <a:lnTo>
                    <a:pt x="480239" y="155718"/>
                  </a:lnTo>
                  <a:close/>
                </a:path>
                <a:path w="1113155" h="183515">
                  <a:moveTo>
                    <a:pt x="566938" y="119684"/>
                  </a:moveTo>
                  <a:lnTo>
                    <a:pt x="543976" y="119684"/>
                  </a:lnTo>
                  <a:lnTo>
                    <a:pt x="542147" y="125902"/>
                  </a:lnTo>
                  <a:lnTo>
                    <a:pt x="542147" y="146642"/>
                  </a:lnTo>
                  <a:lnTo>
                    <a:pt x="539843" y="153144"/>
                  </a:lnTo>
                  <a:lnTo>
                    <a:pt x="535237" y="157479"/>
                  </a:lnTo>
                  <a:lnTo>
                    <a:pt x="530767" y="161950"/>
                  </a:lnTo>
                  <a:lnTo>
                    <a:pt x="523994" y="164185"/>
                  </a:lnTo>
                  <a:lnTo>
                    <a:pt x="559865" y="164185"/>
                  </a:lnTo>
                  <a:lnTo>
                    <a:pt x="563737" y="156108"/>
                  </a:lnTo>
                  <a:lnTo>
                    <a:pt x="566138" y="146265"/>
                  </a:lnTo>
                  <a:lnTo>
                    <a:pt x="566837" y="136347"/>
                  </a:lnTo>
                  <a:lnTo>
                    <a:pt x="566938" y="119684"/>
                  </a:lnTo>
                  <a:close/>
                </a:path>
                <a:path w="1113155" h="183515">
                  <a:moveTo>
                    <a:pt x="517831" y="43484"/>
                  </a:moveTo>
                  <a:lnTo>
                    <a:pt x="502794" y="43484"/>
                  </a:lnTo>
                  <a:lnTo>
                    <a:pt x="496698" y="44703"/>
                  </a:lnTo>
                  <a:lnTo>
                    <a:pt x="491143" y="47142"/>
                  </a:lnTo>
                  <a:lnTo>
                    <a:pt x="485725" y="49445"/>
                  </a:lnTo>
                  <a:lnTo>
                    <a:pt x="465134" y="85411"/>
                  </a:lnTo>
                  <a:lnTo>
                    <a:pt x="465134" y="92862"/>
                  </a:lnTo>
                  <a:lnTo>
                    <a:pt x="479426" y="132147"/>
                  </a:lnTo>
                  <a:lnTo>
                    <a:pt x="500491" y="142443"/>
                  </a:lnTo>
                  <a:lnTo>
                    <a:pt x="517559" y="142443"/>
                  </a:lnTo>
                  <a:lnTo>
                    <a:pt x="542147" y="123139"/>
                  </a:lnTo>
                  <a:lnTo>
                    <a:pt x="508483" y="123139"/>
                  </a:lnTo>
                  <a:lnTo>
                    <a:pt x="502251" y="120429"/>
                  </a:lnTo>
                  <a:lnTo>
                    <a:pt x="493040" y="109592"/>
                  </a:lnTo>
                  <a:lnTo>
                    <a:pt x="490738" y="102209"/>
                  </a:lnTo>
                  <a:lnTo>
                    <a:pt x="490738" y="86630"/>
                  </a:lnTo>
                  <a:lnTo>
                    <a:pt x="511056" y="62788"/>
                  </a:lnTo>
                  <a:lnTo>
                    <a:pt x="541740" y="62788"/>
                  </a:lnTo>
                  <a:lnTo>
                    <a:pt x="541740" y="59088"/>
                  </a:lnTo>
                  <a:lnTo>
                    <a:pt x="537744" y="53847"/>
                  </a:lnTo>
                  <a:lnTo>
                    <a:pt x="531378" y="49783"/>
                  </a:lnTo>
                  <a:lnTo>
                    <a:pt x="525146" y="45584"/>
                  </a:lnTo>
                  <a:lnTo>
                    <a:pt x="517831" y="43484"/>
                  </a:lnTo>
                  <a:close/>
                </a:path>
                <a:path w="1113155" h="183515">
                  <a:moveTo>
                    <a:pt x="543976" y="119684"/>
                  </a:moveTo>
                  <a:lnTo>
                    <a:pt x="542147" y="119684"/>
                  </a:lnTo>
                  <a:lnTo>
                    <a:pt x="542147" y="125902"/>
                  </a:lnTo>
                  <a:lnTo>
                    <a:pt x="543976" y="119684"/>
                  </a:lnTo>
                  <a:close/>
                </a:path>
                <a:path w="1113155" h="183515">
                  <a:moveTo>
                    <a:pt x="541740" y="62788"/>
                  </a:moveTo>
                  <a:lnTo>
                    <a:pt x="524197" y="62788"/>
                  </a:lnTo>
                  <a:lnTo>
                    <a:pt x="530429" y="65498"/>
                  </a:lnTo>
                  <a:lnTo>
                    <a:pt x="535034" y="70916"/>
                  </a:lnTo>
                  <a:lnTo>
                    <a:pt x="539640" y="76199"/>
                  </a:lnTo>
                  <a:lnTo>
                    <a:pt x="541943" y="83515"/>
                  </a:lnTo>
                  <a:lnTo>
                    <a:pt x="541943" y="99093"/>
                  </a:lnTo>
                  <a:lnTo>
                    <a:pt x="540859" y="104512"/>
                  </a:lnTo>
                  <a:lnTo>
                    <a:pt x="538693" y="109118"/>
                  </a:lnTo>
                  <a:lnTo>
                    <a:pt x="536661" y="113588"/>
                  </a:lnTo>
                  <a:lnTo>
                    <a:pt x="533747" y="117043"/>
                  </a:lnTo>
                  <a:lnTo>
                    <a:pt x="526162" y="121919"/>
                  </a:lnTo>
                  <a:lnTo>
                    <a:pt x="521623" y="123139"/>
                  </a:lnTo>
                  <a:lnTo>
                    <a:pt x="542147" y="123139"/>
                  </a:lnTo>
                  <a:lnTo>
                    <a:pt x="542147" y="119684"/>
                  </a:lnTo>
                  <a:lnTo>
                    <a:pt x="566938" y="119684"/>
                  </a:lnTo>
                  <a:lnTo>
                    <a:pt x="566938" y="71119"/>
                  </a:lnTo>
                  <a:lnTo>
                    <a:pt x="541740" y="71119"/>
                  </a:lnTo>
                  <a:lnTo>
                    <a:pt x="541740" y="62788"/>
                  </a:lnTo>
                  <a:close/>
                </a:path>
                <a:path w="1113155" h="183515">
                  <a:moveTo>
                    <a:pt x="541740" y="59088"/>
                  </a:moveTo>
                  <a:lnTo>
                    <a:pt x="541740" y="71119"/>
                  </a:lnTo>
                  <a:lnTo>
                    <a:pt x="543772" y="66039"/>
                  </a:lnTo>
                  <a:lnTo>
                    <a:pt x="541875" y="59266"/>
                  </a:lnTo>
                  <a:lnTo>
                    <a:pt x="541740" y="59088"/>
                  </a:lnTo>
                  <a:close/>
                </a:path>
                <a:path w="1113155" h="183515">
                  <a:moveTo>
                    <a:pt x="558402" y="43891"/>
                  </a:moveTo>
                  <a:lnTo>
                    <a:pt x="550410" y="43891"/>
                  </a:lnTo>
                  <a:lnTo>
                    <a:pt x="547295" y="44974"/>
                  </a:lnTo>
                  <a:lnTo>
                    <a:pt x="544992" y="47142"/>
                  </a:lnTo>
                  <a:lnTo>
                    <a:pt x="542824" y="49309"/>
                  </a:lnTo>
                  <a:lnTo>
                    <a:pt x="541740" y="52493"/>
                  </a:lnTo>
                  <a:lnTo>
                    <a:pt x="541740" y="59088"/>
                  </a:lnTo>
                  <a:lnTo>
                    <a:pt x="541875" y="59266"/>
                  </a:lnTo>
                  <a:lnTo>
                    <a:pt x="543772" y="66039"/>
                  </a:lnTo>
                  <a:lnTo>
                    <a:pt x="541740" y="71119"/>
                  </a:lnTo>
                  <a:lnTo>
                    <a:pt x="566938" y="71119"/>
                  </a:lnTo>
                  <a:lnTo>
                    <a:pt x="566938" y="52493"/>
                  </a:lnTo>
                  <a:lnTo>
                    <a:pt x="565853" y="49309"/>
                  </a:lnTo>
                  <a:lnTo>
                    <a:pt x="561519" y="44974"/>
                  </a:lnTo>
                  <a:lnTo>
                    <a:pt x="558402" y="43891"/>
                  </a:lnTo>
                  <a:close/>
                </a:path>
                <a:path w="1113155" h="183515">
                  <a:moveTo>
                    <a:pt x="609578" y="43891"/>
                  </a:moveTo>
                  <a:lnTo>
                    <a:pt x="601722" y="43891"/>
                  </a:lnTo>
                  <a:lnTo>
                    <a:pt x="598674" y="44974"/>
                  </a:lnTo>
                  <a:lnTo>
                    <a:pt x="594338" y="49309"/>
                  </a:lnTo>
                  <a:lnTo>
                    <a:pt x="593255" y="52493"/>
                  </a:lnTo>
                  <a:lnTo>
                    <a:pt x="593255" y="137701"/>
                  </a:lnTo>
                  <a:lnTo>
                    <a:pt x="594338" y="140952"/>
                  </a:lnTo>
                  <a:lnTo>
                    <a:pt x="596506" y="143255"/>
                  </a:lnTo>
                  <a:lnTo>
                    <a:pt x="598808" y="145423"/>
                  </a:lnTo>
                  <a:lnTo>
                    <a:pt x="602060" y="146507"/>
                  </a:lnTo>
                  <a:lnTo>
                    <a:pt x="610459" y="146507"/>
                  </a:lnTo>
                  <a:lnTo>
                    <a:pt x="613642" y="145423"/>
                  </a:lnTo>
                  <a:lnTo>
                    <a:pt x="615810" y="143255"/>
                  </a:lnTo>
                  <a:lnTo>
                    <a:pt x="617978" y="140952"/>
                  </a:lnTo>
                  <a:lnTo>
                    <a:pt x="619061" y="137701"/>
                  </a:lnTo>
                  <a:lnTo>
                    <a:pt x="619061" y="83718"/>
                  </a:lnTo>
                  <a:lnTo>
                    <a:pt x="621160" y="77757"/>
                  </a:lnTo>
                  <a:lnTo>
                    <a:pt x="625360" y="73558"/>
                  </a:lnTo>
                  <a:lnTo>
                    <a:pt x="629298" y="69494"/>
                  </a:lnTo>
                  <a:lnTo>
                    <a:pt x="616013" y="69494"/>
                  </a:lnTo>
                  <a:lnTo>
                    <a:pt x="617909" y="61366"/>
                  </a:lnTo>
                  <a:lnTo>
                    <a:pt x="618045" y="61141"/>
                  </a:lnTo>
                  <a:lnTo>
                    <a:pt x="618045" y="52493"/>
                  </a:lnTo>
                  <a:lnTo>
                    <a:pt x="616962" y="49309"/>
                  </a:lnTo>
                  <a:lnTo>
                    <a:pt x="612626" y="44974"/>
                  </a:lnTo>
                  <a:lnTo>
                    <a:pt x="609578" y="43891"/>
                  </a:lnTo>
                  <a:close/>
                </a:path>
                <a:path w="1113155" h="183515">
                  <a:moveTo>
                    <a:pt x="618045" y="61141"/>
                  </a:moveTo>
                  <a:lnTo>
                    <a:pt x="617909" y="61366"/>
                  </a:lnTo>
                  <a:lnTo>
                    <a:pt x="616013" y="69494"/>
                  </a:lnTo>
                  <a:lnTo>
                    <a:pt x="618045" y="69494"/>
                  </a:lnTo>
                  <a:lnTo>
                    <a:pt x="618045" y="61141"/>
                  </a:lnTo>
                  <a:close/>
                </a:path>
                <a:path w="1113155" h="183515">
                  <a:moveTo>
                    <a:pt x="652183" y="43213"/>
                  </a:moveTo>
                  <a:lnTo>
                    <a:pt x="640126" y="44297"/>
                  </a:lnTo>
                  <a:lnTo>
                    <a:pt x="632743" y="46803"/>
                  </a:lnTo>
                  <a:lnTo>
                    <a:pt x="621635" y="55202"/>
                  </a:lnTo>
                  <a:lnTo>
                    <a:pt x="618045" y="61141"/>
                  </a:lnTo>
                  <a:lnTo>
                    <a:pt x="618045" y="69494"/>
                  </a:lnTo>
                  <a:lnTo>
                    <a:pt x="629298" y="69494"/>
                  </a:lnTo>
                  <a:lnTo>
                    <a:pt x="629560" y="69223"/>
                  </a:lnTo>
                  <a:lnTo>
                    <a:pt x="635791" y="66649"/>
                  </a:lnTo>
                  <a:lnTo>
                    <a:pt x="659362" y="56828"/>
                  </a:lnTo>
                  <a:lnTo>
                    <a:pt x="658821" y="49919"/>
                  </a:lnTo>
                  <a:lnTo>
                    <a:pt x="657805" y="47345"/>
                  </a:lnTo>
                  <a:lnTo>
                    <a:pt x="656043" y="45719"/>
                  </a:lnTo>
                  <a:lnTo>
                    <a:pt x="654418" y="43958"/>
                  </a:lnTo>
                  <a:lnTo>
                    <a:pt x="652183" y="43213"/>
                  </a:lnTo>
                  <a:close/>
                </a:path>
                <a:path w="1113155" h="183515">
                  <a:moveTo>
                    <a:pt x="732999" y="85953"/>
                  </a:moveTo>
                  <a:lnTo>
                    <a:pt x="725887" y="85953"/>
                  </a:lnTo>
                  <a:lnTo>
                    <a:pt x="715663" y="86131"/>
                  </a:lnTo>
                  <a:lnTo>
                    <a:pt x="676849" y="93810"/>
                  </a:lnTo>
                  <a:lnTo>
                    <a:pt x="673055" y="98145"/>
                  </a:lnTo>
                  <a:lnTo>
                    <a:pt x="669262" y="102344"/>
                  </a:lnTo>
                  <a:lnTo>
                    <a:pt x="667410" y="107966"/>
                  </a:lnTo>
                  <a:lnTo>
                    <a:pt x="667365" y="121378"/>
                  </a:lnTo>
                  <a:lnTo>
                    <a:pt x="668924" y="126729"/>
                  </a:lnTo>
                  <a:lnTo>
                    <a:pt x="697372" y="146913"/>
                  </a:lnTo>
                  <a:lnTo>
                    <a:pt x="709970" y="146913"/>
                  </a:lnTo>
                  <a:lnTo>
                    <a:pt x="733405" y="129965"/>
                  </a:lnTo>
                  <a:lnTo>
                    <a:pt x="733405" y="129438"/>
                  </a:lnTo>
                  <a:lnTo>
                    <a:pt x="704281" y="129438"/>
                  </a:lnTo>
                  <a:lnTo>
                    <a:pt x="699945" y="128015"/>
                  </a:lnTo>
                  <a:lnTo>
                    <a:pt x="693714" y="122326"/>
                  </a:lnTo>
                  <a:lnTo>
                    <a:pt x="692156" y="118668"/>
                  </a:lnTo>
                  <a:lnTo>
                    <a:pt x="692156" y="110676"/>
                  </a:lnTo>
                  <a:lnTo>
                    <a:pt x="717692" y="100583"/>
                  </a:lnTo>
                  <a:lnTo>
                    <a:pt x="732999" y="100583"/>
                  </a:lnTo>
                  <a:lnTo>
                    <a:pt x="732999" y="85953"/>
                  </a:lnTo>
                  <a:close/>
                </a:path>
                <a:path w="1113155" h="183515">
                  <a:moveTo>
                    <a:pt x="757180" y="123748"/>
                  </a:moveTo>
                  <a:lnTo>
                    <a:pt x="735031" y="123748"/>
                  </a:lnTo>
                  <a:lnTo>
                    <a:pt x="734082" y="128490"/>
                  </a:lnTo>
                  <a:lnTo>
                    <a:pt x="733405" y="129965"/>
                  </a:lnTo>
                  <a:lnTo>
                    <a:pt x="733405" y="137701"/>
                  </a:lnTo>
                  <a:lnTo>
                    <a:pt x="734421" y="140952"/>
                  </a:lnTo>
                  <a:lnTo>
                    <a:pt x="736453" y="143255"/>
                  </a:lnTo>
                  <a:lnTo>
                    <a:pt x="738621" y="145423"/>
                  </a:lnTo>
                  <a:lnTo>
                    <a:pt x="741601" y="146507"/>
                  </a:lnTo>
                  <a:lnTo>
                    <a:pt x="749188" y="146507"/>
                  </a:lnTo>
                  <a:lnTo>
                    <a:pt x="752100" y="145423"/>
                  </a:lnTo>
                  <a:lnTo>
                    <a:pt x="754132" y="143255"/>
                  </a:lnTo>
                  <a:lnTo>
                    <a:pt x="756164" y="140952"/>
                  </a:lnTo>
                  <a:lnTo>
                    <a:pt x="757180" y="137701"/>
                  </a:lnTo>
                  <a:lnTo>
                    <a:pt x="757180" y="123748"/>
                  </a:lnTo>
                  <a:close/>
                </a:path>
                <a:path w="1113155" h="183515">
                  <a:moveTo>
                    <a:pt x="735031" y="123748"/>
                  </a:moveTo>
                  <a:lnTo>
                    <a:pt x="733405" y="123748"/>
                  </a:lnTo>
                  <a:lnTo>
                    <a:pt x="733405" y="129965"/>
                  </a:lnTo>
                  <a:lnTo>
                    <a:pt x="734082" y="128490"/>
                  </a:lnTo>
                  <a:lnTo>
                    <a:pt x="735031" y="123748"/>
                  </a:lnTo>
                  <a:close/>
                </a:path>
                <a:path w="1113155" h="183515">
                  <a:moveTo>
                    <a:pt x="753037" y="62585"/>
                  </a:moveTo>
                  <a:lnTo>
                    <a:pt x="720537" y="62585"/>
                  </a:lnTo>
                  <a:lnTo>
                    <a:pt x="725548" y="64075"/>
                  </a:lnTo>
                  <a:lnTo>
                    <a:pt x="731509" y="70036"/>
                  </a:lnTo>
                  <a:lnTo>
                    <a:pt x="732999" y="74912"/>
                  </a:lnTo>
                  <a:lnTo>
                    <a:pt x="732999" y="109795"/>
                  </a:lnTo>
                  <a:lnTo>
                    <a:pt x="714305" y="129438"/>
                  </a:lnTo>
                  <a:lnTo>
                    <a:pt x="733405" y="129438"/>
                  </a:lnTo>
                  <a:lnTo>
                    <a:pt x="733405" y="123748"/>
                  </a:lnTo>
                  <a:lnTo>
                    <a:pt x="757180" y="123748"/>
                  </a:lnTo>
                  <a:lnTo>
                    <a:pt x="757180" y="100583"/>
                  </a:lnTo>
                  <a:lnTo>
                    <a:pt x="736047" y="100583"/>
                  </a:lnTo>
                  <a:lnTo>
                    <a:pt x="736047" y="85953"/>
                  </a:lnTo>
                  <a:lnTo>
                    <a:pt x="757180" y="85953"/>
                  </a:lnTo>
                  <a:lnTo>
                    <a:pt x="757111" y="74912"/>
                  </a:lnTo>
                  <a:lnTo>
                    <a:pt x="755622" y="67530"/>
                  </a:lnTo>
                  <a:lnTo>
                    <a:pt x="753037" y="62585"/>
                  </a:lnTo>
                  <a:close/>
                </a:path>
                <a:path w="1113155" h="183515">
                  <a:moveTo>
                    <a:pt x="757180" y="85953"/>
                  </a:moveTo>
                  <a:lnTo>
                    <a:pt x="736047" y="85953"/>
                  </a:lnTo>
                  <a:lnTo>
                    <a:pt x="736047" y="100583"/>
                  </a:lnTo>
                  <a:lnTo>
                    <a:pt x="757180" y="100583"/>
                  </a:lnTo>
                  <a:lnTo>
                    <a:pt x="757180" y="85953"/>
                  </a:lnTo>
                  <a:close/>
                </a:path>
                <a:path w="1113155" h="183515">
                  <a:moveTo>
                    <a:pt x="724058" y="43484"/>
                  </a:moveTo>
                  <a:lnTo>
                    <a:pt x="709564" y="43484"/>
                  </a:lnTo>
                  <a:lnTo>
                    <a:pt x="704281" y="44026"/>
                  </a:lnTo>
                  <a:lnTo>
                    <a:pt x="692765" y="46194"/>
                  </a:lnTo>
                  <a:lnTo>
                    <a:pt x="686805" y="48022"/>
                  </a:lnTo>
                  <a:lnTo>
                    <a:pt x="680573" y="50596"/>
                  </a:lnTo>
                  <a:lnTo>
                    <a:pt x="677999" y="51544"/>
                  </a:lnTo>
                  <a:lnTo>
                    <a:pt x="676170" y="53035"/>
                  </a:lnTo>
                  <a:lnTo>
                    <a:pt x="675087" y="55067"/>
                  </a:lnTo>
                  <a:lnTo>
                    <a:pt x="674004" y="56963"/>
                  </a:lnTo>
                  <a:lnTo>
                    <a:pt x="673461" y="58927"/>
                  </a:lnTo>
                  <a:lnTo>
                    <a:pt x="673481" y="63059"/>
                  </a:lnTo>
                  <a:lnTo>
                    <a:pt x="674004" y="64888"/>
                  </a:lnTo>
                  <a:lnTo>
                    <a:pt x="681589" y="70442"/>
                  </a:lnTo>
                  <a:lnTo>
                    <a:pt x="683892" y="70103"/>
                  </a:lnTo>
                  <a:lnTo>
                    <a:pt x="686466" y="68884"/>
                  </a:lnTo>
                  <a:lnTo>
                    <a:pt x="691479" y="66581"/>
                  </a:lnTo>
                  <a:lnTo>
                    <a:pt x="696220" y="64956"/>
                  </a:lnTo>
                  <a:lnTo>
                    <a:pt x="705297" y="63059"/>
                  </a:lnTo>
                  <a:lnTo>
                    <a:pt x="709564" y="62585"/>
                  </a:lnTo>
                  <a:lnTo>
                    <a:pt x="753037" y="62585"/>
                  </a:lnTo>
                  <a:lnTo>
                    <a:pt x="749391" y="55473"/>
                  </a:lnTo>
                  <a:lnTo>
                    <a:pt x="744649" y="50935"/>
                  </a:lnTo>
                  <a:lnTo>
                    <a:pt x="738282" y="47955"/>
                  </a:lnTo>
                  <a:lnTo>
                    <a:pt x="732050" y="44974"/>
                  </a:lnTo>
                  <a:lnTo>
                    <a:pt x="724058" y="43484"/>
                  </a:lnTo>
                  <a:close/>
                </a:path>
                <a:path w="1113155" h="183515">
                  <a:moveTo>
                    <a:pt x="799420" y="43891"/>
                  </a:moveTo>
                  <a:lnTo>
                    <a:pt x="791428" y="43891"/>
                  </a:lnTo>
                  <a:lnTo>
                    <a:pt x="788380" y="44974"/>
                  </a:lnTo>
                  <a:lnTo>
                    <a:pt x="784044" y="49309"/>
                  </a:lnTo>
                  <a:lnTo>
                    <a:pt x="782961" y="52493"/>
                  </a:lnTo>
                  <a:lnTo>
                    <a:pt x="782961" y="174480"/>
                  </a:lnTo>
                  <a:lnTo>
                    <a:pt x="784044" y="177664"/>
                  </a:lnTo>
                  <a:lnTo>
                    <a:pt x="788380" y="181999"/>
                  </a:lnTo>
                  <a:lnTo>
                    <a:pt x="791495" y="183083"/>
                  </a:lnTo>
                  <a:lnTo>
                    <a:pt x="799623" y="183083"/>
                  </a:lnTo>
                  <a:lnTo>
                    <a:pt x="802739" y="181999"/>
                  </a:lnTo>
                  <a:lnTo>
                    <a:pt x="804906" y="179831"/>
                  </a:lnTo>
                  <a:lnTo>
                    <a:pt x="807209" y="177664"/>
                  </a:lnTo>
                  <a:lnTo>
                    <a:pt x="808361" y="174480"/>
                  </a:lnTo>
                  <a:lnTo>
                    <a:pt x="808361" y="131548"/>
                  </a:lnTo>
                  <a:lnTo>
                    <a:pt x="808090" y="131199"/>
                  </a:lnTo>
                  <a:lnTo>
                    <a:pt x="805922" y="124561"/>
                  </a:lnTo>
                  <a:lnTo>
                    <a:pt x="819182" y="124561"/>
                  </a:lnTo>
                  <a:lnTo>
                    <a:pt x="814863" y="119481"/>
                  </a:lnTo>
                  <a:lnTo>
                    <a:pt x="810257" y="113927"/>
                  </a:lnTo>
                  <a:lnTo>
                    <a:pt x="807954" y="105799"/>
                  </a:lnTo>
                  <a:lnTo>
                    <a:pt x="808049" y="87363"/>
                  </a:lnTo>
                  <a:lnTo>
                    <a:pt x="808970" y="81957"/>
                  </a:lnTo>
                  <a:lnTo>
                    <a:pt x="811002" y="77215"/>
                  </a:lnTo>
                  <a:lnTo>
                    <a:pt x="813080" y="72542"/>
                  </a:lnTo>
                  <a:lnTo>
                    <a:pt x="807954" y="72542"/>
                  </a:lnTo>
                  <a:lnTo>
                    <a:pt x="805719" y="66446"/>
                  </a:lnTo>
                  <a:lnTo>
                    <a:pt x="807751" y="59537"/>
                  </a:lnTo>
                  <a:lnTo>
                    <a:pt x="807954" y="59264"/>
                  </a:lnTo>
                  <a:lnTo>
                    <a:pt x="807954" y="52493"/>
                  </a:lnTo>
                  <a:lnTo>
                    <a:pt x="806871" y="49309"/>
                  </a:lnTo>
                  <a:lnTo>
                    <a:pt x="802535" y="44974"/>
                  </a:lnTo>
                  <a:lnTo>
                    <a:pt x="799420" y="43891"/>
                  </a:lnTo>
                  <a:close/>
                </a:path>
                <a:path w="1113155" h="183515">
                  <a:moveTo>
                    <a:pt x="819182" y="124561"/>
                  </a:moveTo>
                  <a:lnTo>
                    <a:pt x="808361" y="124561"/>
                  </a:lnTo>
                  <a:lnTo>
                    <a:pt x="808361" y="131548"/>
                  </a:lnTo>
                  <a:lnTo>
                    <a:pt x="812289" y="136618"/>
                  </a:lnTo>
                  <a:lnTo>
                    <a:pt x="818521" y="140817"/>
                  </a:lnTo>
                  <a:lnTo>
                    <a:pt x="824753" y="144881"/>
                  </a:lnTo>
                  <a:lnTo>
                    <a:pt x="831999" y="146913"/>
                  </a:lnTo>
                  <a:lnTo>
                    <a:pt x="849068" y="146913"/>
                  </a:lnTo>
                  <a:lnTo>
                    <a:pt x="856722" y="144813"/>
                  </a:lnTo>
                  <a:lnTo>
                    <a:pt x="869727" y="136414"/>
                  </a:lnTo>
                  <a:lnTo>
                    <a:pt x="874807" y="130454"/>
                  </a:lnTo>
                  <a:lnTo>
                    <a:pt x="876155" y="127609"/>
                  </a:lnTo>
                  <a:lnTo>
                    <a:pt x="825566" y="127609"/>
                  </a:lnTo>
                  <a:lnTo>
                    <a:pt x="819470" y="124900"/>
                  </a:lnTo>
                  <a:lnTo>
                    <a:pt x="819182" y="124561"/>
                  </a:lnTo>
                  <a:close/>
                </a:path>
                <a:path w="1113155" h="183515">
                  <a:moveTo>
                    <a:pt x="808361" y="124561"/>
                  </a:moveTo>
                  <a:lnTo>
                    <a:pt x="805922" y="124561"/>
                  </a:lnTo>
                  <a:lnTo>
                    <a:pt x="808090" y="131199"/>
                  </a:lnTo>
                  <a:lnTo>
                    <a:pt x="808361" y="131548"/>
                  </a:lnTo>
                  <a:lnTo>
                    <a:pt x="808361" y="124561"/>
                  </a:lnTo>
                  <a:close/>
                </a:path>
                <a:path w="1113155" h="183515">
                  <a:moveTo>
                    <a:pt x="876155" y="62788"/>
                  </a:moveTo>
                  <a:lnTo>
                    <a:pt x="840737" y="62788"/>
                  </a:lnTo>
                  <a:lnTo>
                    <a:pt x="846833" y="65498"/>
                  </a:lnTo>
                  <a:lnTo>
                    <a:pt x="851439" y="70916"/>
                  </a:lnTo>
                  <a:lnTo>
                    <a:pt x="856046" y="76199"/>
                  </a:lnTo>
                  <a:lnTo>
                    <a:pt x="858348" y="84260"/>
                  </a:lnTo>
                  <a:lnTo>
                    <a:pt x="858260" y="102768"/>
                  </a:lnTo>
                  <a:lnTo>
                    <a:pt x="857265" y="108305"/>
                  </a:lnTo>
                  <a:lnTo>
                    <a:pt x="855097" y="113182"/>
                  </a:lnTo>
                  <a:lnTo>
                    <a:pt x="853065" y="117923"/>
                  </a:lnTo>
                  <a:lnTo>
                    <a:pt x="850153" y="121513"/>
                  </a:lnTo>
                  <a:lnTo>
                    <a:pt x="842566" y="126390"/>
                  </a:lnTo>
                  <a:lnTo>
                    <a:pt x="838164" y="127609"/>
                  </a:lnTo>
                  <a:lnTo>
                    <a:pt x="876155" y="127609"/>
                  </a:lnTo>
                  <a:lnTo>
                    <a:pt x="883951" y="95097"/>
                  </a:lnTo>
                  <a:lnTo>
                    <a:pt x="883608" y="87363"/>
                  </a:lnTo>
                  <a:lnTo>
                    <a:pt x="882580" y="80213"/>
                  </a:lnTo>
                  <a:lnTo>
                    <a:pt x="880865" y="73647"/>
                  </a:lnTo>
                  <a:lnTo>
                    <a:pt x="878465" y="67665"/>
                  </a:lnTo>
                  <a:lnTo>
                    <a:pt x="876155" y="62788"/>
                  </a:lnTo>
                  <a:close/>
                </a:path>
                <a:path w="1113155" h="183515">
                  <a:moveTo>
                    <a:pt x="807954" y="59264"/>
                  </a:moveTo>
                  <a:lnTo>
                    <a:pt x="807751" y="59537"/>
                  </a:lnTo>
                  <a:lnTo>
                    <a:pt x="805719" y="66446"/>
                  </a:lnTo>
                  <a:lnTo>
                    <a:pt x="807954" y="72542"/>
                  </a:lnTo>
                  <a:lnTo>
                    <a:pt x="807954" y="59264"/>
                  </a:lnTo>
                  <a:close/>
                </a:path>
                <a:path w="1113155" h="183515">
                  <a:moveTo>
                    <a:pt x="848934" y="43484"/>
                  </a:moveTo>
                  <a:lnTo>
                    <a:pt x="831865" y="43484"/>
                  </a:lnTo>
                  <a:lnTo>
                    <a:pt x="824481" y="45584"/>
                  </a:lnTo>
                  <a:lnTo>
                    <a:pt x="818114" y="49783"/>
                  </a:lnTo>
                  <a:lnTo>
                    <a:pt x="811883" y="53983"/>
                  </a:lnTo>
                  <a:lnTo>
                    <a:pt x="807954" y="59264"/>
                  </a:lnTo>
                  <a:lnTo>
                    <a:pt x="807954" y="72542"/>
                  </a:lnTo>
                  <a:lnTo>
                    <a:pt x="813080" y="72542"/>
                  </a:lnTo>
                  <a:lnTo>
                    <a:pt x="813170" y="72339"/>
                  </a:lnTo>
                  <a:lnTo>
                    <a:pt x="816150" y="68749"/>
                  </a:lnTo>
                  <a:lnTo>
                    <a:pt x="819943" y="66446"/>
                  </a:lnTo>
                  <a:lnTo>
                    <a:pt x="823737" y="64007"/>
                  </a:lnTo>
                  <a:lnTo>
                    <a:pt x="828139" y="62788"/>
                  </a:lnTo>
                  <a:lnTo>
                    <a:pt x="876155" y="62788"/>
                  </a:lnTo>
                  <a:lnTo>
                    <a:pt x="874807" y="59943"/>
                  </a:lnTo>
                  <a:lnTo>
                    <a:pt x="869660" y="53983"/>
                  </a:lnTo>
                  <a:lnTo>
                    <a:pt x="863022" y="49783"/>
                  </a:lnTo>
                  <a:lnTo>
                    <a:pt x="856519" y="45584"/>
                  </a:lnTo>
                  <a:lnTo>
                    <a:pt x="848934" y="43484"/>
                  </a:lnTo>
                  <a:close/>
                </a:path>
                <a:path w="1113155" h="183515">
                  <a:moveTo>
                    <a:pt x="921463" y="0"/>
                  </a:moveTo>
                  <a:lnTo>
                    <a:pt x="913335" y="0"/>
                  </a:lnTo>
                  <a:lnTo>
                    <a:pt x="910220" y="1083"/>
                  </a:lnTo>
                  <a:lnTo>
                    <a:pt x="905885" y="5418"/>
                  </a:lnTo>
                  <a:lnTo>
                    <a:pt x="904802" y="8602"/>
                  </a:lnTo>
                  <a:lnTo>
                    <a:pt x="904802" y="137701"/>
                  </a:lnTo>
                  <a:lnTo>
                    <a:pt x="905885" y="140952"/>
                  </a:lnTo>
                  <a:lnTo>
                    <a:pt x="908052" y="143255"/>
                  </a:lnTo>
                  <a:lnTo>
                    <a:pt x="910220" y="145423"/>
                  </a:lnTo>
                  <a:lnTo>
                    <a:pt x="913335" y="146507"/>
                  </a:lnTo>
                  <a:lnTo>
                    <a:pt x="925935" y="146507"/>
                  </a:lnTo>
                  <a:lnTo>
                    <a:pt x="930202" y="142172"/>
                  </a:lnTo>
                  <a:lnTo>
                    <a:pt x="930202" y="81279"/>
                  </a:lnTo>
                  <a:lnTo>
                    <a:pt x="932369" y="75116"/>
                  </a:lnTo>
                  <a:lnTo>
                    <a:pt x="941174" y="65768"/>
                  </a:lnTo>
                  <a:lnTo>
                    <a:pt x="942025" y="65430"/>
                  </a:lnTo>
                  <a:lnTo>
                    <a:pt x="927357" y="65430"/>
                  </a:lnTo>
                  <a:lnTo>
                    <a:pt x="930202" y="58574"/>
                  </a:lnTo>
                  <a:lnTo>
                    <a:pt x="930202" y="8602"/>
                  </a:lnTo>
                  <a:lnTo>
                    <a:pt x="929050" y="5418"/>
                  </a:lnTo>
                  <a:lnTo>
                    <a:pt x="926746" y="3251"/>
                  </a:lnTo>
                  <a:lnTo>
                    <a:pt x="924580" y="1083"/>
                  </a:lnTo>
                  <a:lnTo>
                    <a:pt x="921463" y="0"/>
                  </a:lnTo>
                  <a:close/>
                </a:path>
                <a:path w="1113155" h="183515">
                  <a:moveTo>
                    <a:pt x="994796" y="63398"/>
                  </a:moveTo>
                  <a:lnTo>
                    <a:pt x="960682" y="63398"/>
                  </a:lnTo>
                  <a:lnTo>
                    <a:pt x="965153" y="65159"/>
                  </a:lnTo>
                  <a:lnTo>
                    <a:pt x="967996" y="68681"/>
                  </a:lnTo>
                  <a:lnTo>
                    <a:pt x="970977" y="72203"/>
                  </a:lnTo>
                  <a:lnTo>
                    <a:pt x="972468" y="77825"/>
                  </a:lnTo>
                  <a:lnTo>
                    <a:pt x="972468" y="137701"/>
                  </a:lnTo>
                  <a:lnTo>
                    <a:pt x="973551" y="140952"/>
                  </a:lnTo>
                  <a:lnTo>
                    <a:pt x="975719" y="143255"/>
                  </a:lnTo>
                  <a:lnTo>
                    <a:pt x="978021" y="145423"/>
                  </a:lnTo>
                  <a:lnTo>
                    <a:pt x="981205" y="146507"/>
                  </a:lnTo>
                  <a:lnTo>
                    <a:pt x="989332" y="146507"/>
                  </a:lnTo>
                  <a:lnTo>
                    <a:pt x="992449" y="145423"/>
                  </a:lnTo>
                  <a:lnTo>
                    <a:pt x="994617" y="143255"/>
                  </a:lnTo>
                  <a:lnTo>
                    <a:pt x="996783" y="140952"/>
                  </a:lnTo>
                  <a:lnTo>
                    <a:pt x="997866" y="137701"/>
                  </a:lnTo>
                  <a:lnTo>
                    <a:pt x="997866" y="75116"/>
                  </a:lnTo>
                  <a:lnTo>
                    <a:pt x="996580" y="67530"/>
                  </a:lnTo>
                  <a:lnTo>
                    <a:pt x="994796" y="63398"/>
                  </a:lnTo>
                  <a:close/>
                </a:path>
                <a:path w="1113155" h="183515">
                  <a:moveTo>
                    <a:pt x="930202" y="58574"/>
                  </a:moveTo>
                  <a:lnTo>
                    <a:pt x="927357" y="65430"/>
                  </a:lnTo>
                  <a:lnTo>
                    <a:pt x="930202" y="65430"/>
                  </a:lnTo>
                  <a:lnTo>
                    <a:pt x="930202" y="58574"/>
                  </a:lnTo>
                  <a:close/>
                </a:path>
                <a:path w="1113155" h="183515">
                  <a:moveTo>
                    <a:pt x="970706" y="43484"/>
                  </a:moveTo>
                  <a:lnTo>
                    <a:pt x="954721" y="43484"/>
                  </a:lnTo>
                  <a:lnTo>
                    <a:pt x="947541" y="45381"/>
                  </a:lnTo>
                  <a:lnTo>
                    <a:pt x="934943" y="52831"/>
                  </a:lnTo>
                  <a:lnTo>
                    <a:pt x="930337" y="58250"/>
                  </a:lnTo>
                  <a:lnTo>
                    <a:pt x="930202" y="58574"/>
                  </a:lnTo>
                  <a:lnTo>
                    <a:pt x="930202" y="65430"/>
                  </a:lnTo>
                  <a:lnTo>
                    <a:pt x="942025" y="65430"/>
                  </a:lnTo>
                  <a:lnTo>
                    <a:pt x="947135" y="63398"/>
                  </a:lnTo>
                  <a:lnTo>
                    <a:pt x="994796" y="63398"/>
                  </a:lnTo>
                  <a:lnTo>
                    <a:pt x="991433" y="55473"/>
                  </a:lnTo>
                  <a:lnTo>
                    <a:pt x="987572" y="50935"/>
                  </a:lnTo>
                  <a:lnTo>
                    <a:pt x="977276" y="44974"/>
                  </a:lnTo>
                  <a:lnTo>
                    <a:pt x="970706" y="43484"/>
                  </a:lnTo>
                  <a:close/>
                </a:path>
                <a:path w="1113155" h="183515">
                  <a:moveTo>
                    <a:pt x="1050010" y="140912"/>
                  </a:moveTo>
                  <a:lnTo>
                    <a:pt x="1038523" y="166420"/>
                  </a:lnTo>
                  <a:lnTo>
                    <a:pt x="1037304" y="169265"/>
                  </a:lnTo>
                  <a:lnTo>
                    <a:pt x="1036830" y="171974"/>
                  </a:lnTo>
                  <a:lnTo>
                    <a:pt x="1037101" y="174548"/>
                  </a:lnTo>
                  <a:lnTo>
                    <a:pt x="1037507" y="177122"/>
                  </a:lnTo>
                  <a:lnTo>
                    <a:pt x="1038659" y="179154"/>
                  </a:lnTo>
                  <a:lnTo>
                    <a:pt x="1040555" y="180644"/>
                  </a:lnTo>
                  <a:lnTo>
                    <a:pt x="1042451" y="182270"/>
                  </a:lnTo>
                  <a:lnTo>
                    <a:pt x="1044889" y="183083"/>
                  </a:lnTo>
                  <a:lnTo>
                    <a:pt x="1051121" y="183083"/>
                  </a:lnTo>
                  <a:lnTo>
                    <a:pt x="1073317" y="146303"/>
                  </a:lnTo>
                  <a:lnTo>
                    <a:pt x="1052341" y="146303"/>
                  </a:lnTo>
                  <a:lnTo>
                    <a:pt x="1050010" y="140912"/>
                  </a:lnTo>
                  <a:close/>
                </a:path>
                <a:path w="1113155" h="183515">
                  <a:moveTo>
                    <a:pt x="1052341" y="135737"/>
                  </a:moveTo>
                  <a:lnTo>
                    <a:pt x="1050010" y="140912"/>
                  </a:lnTo>
                  <a:lnTo>
                    <a:pt x="1052341" y="146303"/>
                  </a:lnTo>
                  <a:lnTo>
                    <a:pt x="1052341" y="135737"/>
                  </a:lnTo>
                  <a:close/>
                </a:path>
                <a:path w="1113155" h="183515">
                  <a:moveTo>
                    <a:pt x="1077944" y="135737"/>
                  </a:moveTo>
                  <a:lnTo>
                    <a:pt x="1052341" y="135737"/>
                  </a:lnTo>
                  <a:lnTo>
                    <a:pt x="1052341" y="146303"/>
                  </a:lnTo>
                  <a:lnTo>
                    <a:pt x="1073317" y="146303"/>
                  </a:lnTo>
                  <a:lnTo>
                    <a:pt x="1077944" y="135737"/>
                  </a:lnTo>
                  <a:close/>
                </a:path>
                <a:path w="1113155" h="183515">
                  <a:moveTo>
                    <a:pt x="1029649" y="43891"/>
                  </a:moveTo>
                  <a:lnTo>
                    <a:pt x="1022877" y="43891"/>
                  </a:lnTo>
                  <a:lnTo>
                    <a:pt x="1019964" y="44703"/>
                  </a:lnTo>
                  <a:lnTo>
                    <a:pt x="1017797" y="46329"/>
                  </a:lnTo>
                  <a:lnTo>
                    <a:pt x="1015765" y="47819"/>
                  </a:lnTo>
                  <a:lnTo>
                    <a:pt x="1014545" y="49851"/>
                  </a:lnTo>
                  <a:lnTo>
                    <a:pt x="1013733" y="54999"/>
                  </a:lnTo>
                  <a:lnTo>
                    <a:pt x="1014139" y="57776"/>
                  </a:lnTo>
                  <a:lnTo>
                    <a:pt x="1015358" y="60756"/>
                  </a:lnTo>
                  <a:lnTo>
                    <a:pt x="1050010" y="140912"/>
                  </a:lnTo>
                  <a:lnTo>
                    <a:pt x="1052341" y="135737"/>
                  </a:lnTo>
                  <a:lnTo>
                    <a:pt x="1077944" y="135737"/>
                  </a:lnTo>
                  <a:lnTo>
                    <a:pt x="1083727" y="122529"/>
                  </a:lnTo>
                  <a:lnTo>
                    <a:pt x="1060469" y="122529"/>
                  </a:lnTo>
                  <a:lnTo>
                    <a:pt x="1063546" y="114993"/>
                  </a:lnTo>
                  <a:lnTo>
                    <a:pt x="1039055" y="53847"/>
                  </a:lnTo>
                  <a:lnTo>
                    <a:pt x="1037643" y="50122"/>
                  </a:lnTo>
                  <a:lnTo>
                    <a:pt x="1035949" y="47480"/>
                  </a:lnTo>
                  <a:lnTo>
                    <a:pt x="1034053" y="46126"/>
                  </a:lnTo>
                  <a:lnTo>
                    <a:pt x="1032156" y="44636"/>
                  </a:lnTo>
                  <a:lnTo>
                    <a:pt x="1029649" y="43891"/>
                  </a:lnTo>
                  <a:close/>
                </a:path>
                <a:path w="1113155" h="183515">
                  <a:moveTo>
                    <a:pt x="1063546" y="114993"/>
                  </a:moveTo>
                  <a:lnTo>
                    <a:pt x="1060469" y="122529"/>
                  </a:lnTo>
                  <a:lnTo>
                    <a:pt x="1066565" y="122529"/>
                  </a:lnTo>
                  <a:lnTo>
                    <a:pt x="1063546" y="114993"/>
                  </a:lnTo>
                  <a:close/>
                </a:path>
                <a:path w="1113155" h="183515">
                  <a:moveTo>
                    <a:pt x="1104902" y="43891"/>
                  </a:moveTo>
                  <a:lnTo>
                    <a:pt x="1098534" y="43891"/>
                  </a:lnTo>
                  <a:lnTo>
                    <a:pt x="1095825" y="44636"/>
                  </a:lnTo>
                  <a:lnTo>
                    <a:pt x="1093793" y="46126"/>
                  </a:lnTo>
                  <a:lnTo>
                    <a:pt x="1091761" y="47480"/>
                  </a:lnTo>
                  <a:lnTo>
                    <a:pt x="1090000" y="50054"/>
                  </a:lnTo>
                  <a:lnTo>
                    <a:pt x="1088040" y="54999"/>
                  </a:lnTo>
                  <a:lnTo>
                    <a:pt x="1063546" y="114993"/>
                  </a:lnTo>
                  <a:lnTo>
                    <a:pt x="1066565" y="122529"/>
                  </a:lnTo>
                  <a:lnTo>
                    <a:pt x="1083727" y="122529"/>
                  </a:lnTo>
                  <a:lnTo>
                    <a:pt x="1110862" y="60553"/>
                  </a:lnTo>
                  <a:lnTo>
                    <a:pt x="1112217" y="57573"/>
                  </a:lnTo>
                  <a:lnTo>
                    <a:pt x="1112691" y="54863"/>
                  </a:lnTo>
                  <a:lnTo>
                    <a:pt x="1111878" y="49851"/>
                  </a:lnTo>
                  <a:lnTo>
                    <a:pt x="1110795" y="47819"/>
                  </a:lnTo>
                  <a:lnTo>
                    <a:pt x="1109033" y="46329"/>
                  </a:lnTo>
                  <a:lnTo>
                    <a:pt x="1107272" y="44703"/>
                  </a:lnTo>
                  <a:lnTo>
                    <a:pt x="1104902" y="43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06400" y="1333500"/>
            <a:ext cx="9563100" cy="5791200"/>
            <a:chOff x="406400" y="1333500"/>
            <a:chExt cx="9563100" cy="5791200"/>
          </a:xfrm>
        </p:grpSpPr>
        <p:sp>
          <p:nvSpPr>
            <p:cNvPr id="10" name="object 10"/>
            <p:cNvSpPr/>
            <p:nvPr/>
          </p:nvSpPr>
          <p:spPr>
            <a:xfrm>
              <a:off x="406400" y="1333500"/>
              <a:ext cx="9550400" cy="5791200"/>
            </a:xfrm>
            <a:custGeom>
              <a:avLst/>
              <a:gdLst/>
              <a:ahLst/>
              <a:cxnLst/>
              <a:rect l="l" t="t" r="r" b="b"/>
              <a:pathLst>
                <a:path w="9550400" h="5791200">
                  <a:moveTo>
                    <a:pt x="9550400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9550400" y="5791200"/>
                  </a:lnTo>
                  <a:lnTo>
                    <a:pt x="955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6600" y="3619500"/>
              <a:ext cx="9220200" cy="12700"/>
            </a:xfrm>
            <a:custGeom>
              <a:avLst/>
              <a:gdLst/>
              <a:ahLst/>
              <a:cxnLst/>
              <a:rect l="l" t="t" r="r" b="b"/>
              <a:pathLst>
                <a:path w="9220200" h="12700">
                  <a:moveTo>
                    <a:pt x="9220200" y="12700"/>
                  </a:moveTo>
                  <a:lnTo>
                    <a:pt x="0" y="12700"/>
                  </a:lnTo>
                  <a:lnTo>
                    <a:pt x="0" y="0"/>
                  </a:lnTo>
                  <a:lnTo>
                    <a:pt x="9220200" y="0"/>
                  </a:lnTo>
                  <a:lnTo>
                    <a:pt x="9220200" y="1270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6600" y="3619499"/>
              <a:ext cx="9220200" cy="12700"/>
            </a:xfrm>
            <a:custGeom>
              <a:avLst/>
              <a:gdLst/>
              <a:ahLst/>
              <a:cxnLst/>
              <a:rect l="l" t="t" r="r" b="b"/>
              <a:pathLst>
                <a:path w="9220200" h="12700">
                  <a:moveTo>
                    <a:pt x="9220200" y="0"/>
                  </a:moveTo>
                  <a:lnTo>
                    <a:pt x="92075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2700" y="12700"/>
                  </a:lnTo>
                  <a:lnTo>
                    <a:pt x="9207500" y="12700"/>
                  </a:lnTo>
                  <a:lnTo>
                    <a:pt x="9220200" y="12700"/>
                  </a:lnTo>
                  <a:lnTo>
                    <a:pt x="9220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89500" y="1790700"/>
              <a:ext cx="5080000" cy="1600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1649" y="1996249"/>
              <a:ext cx="1479388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89500" y="4368800"/>
              <a:ext cx="50800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0679" y="2284577"/>
              <a:ext cx="1548244" cy="2203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5776" y="4448492"/>
              <a:ext cx="1987368" cy="1724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0069" y="4699101"/>
              <a:ext cx="594360" cy="219075"/>
            </a:xfrm>
            <a:custGeom>
              <a:avLst/>
              <a:gdLst/>
              <a:ahLst/>
              <a:cxnLst/>
              <a:rect l="l" t="t" r="r" b="b"/>
              <a:pathLst>
                <a:path w="594360" h="219075">
                  <a:moveTo>
                    <a:pt x="25806" y="0"/>
                  </a:moveTo>
                  <a:lnTo>
                    <a:pt x="13208" y="0"/>
                  </a:lnTo>
                  <a:lnTo>
                    <a:pt x="8331" y="1727"/>
                  </a:lnTo>
                  <a:lnTo>
                    <a:pt x="1625" y="8432"/>
                  </a:lnTo>
                  <a:lnTo>
                    <a:pt x="0" y="13309"/>
                  </a:lnTo>
                  <a:lnTo>
                    <a:pt x="0" y="201980"/>
                  </a:lnTo>
                  <a:lnTo>
                    <a:pt x="1727" y="206959"/>
                  </a:lnTo>
                  <a:lnTo>
                    <a:pt x="5181" y="210616"/>
                  </a:lnTo>
                  <a:lnTo>
                    <a:pt x="8636" y="214071"/>
                  </a:lnTo>
                  <a:lnTo>
                    <a:pt x="13512" y="215798"/>
                  </a:lnTo>
                  <a:lnTo>
                    <a:pt x="132892" y="215798"/>
                  </a:lnTo>
                  <a:lnTo>
                    <a:pt x="137058" y="214376"/>
                  </a:lnTo>
                  <a:lnTo>
                    <a:pt x="142951" y="208483"/>
                  </a:lnTo>
                  <a:lnTo>
                    <a:pt x="144475" y="204317"/>
                  </a:lnTo>
                  <a:lnTo>
                    <a:pt x="144475" y="193751"/>
                  </a:lnTo>
                  <a:lnTo>
                    <a:pt x="142951" y="189687"/>
                  </a:lnTo>
                  <a:lnTo>
                    <a:pt x="139903" y="186842"/>
                  </a:lnTo>
                  <a:lnTo>
                    <a:pt x="137058" y="183997"/>
                  </a:lnTo>
                  <a:lnTo>
                    <a:pt x="132892" y="182575"/>
                  </a:lnTo>
                  <a:lnTo>
                    <a:pt x="39014" y="182575"/>
                  </a:lnTo>
                  <a:lnTo>
                    <a:pt x="39014" y="13309"/>
                  </a:lnTo>
                  <a:lnTo>
                    <a:pt x="37287" y="8432"/>
                  </a:lnTo>
                  <a:lnTo>
                    <a:pt x="33832" y="5181"/>
                  </a:lnTo>
                  <a:lnTo>
                    <a:pt x="30581" y="1727"/>
                  </a:lnTo>
                  <a:lnTo>
                    <a:pt x="25806" y="0"/>
                  </a:lnTo>
                  <a:close/>
                </a:path>
                <a:path w="594360" h="219075">
                  <a:moveTo>
                    <a:pt x="259240" y="127406"/>
                  </a:moveTo>
                  <a:lnTo>
                    <a:pt x="248572" y="127406"/>
                  </a:lnTo>
                  <a:lnTo>
                    <a:pt x="233236" y="127673"/>
                  </a:lnTo>
                  <a:lnTo>
                    <a:pt x="188126" y="134150"/>
                  </a:lnTo>
                  <a:lnTo>
                    <a:pt x="161323" y="163811"/>
                  </a:lnTo>
                  <a:lnTo>
                    <a:pt x="160789" y="171602"/>
                  </a:lnTo>
                  <a:lnTo>
                    <a:pt x="160789" y="180543"/>
                  </a:lnTo>
                  <a:lnTo>
                    <a:pt x="187612" y="212750"/>
                  </a:lnTo>
                  <a:lnTo>
                    <a:pt x="216568" y="218846"/>
                  </a:lnTo>
                  <a:lnTo>
                    <a:pt x="224696" y="218846"/>
                  </a:lnTo>
                  <a:lnTo>
                    <a:pt x="231909" y="217424"/>
                  </a:lnTo>
                  <a:lnTo>
                    <a:pt x="244508" y="211734"/>
                  </a:lnTo>
                  <a:lnTo>
                    <a:pt x="249689" y="207771"/>
                  </a:lnTo>
                  <a:lnTo>
                    <a:pt x="253753" y="202692"/>
                  </a:lnTo>
                  <a:lnTo>
                    <a:pt x="258020" y="197408"/>
                  </a:lnTo>
                  <a:lnTo>
                    <a:pt x="259849" y="193424"/>
                  </a:lnTo>
                  <a:lnTo>
                    <a:pt x="259849" y="192633"/>
                  </a:lnTo>
                  <a:lnTo>
                    <a:pt x="216161" y="192633"/>
                  </a:lnTo>
                  <a:lnTo>
                    <a:pt x="209659" y="190500"/>
                  </a:lnTo>
                  <a:lnTo>
                    <a:pt x="200312" y="181965"/>
                  </a:lnTo>
                  <a:lnTo>
                    <a:pt x="197975" y="176479"/>
                  </a:lnTo>
                  <a:lnTo>
                    <a:pt x="197975" y="164490"/>
                  </a:lnTo>
                  <a:lnTo>
                    <a:pt x="239904" y="149466"/>
                  </a:lnTo>
                  <a:lnTo>
                    <a:pt x="248876" y="149352"/>
                  </a:lnTo>
                  <a:lnTo>
                    <a:pt x="259240" y="149352"/>
                  </a:lnTo>
                  <a:lnTo>
                    <a:pt x="259240" y="127406"/>
                  </a:lnTo>
                  <a:close/>
                </a:path>
                <a:path w="594360" h="219075">
                  <a:moveTo>
                    <a:pt x="295511" y="184099"/>
                  </a:moveTo>
                  <a:lnTo>
                    <a:pt x="262288" y="184099"/>
                  </a:lnTo>
                  <a:lnTo>
                    <a:pt x="260865" y="191211"/>
                  </a:lnTo>
                  <a:lnTo>
                    <a:pt x="259849" y="193424"/>
                  </a:lnTo>
                  <a:lnTo>
                    <a:pt x="272143" y="218236"/>
                  </a:lnTo>
                  <a:lnTo>
                    <a:pt x="283522" y="218236"/>
                  </a:lnTo>
                  <a:lnTo>
                    <a:pt x="287891" y="216611"/>
                  </a:lnTo>
                  <a:lnTo>
                    <a:pt x="290939" y="213360"/>
                  </a:lnTo>
                  <a:lnTo>
                    <a:pt x="293987" y="209905"/>
                  </a:lnTo>
                  <a:lnTo>
                    <a:pt x="295431" y="205282"/>
                  </a:lnTo>
                  <a:lnTo>
                    <a:pt x="295511" y="184099"/>
                  </a:lnTo>
                  <a:close/>
                </a:path>
                <a:path w="594360" h="219075">
                  <a:moveTo>
                    <a:pt x="262288" y="184099"/>
                  </a:moveTo>
                  <a:lnTo>
                    <a:pt x="259849" y="184099"/>
                  </a:lnTo>
                  <a:lnTo>
                    <a:pt x="259849" y="193424"/>
                  </a:lnTo>
                  <a:lnTo>
                    <a:pt x="260865" y="191211"/>
                  </a:lnTo>
                  <a:lnTo>
                    <a:pt x="262288" y="184099"/>
                  </a:lnTo>
                  <a:close/>
                </a:path>
                <a:path w="594360" h="219075">
                  <a:moveTo>
                    <a:pt x="289149" y="92354"/>
                  </a:moveTo>
                  <a:lnTo>
                    <a:pt x="240545" y="92354"/>
                  </a:lnTo>
                  <a:lnTo>
                    <a:pt x="248064" y="94589"/>
                  </a:lnTo>
                  <a:lnTo>
                    <a:pt x="257004" y="103530"/>
                  </a:lnTo>
                  <a:lnTo>
                    <a:pt x="259240" y="110845"/>
                  </a:lnTo>
                  <a:lnTo>
                    <a:pt x="259240" y="163169"/>
                  </a:lnTo>
                  <a:lnTo>
                    <a:pt x="231198" y="192633"/>
                  </a:lnTo>
                  <a:lnTo>
                    <a:pt x="259849" y="192633"/>
                  </a:lnTo>
                  <a:lnTo>
                    <a:pt x="259849" y="184099"/>
                  </a:lnTo>
                  <a:lnTo>
                    <a:pt x="295511" y="184099"/>
                  </a:lnTo>
                  <a:lnTo>
                    <a:pt x="295511" y="149352"/>
                  </a:lnTo>
                  <a:lnTo>
                    <a:pt x="263812" y="149352"/>
                  </a:lnTo>
                  <a:lnTo>
                    <a:pt x="263812" y="127406"/>
                  </a:lnTo>
                  <a:lnTo>
                    <a:pt x="295511" y="127406"/>
                  </a:lnTo>
                  <a:lnTo>
                    <a:pt x="295511" y="125577"/>
                  </a:lnTo>
                  <a:lnTo>
                    <a:pt x="295073" y="115405"/>
                  </a:lnTo>
                  <a:lnTo>
                    <a:pt x="293758" y="106222"/>
                  </a:lnTo>
                  <a:lnTo>
                    <a:pt x="291567" y="98031"/>
                  </a:lnTo>
                  <a:lnTo>
                    <a:pt x="289149" y="92354"/>
                  </a:lnTo>
                  <a:close/>
                </a:path>
                <a:path w="594360" h="219075">
                  <a:moveTo>
                    <a:pt x="295511" y="127406"/>
                  </a:moveTo>
                  <a:lnTo>
                    <a:pt x="263812" y="127406"/>
                  </a:lnTo>
                  <a:lnTo>
                    <a:pt x="263812" y="149352"/>
                  </a:lnTo>
                  <a:lnTo>
                    <a:pt x="295511" y="149352"/>
                  </a:lnTo>
                  <a:lnTo>
                    <a:pt x="295511" y="127406"/>
                  </a:lnTo>
                  <a:close/>
                </a:path>
                <a:path w="594360" h="219075">
                  <a:moveTo>
                    <a:pt x="231198" y="63703"/>
                  </a:moveTo>
                  <a:lnTo>
                    <a:pt x="224086" y="63703"/>
                  </a:lnTo>
                  <a:lnTo>
                    <a:pt x="216161" y="64516"/>
                  </a:lnTo>
                  <a:lnTo>
                    <a:pt x="180601" y="74371"/>
                  </a:lnTo>
                  <a:lnTo>
                    <a:pt x="176740" y="75793"/>
                  </a:lnTo>
                  <a:lnTo>
                    <a:pt x="173997" y="78028"/>
                  </a:lnTo>
                  <a:lnTo>
                    <a:pt x="172372" y="81076"/>
                  </a:lnTo>
                  <a:lnTo>
                    <a:pt x="170746" y="83921"/>
                  </a:lnTo>
                  <a:lnTo>
                    <a:pt x="169933" y="86867"/>
                  </a:lnTo>
                  <a:lnTo>
                    <a:pt x="169962" y="93065"/>
                  </a:lnTo>
                  <a:lnTo>
                    <a:pt x="170746" y="95808"/>
                  </a:lnTo>
                  <a:lnTo>
                    <a:pt x="182125" y="104139"/>
                  </a:lnTo>
                  <a:lnTo>
                    <a:pt x="185580" y="103632"/>
                  </a:lnTo>
                  <a:lnTo>
                    <a:pt x="189440" y="101803"/>
                  </a:lnTo>
                  <a:lnTo>
                    <a:pt x="196959" y="98348"/>
                  </a:lnTo>
                  <a:lnTo>
                    <a:pt x="204071" y="95910"/>
                  </a:lnTo>
                  <a:lnTo>
                    <a:pt x="217685" y="93065"/>
                  </a:lnTo>
                  <a:lnTo>
                    <a:pt x="224086" y="92354"/>
                  </a:lnTo>
                  <a:lnTo>
                    <a:pt x="289149" y="92354"/>
                  </a:lnTo>
                  <a:lnTo>
                    <a:pt x="288500" y="90830"/>
                  </a:lnTo>
                  <a:lnTo>
                    <a:pt x="251162" y="65379"/>
                  </a:lnTo>
                  <a:lnTo>
                    <a:pt x="241675" y="64122"/>
                  </a:lnTo>
                  <a:lnTo>
                    <a:pt x="231198" y="63703"/>
                  </a:lnTo>
                  <a:close/>
                </a:path>
                <a:path w="594360" h="219075">
                  <a:moveTo>
                    <a:pt x="381426" y="95402"/>
                  </a:moveTo>
                  <a:lnTo>
                    <a:pt x="343326" y="95402"/>
                  </a:lnTo>
                  <a:lnTo>
                    <a:pt x="343326" y="160324"/>
                  </a:lnTo>
                  <a:lnTo>
                    <a:pt x="353347" y="198653"/>
                  </a:lnTo>
                  <a:lnTo>
                    <a:pt x="392951" y="218427"/>
                  </a:lnTo>
                  <a:lnTo>
                    <a:pt x="402457" y="218846"/>
                  </a:lnTo>
                  <a:lnTo>
                    <a:pt x="405709" y="218846"/>
                  </a:lnTo>
                  <a:lnTo>
                    <a:pt x="409535" y="218427"/>
                  </a:lnTo>
                  <a:lnTo>
                    <a:pt x="413735" y="217627"/>
                  </a:lnTo>
                  <a:lnTo>
                    <a:pt x="418002" y="217017"/>
                  </a:lnTo>
                  <a:lnTo>
                    <a:pt x="431109" y="209092"/>
                  </a:lnTo>
                  <a:lnTo>
                    <a:pt x="432531" y="205841"/>
                  </a:lnTo>
                  <a:lnTo>
                    <a:pt x="433242" y="202183"/>
                  </a:lnTo>
                  <a:lnTo>
                    <a:pt x="433194" y="192633"/>
                  </a:lnTo>
                  <a:lnTo>
                    <a:pt x="432429" y="189382"/>
                  </a:lnTo>
                  <a:lnTo>
                    <a:pt x="430804" y="187756"/>
                  </a:lnTo>
                  <a:lnTo>
                    <a:pt x="430533" y="187452"/>
                  </a:lnTo>
                  <a:lnTo>
                    <a:pt x="399003" y="187452"/>
                  </a:lnTo>
                  <a:lnTo>
                    <a:pt x="392094" y="185013"/>
                  </a:lnTo>
                  <a:lnTo>
                    <a:pt x="383560" y="175259"/>
                  </a:lnTo>
                  <a:lnTo>
                    <a:pt x="381426" y="167944"/>
                  </a:lnTo>
                  <a:lnTo>
                    <a:pt x="381426" y="95402"/>
                  </a:lnTo>
                  <a:close/>
                </a:path>
                <a:path w="594360" h="219075">
                  <a:moveTo>
                    <a:pt x="427146" y="185115"/>
                  </a:moveTo>
                  <a:lnTo>
                    <a:pt x="424708" y="185318"/>
                  </a:lnTo>
                  <a:lnTo>
                    <a:pt x="422676" y="185521"/>
                  </a:lnTo>
                  <a:lnTo>
                    <a:pt x="420339" y="185928"/>
                  </a:lnTo>
                  <a:lnTo>
                    <a:pt x="415056" y="187147"/>
                  </a:lnTo>
                  <a:lnTo>
                    <a:pt x="412008" y="187452"/>
                  </a:lnTo>
                  <a:lnTo>
                    <a:pt x="430533" y="187452"/>
                  </a:lnTo>
                  <a:lnTo>
                    <a:pt x="429178" y="185928"/>
                  </a:lnTo>
                  <a:lnTo>
                    <a:pt x="427146" y="185115"/>
                  </a:lnTo>
                  <a:close/>
                </a:path>
                <a:path w="594360" h="219075">
                  <a:moveTo>
                    <a:pt x="418612" y="66751"/>
                  </a:moveTo>
                  <a:lnTo>
                    <a:pt x="322600" y="66751"/>
                  </a:lnTo>
                  <a:lnTo>
                    <a:pt x="318841" y="67970"/>
                  </a:lnTo>
                  <a:lnTo>
                    <a:pt x="313557" y="72847"/>
                  </a:lnTo>
                  <a:lnTo>
                    <a:pt x="312237" y="76403"/>
                  </a:lnTo>
                  <a:lnTo>
                    <a:pt x="312237" y="85547"/>
                  </a:lnTo>
                  <a:lnTo>
                    <a:pt x="313557" y="89103"/>
                  </a:lnTo>
                  <a:lnTo>
                    <a:pt x="316199" y="91744"/>
                  </a:lnTo>
                  <a:lnTo>
                    <a:pt x="318841" y="94183"/>
                  </a:lnTo>
                  <a:lnTo>
                    <a:pt x="322600" y="95402"/>
                  </a:lnTo>
                  <a:lnTo>
                    <a:pt x="418612" y="95402"/>
                  </a:lnTo>
                  <a:lnTo>
                    <a:pt x="422371" y="94183"/>
                  </a:lnTo>
                  <a:lnTo>
                    <a:pt x="425013" y="91744"/>
                  </a:lnTo>
                  <a:lnTo>
                    <a:pt x="427654" y="89103"/>
                  </a:lnTo>
                  <a:lnTo>
                    <a:pt x="428975" y="85547"/>
                  </a:lnTo>
                  <a:lnTo>
                    <a:pt x="428975" y="76403"/>
                  </a:lnTo>
                  <a:lnTo>
                    <a:pt x="427654" y="72847"/>
                  </a:lnTo>
                  <a:lnTo>
                    <a:pt x="422371" y="67970"/>
                  </a:lnTo>
                  <a:lnTo>
                    <a:pt x="418612" y="66751"/>
                  </a:lnTo>
                  <a:close/>
                </a:path>
                <a:path w="594360" h="219075">
                  <a:moveTo>
                    <a:pt x="368625" y="19812"/>
                  </a:moveTo>
                  <a:lnTo>
                    <a:pt x="356433" y="19812"/>
                  </a:lnTo>
                  <a:lnTo>
                    <a:pt x="351657" y="21437"/>
                  </a:lnTo>
                  <a:lnTo>
                    <a:pt x="348203" y="24688"/>
                  </a:lnTo>
                  <a:lnTo>
                    <a:pt x="344952" y="27940"/>
                  </a:lnTo>
                  <a:lnTo>
                    <a:pt x="343326" y="32715"/>
                  </a:lnTo>
                  <a:lnTo>
                    <a:pt x="343326" y="66751"/>
                  </a:lnTo>
                  <a:lnTo>
                    <a:pt x="381426" y="66751"/>
                  </a:lnTo>
                  <a:lnTo>
                    <a:pt x="381426" y="32715"/>
                  </a:lnTo>
                  <a:lnTo>
                    <a:pt x="379801" y="27940"/>
                  </a:lnTo>
                  <a:lnTo>
                    <a:pt x="373298" y="21437"/>
                  </a:lnTo>
                  <a:lnTo>
                    <a:pt x="368625" y="19812"/>
                  </a:lnTo>
                  <a:close/>
                </a:path>
                <a:path w="594360" h="219075">
                  <a:moveTo>
                    <a:pt x="517643" y="63703"/>
                  </a:moveTo>
                  <a:lnTo>
                    <a:pt x="479485" y="72104"/>
                  </a:lnTo>
                  <a:lnTo>
                    <a:pt x="449653" y="102222"/>
                  </a:lnTo>
                  <a:lnTo>
                    <a:pt x="441443" y="141122"/>
                  </a:lnTo>
                  <a:lnTo>
                    <a:pt x="442033" y="152628"/>
                  </a:lnTo>
                  <a:lnTo>
                    <a:pt x="456092" y="190766"/>
                  </a:lnTo>
                  <a:lnTo>
                    <a:pt x="496002" y="216484"/>
                  </a:lnTo>
                  <a:lnTo>
                    <a:pt x="517643" y="218846"/>
                  </a:lnTo>
                  <a:lnTo>
                    <a:pt x="526120" y="218522"/>
                  </a:lnTo>
                  <a:lnTo>
                    <a:pt x="567839" y="202863"/>
                  </a:lnTo>
                  <a:lnTo>
                    <a:pt x="579786" y="189890"/>
                  </a:lnTo>
                  <a:lnTo>
                    <a:pt x="517643" y="189890"/>
                  </a:lnTo>
                  <a:lnTo>
                    <a:pt x="509527" y="189128"/>
                  </a:lnTo>
                  <a:lnTo>
                    <a:pt x="482438" y="162306"/>
                  </a:lnTo>
                  <a:lnTo>
                    <a:pt x="479847" y="141122"/>
                  </a:lnTo>
                  <a:lnTo>
                    <a:pt x="480133" y="133388"/>
                  </a:lnTo>
                  <a:lnTo>
                    <a:pt x="497831" y="98145"/>
                  </a:lnTo>
                  <a:lnTo>
                    <a:pt x="503520" y="94487"/>
                  </a:lnTo>
                  <a:lnTo>
                    <a:pt x="510124" y="92659"/>
                  </a:lnTo>
                  <a:lnTo>
                    <a:pt x="579750" y="92659"/>
                  </a:lnTo>
                  <a:lnTo>
                    <a:pt x="579193" y="91782"/>
                  </a:lnTo>
                  <a:lnTo>
                    <a:pt x="539283" y="66065"/>
                  </a:lnTo>
                  <a:lnTo>
                    <a:pt x="528844" y="64293"/>
                  </a:lnTo>
                  <a:lnTo>
                    <a:pt x="517643" y="63703"/>
                  </a:lnTo>
                  <a:close/>
                </a:path>
                <a:path w="594360" h="219075">
                  <a:moveTo>
                    <a:pt x="579750" y="92659"/>
                  </a:moveTo>
                  <a:lnTo>
                    <a:pt x="517643" y="92659"/>
                  </a:lnTo>
                  <a:lnTo>
                    <a:pt x="525758" y="93421"/>
                  </a:lnTo>
                  <a:lnTo>
                    <a:pt x="533035" y="95707"/>
                  </a:lnTo>
                  <a:lnTo>
                    <a:pt x="554790" y="129711"/>
                  </a:lnTo>
                  <a:lnTo>
                    <a:pt x="555438" y="141122"/>
                  </a:lnTo>
                  <a:lnTo>
                    <a:pt x="555133" y="148875"/>
                  </a:lnTo>
                  <a:lnTo>
                    <a:pt x="531765" y="188061"/>
                  </a:lnTo>
                  <a:lnTo>
                    <a:pt x="525161" y="189890"/>
                  </a:lnTo>
                  <a:lnTo>
                    <a:pt x="579786" y="189890"/>
                  </a:lnTo>
                  <a:lnTo>
                    <a:pt x="593500" y="149885"/>
                  </a:lnTo>
                  <a:lnTo>
                    <a:pt x="593843" y="141122"/>
                  </a:lnTo>
                  <a:lnTo>
                    <a:pt x="593252" y="129635"/>
                  </a:lnTo>
                  <a:lnTo>
                    <a:pt x="591480" y="118948"/>
                  </a:lnTo>
                  <a:lnTo>
                    <a:pt x="588528" y="109061"/>
                  </a:lnTo>
                  <a:lnTo>
                    <a:pt x="584394" y="99974"/>
                  </a:lnTo>
                  <a:lnTo>
                    <a:pt x="579750" y="9265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16858" y="1552816"/>
          <a:ext cx="6661150" cy="534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0"/>
                <a:gridCol w="3314700"/>
              </a:tblGrid>
              <a:tr h="177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723208" y="1559166"/>
            <a:ext cx="6642100" cy="5334000"/>
            <a:chOff x="3723208" y="1559166"/>
            <a:chExt cx="6642100" cy="5334000"/>
          </a:xfrm>
        </p:grpSpPr>
        <p:sp>
          <p:nvSpPr>
            <p:cNvPr id="5" name="object 5"/>
            <p:cNvSpPr/>
            <p:nvPr/>
          </p:nvSpPr>
          <p:spPr>
            <a:xfrm>
              <a:off x="3723208" y="1559165"/>
              <a:ext cx="6642100" cy="5334000"/>
            </a:xfrm>
            <a:custGeom>
              <a:avLst/>
              <a:gdLst/>
              <a:ahLst/>
              <a:cxnLst/>
              <a:rect l="l" t="t" r="r" b="b"/>
              <a:pathLst>
                <a:path w="6642100" h="5334000">
                  <a:moveTo>
                    <a:pt x="6642100" y="0"/>
                  </a:moveTo>
                  <a:lnTo>
                    <a:pt x="3327400" y="0"/>
                  </a:lnTo>
                  <a:lnTo>
                    <a:pt x="0" y="0"/>
                  </a:lnTo>
                  <a:lnTo>
                    <a:pt x="0" y="1778000"/>
                  </a:lnTo>
                  <a:lnTo>
                    <a:pt x="0" y="3556000"/>
                  </a:lnTo>
                  <a:lnTo>
                    <a:pt x="0" y="5334000"/>
                  </a:lnTo>
                  <a:lnTo>
                    <a:pt x="3327400" y="5334000"/>
                  </a:lnTo>
                  <a:lnTo>
                    <a:pt x="6642100" y="5334000"/>
                  </a:lnTo>
                  <a:lnTo>
                    <a:pt x="6642100" y="3556000"/>
                  </a:lnTo>
                  <a:lnTo>
                    <a:pt x="6642100" y="1778000"/>
                  </a:lnTo>
                  <a:lnTo>
                    <a:pt x="664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2708" y="3016495"/>
              <a:ext cx="1114231" cy="1937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93108" y="4630102"/>
              <a:ext cx="2297417" cy="421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47108" y="6623998"/>
              <a:ext cx="1865223" cy="193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76108" y="3020823"/>
              <a:ext cx="1690890" cy="189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14208" y="6621459"/>
              <a:ext cx="1948230" cy="195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76108" y="4756395"/>
              <a:ext cx="1596809" cy="1937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81999" y="1902078"/>
              <a:ext cx="805298" cy="987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84615" y="2278764"/>
              <a:ext cx="817880" cy="417830"/>
            </a:xfrm>
            <a:custGeom>
              <a:avLst/>
              <a:gdLst/>
              <a:ahLst/>
              <a:cxnLst/>
              <a:rect l="l" t="t" r="r" b="b"/>
              <a:pathLst>
                <a:path w="817879" h="417830">
                  <a:moveTo>
                    <a:pt x="203398" y="0"/>
                  </a:moveTo>
                  <a:lnTo>
                    <a:pt x="162005" y="4186"/>
                  </a:lnTo>
                  <a:lnTo>
                    <a:pt x="123402" y="16743"/>
                  </a:lnTo>
                  <a:lnTo>
                    <a:pt x="88986" y="36742"/>
                  </a:lnTo>
                  <a:lnTo>
                    <a:pt x="58911" y="63252"/>
                  </a:lnTo>
                  <a:lnTo>
                    <a:pt x="34106" y="94878"/>
                  </a:lnTo>
                  <a:lnTo>
                    <a:pt x="15502" y="131465"/>
                  </a:lnTo>
                  <a:lnTo>
                    <a:pt x="3875" y="171307"/>
                  </a:lnTo>
                  <a:lnTo>
                    <a:pt x="0" y="213940"/>
                  </a:lnTo>
                  <a:lnTo>
                    <a:pt x="930" y="234443"/>
                  </a:lnTo>
                  <a:lnTo>
                    <a:pt x="8371" y="273820"/>
                  </a:lnTo>
                  <a:lnTo>
                    <a:pt x="23331" y="310446"/>
                  </a:lnTo>
                  <a:lnTo>
                    <a:pt x="44415" y="342692"/>
                  </a:lnTo>
                  <a:lnTo>
                    <a:pt x="71246" y="370442"/>
                  </a:lnTo>
                  <a:lnTo>
                    <a:pt x="102513" y="392418"/>
                  </a:lnTo>
                  <a:lnTo>
                    <a:pt x="137976" y="408269"/>
                  </a:lnTo>
                  <a:lnTo>
                    <a:pt x="176423" y="416330"/>
                  </a:lnTo>
                  <a:lnTo>
                    <a:pt x="196577" y="417338"/>
                  </a:lnTo>
                  <a:lnTo>
                    <a:pt x="244209" y="415633"/>
                  </a:lnTo>
                  <a:lnTo>
                    <a:pt x="284788" y="410517"/>
                  </a:lnTo>
                  <a:lnTo>
                    <a:pt x="318313" y="401991"/>
                  </a:lnTo>
                  <a:lnTo>
                    <a:pt x="343411" y="390673"/>
                  </a:lnTo>
                  <a:lnTo>
                    <a:pt x="220141" y="390673"/>
                  </a:lnTo>
                  <a:lnTo>
                    <a:pt x="195259" y="388968"/>
                  </a:lnTo>
                  <a:lnTo>
                    <a:pt x="150610" y="375326"/>
                  </a:lnTo>
                  <a:lnTo>
                    <a:pt x="113481" y="348544"/>
                  </a:lnTo>
                  <a:lnTo>
                    <a:pt x="86196" y="313508"/>
                  </a:lnTo>
                  <a:lnTo>
                    <a:pt x="68677" y="272192"/>
                  </a:lnTo>
                  <a:lnTo>
                    <a:pt x="59996" y="225994"/>
                  </a:lnTo>
                  <a:lnTo>
                    <a:pt x="58911" y="200918"/>
                  </a:lnTo>
                  <a:lnTo>
                    <a:pt x="59608" y="184329"/>
                  </a:lnTo>
                  <a:lnTo>
                    <a:pt x="70073" y="136425"/>
                  </a:lnTo>
                  <a:lnTo>
                    <a:pt x="91699" y="92823"/>
                  </a:lnTo>
                  <a:lnTo>
                    <a:pt x="123092" y="57826"/>
                  </a:lnTo>
                  <a:lnTo>
                    <a:pt x="161773" y="34416"/>
                  </a:lnTo>
                  <a:lnTo>
                    <a:pt x="205258" y="26045"/>
                  </a:lnTo>
                  <a:lnTo>
                    <a:pt x="353940" y="26045"/>
                  </a:lnTo>
                  <a:lnTo>
                    <a:pt x="354086" y="15502"/>
                  </a:lnTo>
                  <a:lnTo>
                    <a:pt x="315794" y="8526"/>
                  </a:lnTo>
                  <a:lnTo>
                    <a:pt x="277811" y="3721"/>
                  </a:lnTo>
                  <a:lnTo>
                    <a:pt x="221769" y="232"/>
                  </a:lnTo>
                  <a:lnTo>
                    <a:pt x="203398" y="0"/>
                  </a:lnTo>
                  <a:close/>
                </a:path>
                <a:path w="817879" h="417830">
                  <a:moveTo>
                    <a:pt x="347885" y="294555"/>
                  </a:moveTo>
                  <a:lnTo>
                    <a:pt x="343337" y="294555"/>
                  </a:lnTo>
                  <a:lnTo>
                    <a:pt x="341271" y="298069"/>
                  </a:lnTo>
                  <a:lnTo>
                    <a:pt x="339203" y="305097"/>
                  </a:lnTo>
                  <a:lnTo>
                    <a:pt x="337498" y="310601"/>
                  </a:lnTo>
                  <a:lnTo>
                    <a:pt x="319709" y="349203"/>
                  </a:lnTo>
                  <a:lnTo>
                    <a:pt x="274556" y="381681"/>
                  </a:lnTo>
                  <a:lnTo>
                    <a:pt x="220141" y="390673"/>
                  </a:lnTo>
                  <a:lnTo>
                    <a:pt x="343411" y="390673"/>
                  </a:lnTo>
                  <a:lnTo>
                    <a:pt x="344785" y="390053"/>
                  </a:lnTo>
                  <a:lnTo>
                    <a:pt x="346024" y="389227"/>
                  </a:lnTo>
                  <a:lnTo>
                    <a:pt x="347678" y="384679"/>
                  </a:lnTo>
                  <a:lnTo>
                    <a:pt x="349746" y="376411"/>
                  </a:lnTo>
                  <a:lnTo>
                    <a:pt x="351606" y="369977"/>
                  </a:lnTo>
                  <a:lnTo>
                    <a:pt x="360597" y="331917"/>
                  </a:lnTo>
                  <a:lnTo>
                    <a:pt x="365868" y="302617"/>
                  </a:lnTo>
                  <a:lnTo>
                    <a:pt x="365868" y="300136"/>
                  </a:lnTo>
                  <a:lnTo>
                    <a:pt x="360701" y="297036"/>
                  </a:lnTo>
                  <a:lnTo>
                    <a:pt x="357808" y="296209"/>
                  </a:lnTo>
                  <a:lnTo>
                    <a:pt x="354086" y="295796"/>
                  </a:lnTo>
                  <a:lnTo>
                    <a:pt x="350779" y="294969"/>
                  </a:lnTo>
                  <a:lnTo>
                    <a:pt x="347885" y="294555"/>
                  </a:lnTo>
                  <a:close/>
                </a:path>
                <a:path w="817879" h="417830">
                  <a:moveTo>
                    <a:pt x="353940" y="26045"/>
                  </a:moveTo>
                  <a:lnTo>
                    <a:pt x="205258" y="26045"/>
                  </a:lnTo>
                  <a:lnTo>
                    <a:pt x="224598" y="26820"/>
                  </a:lnTo>
                  <a:lnTo>
                    <a:pt x="242310" y="29145"/>
                  </a:lnTo>
                  <a:lnTo>
                    <a:pt x="285990" y="45230"/>
                  </a:lnTo>
                  <a:lnTo>
                    <a:pt x="315640" y="72553"/>
                  </a:lnTo>
                  <a:lnTo>
                    <a:pt x="326802" y="94878"/>
                  </a:lnTo>
                  <a:lnTo>
                    <a:pt x="328868" y="100252"/>
                  </a:lnTo>
                  <a:lnTo>
                    <a:pt x="330522" y="105627"/>
                  </a:lnTo>
                  <a:lnTo>
                    <a:pt x="331762" y="111001"/>
                  </a:lnTo>
                  <a:lnTo>
                    <a:pt x="333002" y="113068"/>
                  </a:lnTo>
                  <a:lnTo>
                    <a:pt x="335689" y="114101"/>
                  </a:lnTo>
                  <a:lnTo>
                    <a:pt x="348505" y="114101"/>
                  </a:lnTo>
                  <a:lnTo>
                    <a:pt x="352846" y="111001"/>
                  </a:lnTo>
                  <a:lnTo>
                    <a:pt x="352909" y="100252"/>
                  </a:lnTo>
                  <a:lnTo>
                    <a:pt x="353940" y="26045"/>
                  </a:lnTo>
                  <a:close/>
                </a:path>
                <a:path w="817879" h="417830">
                  <a:moveTo>
                    <a:pt x="458266" y="278122"/>
                  </a:moveTo>
                  <a:lnTo>
                    <a:pt x="416641" y="292327"/>
                  </a:lnTo>
                  <a:lnTo>
                    <a:pt x="393204" y="328197"/>
                  </a:lnTo>
                  <a:lnTo>
                    <a:pt x="390984" y="346645"/>
                  </a:lnTo>
                  <a:lnTo>
                    <a:pt x="391546" y="355908"/>
                  </a:lnTo>
                  <a:lnTo>
                    <a:pt x="410827" y="395557"/>
                  </a:lnTo>
                  <a:lnTo>
                    <a:pt x="449778" y="415207"/>
                  </a:lnTo>
                  <a:lnTo>
                    <a:pt x="458886" y="415789"/>
                  </a:lnTo>
                  <a:lnTo>
                    <a:pt x="468091" y="415207"/>
                  </a:lnTo>
                  <a:lnTo>
                    <a:pt x="476792" y="413463"/>
                  </a:lnTo>
                  <a:lnTo>
                    <a:pt x="484989" y="410556"/>
                  </a:lnTo>
                  <a:lnTo>
                    <a:pt x="492683" y="406486"/>
                  </a:lnTo>
                  <a:lnTo>
                    <a:pt x="496660" y="403696"/>
                  </a:lnTo>
                  <a:lnTo>
                    <a:pt x="453822" y="403696"/>
                  </a:lnTo>
                  <a:lnTo>
                    <a:pt x="446484" y="400905"/>
                  </a:lnTo>
                  <a:lnTo>
                    <a:pt x="420962" y="365713"/>
                  </a:lnTo>
                  <a:lnTo>
                    <a:pt x="417649" y="341994"/>
                  </a:lnTo>
                  <a:lnTo>
                    <a:pt x="417939" y="334902"/>
                  </a:lnTo>
                  <a:lnTo>
                    <a:pt x="441109" y="292592"/>
                  </a:lnTo>
                  <a:lnTo>
                    <a:pt x="447621" y="290214"/>
                  </a:lnTo>
                  <a:lnTo>
                    <a:pt x="496131" y="290214"/>
                  </a:lnTo>
                  <a:lnTo>
                    <a:pt x="492063" y="287424"/>
                  </a:lnTo>
                  <a:lnTo>
                    <a:pt x="484253" y="283354"/>
                  </a:lnTo>
                  <a:lnTo>
                    <a:pt x="476017" y="280448"/>
                  </a:lnTo>
                  <a:lnTo>
                    <a:pt x="467355" y="278704"/>
                  </a:lnTo>
                  <a:lnTo>
                    <a:pt x="458266" y="278122"/>
                  </a:lnTo>
                  <a:close/>
                </a:path>
                <a:path w="817879" h="417830">
                  <a:moveTo>
                    <a:pt x="496131" y="290214"/>
                  </a:moveTo>
                  <a:lnTo>
                    <a:pt x="462711" y="290214"/>
                  </a:lnTo>
                  <a:lnTo>
                    <a:pt x="469945" y="293005"/>
                  </a:lnTo>
                  <a:lnTo>
                    <a:pt x="476560" y="298586"/>
                  </a:lnTo>
                  <a:lnTo>
                    <a:pt x="497644" y="335018"/>
                  </a:lnTo>
                  <a:lnTo>
                    <a:pt x="499194" y="350986"/>
                  </a:lnTo>
                  <a:lnTo>
                    <a:pt x="498865" y="358117"/>
                  </a:lnTo>
                  <a:lnTo>
                    <a:pt x="475629" y="401318"/>
                  </a:lnTo>
                  <a:lnTo>
                    <a:pt x="469118" y="403696"/>
                  </a:lnTo>
                  <a:lnTo>
                    <a:pt x="496660" y="403696"/>
                  </a:lnTo>
                  <a:lnTo>
                    <a:pt x="520801" y="373271"/>
                  </a:lnTo>
                  <a:lnTo>
                    <a:pt x="525859" y="346645"/>
                  </a:lnTo>
                  <a:lnTo>
                    <a:pt x="525278" y="337401"/>
                  </a:lnTo>
                  <a:lnTo>
                    <a:pt x="505938" y="298276"/>
                  </a:lnTo>
                  <a:lnTo>
                    <a:pt x="499408" y="292462"/>
                  </a:lnTo>
                  <a:lnTo>
                    <a:pt x="496131" y="290214"/>
                  </a:lnTo>
                  <a:close/>
                </a:path>
                <a:path w="817879" h="417830">
                  <a:moveTo>
                    <a:pt x="688330" y="405039"/>
                  </a:moveTo>
                  <a:lnTo>
                    <a:pt x="643578" y="405039"/>
                  </a:lnTo>
                  <a:lnTo>
                    <a:pt x="643991" y="405453"/>
                  </a:lnTo>
                  <a:lnTo>
                    <a:pt x="644027" y="413824"/>
                  </a:lnTo>
                  <a:lnTo>
                    <a:pt x="644612" y="415479"/>
                  </a:lnTo>
                  <a:lnTo>
                    <a:pt x="645851" y="415479"/>
                  </a:lnTo>
                  <a:lnTo>
                    <a:pt x="648643" y="414858"/>
                  </a:lnTo>
                  <a:lnTo>
                    <a:pt x="652569" y="413824"/>
                  </a:lnTo>
                  <a:lnTo>
                    <a:pt x="658266" y="412455"/>
                  </a:lnTo>
                  <a:lnTo>
                    <a:pt x="665385" y="410827"/>
                  </a:lnTo>
                  <a:lnTo>
                    <a:pt x="672620" y="408967"/>
                  </a:lnTo>
                  <a:lnTo>
                    <a:pt x="679648" y="407830"/>
                  </a:lnTo>
                  <a:lnTo>
                    <a:pt x="686470" y="407417"/>
                  </a:lnTo>
                  <a:lnTo>
                    <a:pt x="687709" y="407417"/>
                  </a:lnTo>
                  <a:lnTo>
                    <a:pt x="688330" y="405866"/>
                  </a:lnTo>
                  <a:lnTo>
                    <a:pt x="688330" y="405039"/>
                  </a:lnTo>
                  <a:close/>
                </a:path>
                <a:path w="817879" h="417830">
                  <a:moveTo>
                    <a:pt x="627455" y="277192"/>
                  </a:moveTo>
                  <a:lnTo>
                    <a:pt x="618566" y="277192"/>
                  </a:lnTo>
                  <a:lnTo>
                    <a:pt x="611958" y="277580"/>
                  </a:lnTo>
                  <a:lnTo>
                    <a:pt x="575623" y="295020"/>
                  </a:lnTo>
                  <a:lnTo>
                    <a:pt x="552562" y="331220"/>
                  </a:lnTo>
                  <a:lnTo>
                    <a:pt x="549424" y="352846"/>
                  </a:lnTo>
                  <a:lnTo>
                    <a:pt x="549908" y="361063"/>
                  </a:lnTo>
                  <a:lnTo>
                    <a:pt x="566631" y="396487"/>
                  </a:lnTo>
                  <a:lnTo>
                    <a:pt x="601552" y="414335"/>
                  </a:lnTo>
                  <a:lnTo>
                    <a:pt x="609885" y="414858"/>
                  </a:lnTo>
                  <a:lnTo>
                    <a:pt x="617869" y="414257"/>
                  </a:lnTo>
                  <a:lnTo>
                    <a:pt x="626008" y="412455"/>
                  </a:lnTo>
                  <a:lnTo>
                    <a:pt x="634302" y="409452"/>
                  </a:lnTo>
                  <a:lnTo>
                    <a:pt x="642751" y="405246"/>
                  </a:lnTo>
                  <a:lnTo>
                    <a:pt x="643578" y="405039"/>
                  </a:lnTo>
                  <a:lnTo>
                    <a:pt x="688330" y="405039"/>
                  </a:lnTo>
                  <a:lnTo>
                    <a:pt x="688330" y="400491"/>
                  </a:lnTo>
                  <a:lnTo>
                    <a:pt x="688123" y="399665"/>
                  </a:lnTo>
                  <a:lnTo>
                    <a:pt x="621667" y="399665"/>
                  </a:lnTo>
                  <a:lnTo>
                    <a:pt x="614787" y="399180"/>
                  </a:lnTo>
                  <a:lnTo>
                    <a:pt x="581359" y="371450"/>
                  </a:lnTo>
                  <a:lnTo>
                    <a:pt x="576089" y="343855"/>
                  </a:lnTo>
                  <a:lnTo>
                    <a:pt x="576379" y="336859"/>
                  </a:lnTo>
                  <a:lnTo>
                    <a:pt x="599859" y="292695"/>
                  </a:lnTo>
                  <a:lnTo>
                    <a:pt x="606681" y="290214"/>
                  </a:lnTo>
                  <a:lnTo>
                    <a:pt x="667865" y="290214"/>
                  </a:lnTo>
                  <a:lnTo>
                    <a:pt x="667865" y="282463"/>
                  </a:lnTo>
                  <a:lnTo>
                    <a:pt x="641820" y="282463"/>
                  </a:lnTo>
                  <a:lnTo>
                    <a:pt x="635206" y="278949"/>
                  </a:lnTo>
                  <a:lnTo>
                    <a:pt x="627455" y="277192"/>
                  </a:lnTo>
                  <a:close/>
                </a:path>
                <a:path w="817879" h="417830">
                  <a:moveTo>
                    <a:pt x="667865" y="290214"/>
                  </a:moveTo>
                  <a:lnTo>
                    <a:pt x="624871" y="290214"/>
                  </a:lnTo>
                  <a:lnTo>
                    <a:pt x="632312" y="292178"/>
                  </a:lnTo>
                  <a:lnTo>
                    <a:pt x="636860" y="296106"/>
                  </a:lnTo>
                  <a:lnTo>
                    <a:pt x="641614" y="299826"/>
                  </a:lnTo>
                  <a:lnTo>
                    <a:pt x="643991" y="303857"/>
                  </a:lnTo>
                  <a:lnTo>
                    <a:pt x="643943" y="387470"/>
                  </a:lnTo>
                  <a:lnTo>
                    <a:pt x="642027" y="391707"/>
                  </a:lnTo>
                  <a:lnTo>
                    <a:pt x="638100" y="395014"/>
                  </a:lnTo>
                  <a:lnTo>
                    <a:pt x="634172" y="398115"/>
                  </a:lnTo>
                  <a:lnTo>
                    <a:pt x="628695" y="399665"/>
                  </a:lnTo>
                  <a:lnTo>
                    <a:pt x="688123" y="399665"/>
                  </a:lnTo>
                  <a:lnTo>
                    <a:pt x="688019" y="399252"/>
                  </a:lnTo>
                  <a:lnTo>
                    <a:pt x="687399" y="399045"/>
                  </a:lnTo>
                  <a:lnTo>
                    <a:pt x="684609" y="398735"/>
                  </a:lnTo>
                  <a:lnTo>
                    <a:pt x="674998" y="397494"/>
                  </a:lnTo>
                  <a:lnTo>
                    <a:pt x="667865" y="379615"/>
                  </a:lnTo>
                  <a:lnTo>
                    <a:pt x="667865" y="290214"/>
                  </a:lnTo>
                  <a:close/>
                </a:path>
                <a:path w="817879" h="417830">
                  <a:moveTo>
                    <a:pt x="668072" y="198437"/>
                  </a:moveTo>
                  <a:lnTo>
                    <a:pt x="666626" y="198437"/>
                  </a:lnTo>
                  <a:lnTo>
                    <a:pt x="665385" y="199367"/>
                  </a:lnTo>
                  <a:lnTo>
                    <a:pt x="662492" y="201434"/>
                  </a:lnTo>
                  <a:lnTo>
                    <a:pt x="623527" y="210219"/>
                  </a:lnTo>
                  <a:lnTo>
                    <a:pt x="622288" y="210219"/>
                  </a:lnTo>
                  <a:lnTo>
                    <a:pt x="621667" y="211873"/>
                  </a:lnTo>
                  <a:lnTo>
                    <a:pt x="621667" y="217454"/>
                  </a:lnTo>
                  <a:lnTo>
                    <a:pt x="622288" y="218591"/>
                  </a:lnTo>
                  <a:lnTo>
                    <a:pt x="636033" y="218591"/>
                  </a:lnTo>
                  <a:lnTo>
                    <a:pt x="641305" y="220245"/>
                  </a:lnTo>
                  <a:lnTo>
                    <a:pt x="642131" y="223552"/>
                  </a:lnTo>
                  <a:lnTo>
                    <a:pt x="643371" y="229753"/>
                  </a:lnTo>
                  <a:lnTo>
                    <a:pt x="643991" y="236368"/>
                  </a:lnTo>
                  <a:lnTo>
                    <a:pt x="643960" y="280680"/>
                  </a:lnTo>
                  <a:lnTo>
                    <a:pt x="643268" y="282463"/>
                  </a:lnTo>
                  <a:lnTo>
                    <a:pt x="667865" y="282463"/>
                  </a:lnTo>
                  <a:lnTo>
                    <a:pt x="667882" y="229753"/>
                  </a:lnTo>
                  <a:lnTo>
                    <a:pt x="671277" y="203398"/>
                  </a:lnTo>
                  <a:lnTo>
                    <a:pt x="671070" y="202365"/>
                  </a:lnTo>
                  <a:lnTo>
                    <a:pt x="670553" y="201331"/>
                  </a:lnTo>
                  <a:lnTo>
                    <a:pt x="669726" y="200298"/>
                  </a:lnTo>
                  <a:lnTo>
                    <a:pt x="668899" y="199057"/>
                  </a:lnTo>
                  <a:lnTo>
                    <a:pt x="668072" y="198437"/>
                  </a:lnTo>
                  <a:close/>
                </a:path>
                <a:path w="817879" h="417830">
                  <a:moveTo>
                    <a:pt x="764604" y="278432"/>
                  </a:moveTo>
                  <a:lnTo>
                    <a:pt x="726680" y="291765"/>
                  </a:lnTo>
                  <a:lnTo>
                    <a:pt x="705215" y="328662"/>
                  </a:lnTo>
                  <a:lnTo>
                    <a:pt x="703212" y="348816"/>
                  </a:lnTo>
                  <a:lnTo>
                    <a:pt x="703735" y="357904"/>
                  </a:lnTo>
                  <a:lnTo>
                    <a:pt x="721661" y="396022"/>
                  </a:lnTo>
                  <a:lnTo>
                    <a:pt x="757492" y="414917"/>
                  </a:lnTo>
                  <a:lnTo>
                    <a:pt x="765845" y="415479"/>
                  </a:lnTo>
                  <a:lnTo>
                    <a:pt x="772840" y="415052"/>
                  </a:lnTo>
                  <a:lnTo>
                    <a:pt x="808499" y="395635"/>
                  </a:lnTo>
                  <a:lnTo>
                    <a:pt x="773595" y="395635"/>
                  </a:lnTo>
                  <a:lnTo>
                    <a:pt x="766445" y="395150"/>
                  </a:lnTo>
                  <a:lnTo>
                    <a:pt x="732978" y="368349"/>
                  </a:lnTo>
                  <a:lnTo>
                    <a:pt x="727706" y="343235"/>
                  </a:lnTo>
                  <a:lnTo>
                    <a:pt x="727706" y="342201"/>
                  </a:lnTo>
                  <a:lnTo>
                    <a:pt x="728533" y="341684"/>
                  </a:lnTo>
                  <a:lnTo>
                    <a:pt x="811836" y="341684"/>
                  </a:lnTo>
                  <a:lnTo>
                    <a:pt x="814214" y="341271"/>
                  </a:lnTo>
                  <a:lnTo>
                    <a:pt x="815453" y="340444"/>
                  </a:lnTo>
                  <a:lnTo>
                    <a:pt x="816694" y="339410"/>
                  </a:lnTo>
                  <a:lnTo>
                    <a:pt x="817314" y="336827"/>
                  </a:lnTo>
                  <a:lnTo>
                    <a:pt x="817314" y="328662"/>
                  </a:lnTo>
                  <a:lnTo>
                    <a:pt x="728947" y="328662"/>
                  </a:lnTo>
                  <a:lnTo>
                    <a:pt x="728327" y="327938"/>
                  </a:lnTo>
                  <a:lnTo>
                    <a:pt x="728327" y="322357"/>
                  </a:lnTo>
                  <a:lnTo>
                    <a:pt x="729567" y="317500"/>
                  </a:lnTo>
                  <a:lnTo>
                    <a:pt x="732047" y="311919"/>
                  </a:lnTo>
                  <a:lnTo>
                    <a:pt x="734529" y="306131"/>
                  </a:lnTo>
                  <a:lnTo>
                    <a:pt x="738146" y="301067"/>
                  </a:lnTo>
                  <a:lnTo>
                    <a:pt x="742899" y="296726"/>
                  </a:lnTo>
                  <a:lnTo>
                    <a:pt x="747654" y="292178"/>
                  </a:lnTo>
                  <a:lnTo>
                    <a:pt x="753339" y="289904"/>
                  </a:lnTo>
                  <a:lnTo>
                    <a:pt x="799871" y="289904"/>
                  </a:lnTo>
                  <a:lnTo>
                    <a:pt x="796953" y="287527"/>
                  </a:lnTo>
                  <a:lnTo>
                    <a:pt x="789719" y="284013"/>
                  </a:lnTo>
                  <a:lnTo>
                    <a:pt x="784080" y="281572"/>
                  </a:lnTo>
                  <a:lnTo>
                    <a:pt x="778014" y="279828"/>
                  </a:lnTo>
                  <a:lnTo>
                    <a:pt x="771522" y="278781"/>
                  </a:lnTo>
                  <a:lnTo>
                    <a:pt x="764604" y="278432"/>
                  </a:lnTo>
                  <a:close/>
                </a:path>
                <a:path w="817879" h="417830">
                  <a:moveTo>
                    <a:pt x="811733" y="383232"/>
                  </a:moveTo>
                  <a:lnTo>
                    <a:pt x="810493" y="383232"/>
                  </a:lnTo>
                  <a:lnTo>
                    <a:pt x="808322" y="384783"/>
                  </a:lnTo>
                  <a:lnTo>
                    <a:pt x="805635" y="386849"/>
                  </a:lnTo>
                  <a:lnTo>
                    <a:pt x="801294" y="389227"/>
                  </a:lnTo>
                  <a:lnTo>
                    <a:pt x="795300" y="391914"/>
                  </a:lnTo>
                  <a:lnTo>
                    <a:pt x="789512" y="394394"/>
                  </a:lnTo>
                  <a:lnTo>
                    <a:pt x="782277" y="395635"/>
                  </a:lnTo>
                  <a:lnTo>
                    <a:pt x="808499" y="395635"/>
                  </a:lnTo>
                  <a:lnTo>
                    <a:pt x="810493" y="392844"/>
                  </a:lnTo>
                  <a:lnTo>
                    <a:pt x="811733" y="390570"/>
                  </a:lnTo>
                  <a:lnTo>
                    <a:pt x="812353" y="388710"/>
                  </a:lnTo>
                  <a:lnTo>
                    <a:pt x="812353" y="384576"/>
                  </a:lnTo>
                  <a:lnTo>
                    <a:pt x="811733" y="383232"/>
                  </a:lnTo>
                  <a:close/>
                </a:path>
                <a:path w="817879" h="417830">
                  <a:moveTo>
                    <a:pt x="799871" y="289904"/>
                  </a:moveTo>
                  <a:lnTo>
                    <a:pt x="767188" y="289904"/>
                  </a:lnTo>
                  <a:lnTo>
                    <a:pt x="773183" y="291971"/>
                  </a:lnTo>
                  <a:lnTo>
                    <a:pt x="782691" y="300240"/>
                  </a:lnTo>
                  <a:lnTo>
                    <a:pt x="786205" y="305097"/>
                  </a:lnTo>
                  <a:lnTo>
                    <a:pt x="788478" y="310678"/>
                  </a:lnTo>
                  <a:lnTo>
                    <a:pt x="790959" y="316053"/>
                  </a:lnTo>
                  <a:lnTo>
                    <a:pt x="792200" y="321014"/>
                  </a:lnTo>
                  <a:lnTo>
                    <a:pt x="792200" y="327628"/>
                  </a:lnTo>
                  <a:lnTo>
                    <a:pt x="791683" y="328662"/>
                  </a:lnTo>
                  <a:lnTo>
                    <a:pt x="817314" y="328662"/>
                  </a:lnTo>
                  <a:lnTo>
                    <a:pt x="817314" y="326905"/>
                  </a:lnTo>
                  <a:lnTo>
                    <a:pt x="816384" y="321117"/>
                  </a:lnTo>
                  <a:lnTo>
                    <a:pt x="814524" y="315329"/>
                  </a:lnTo>
                  <a:lnTo>
                    <a:pt x="812870" y="309335"/>
                  </a:lnTo>
                  <a:lnTo>
                    <a:pt x="810183" y="303444"/>
                  </a:lnTo>
                  <a:lnTo>
                    <a:pt x="806462" y="297656"/>
                  </a:lnTo>
                  <a:lnTo>
                    <a:pt x="802535" y="292075"/>
                  </a:lnTo>
                  <a:lnTo>
                    <a:pt x="799871" y="289904"/>
                  </a:lnTo>
                  <a:close/>
                </a:path>
              </a:pathLst>
            </a:custGeom>
            <a:solidFill>
              <a:srgbClr val="3367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13563" y="2279388"/>
              <a:ext cx="1040867" cy="4830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34384" y="1825906"/>
              <a:ext cx="785346" cy="117379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14708" y="2232270"/>
              <a:ext cx="817880" cy="417830"/>
            </a:xfrm>
            <a:custGeom>
              <a:avLst/>
              <a:gdLst/>
              <a:ahLst/>
              <a:cxnLst/>
              <a:rect l="l" t="t" r="r" b="b"/>
              <a:pathLst>
                <a:path w="817879" h="417830">
                  <a:moveTo>
                    <a:pt x="203398" y="0"/>
                  </a:moveTo>
                  <a:lnTo>
                    <a:pt x="162005" y="4186"/>
                  </a:lnTo>
                  <a:lnTo>
                    <a:pt x="123402" y="16743"/>
                  </a:lnTo>
                  <a:lnTo>
                    <a:pt x="88986" y="36742"/>
                  </a:lnTo>
                  <a:lnTo>
                    <a:pt x="58911" y="63252"/>
                  </a:lnTo>
                  <a:lnTo>
                    <a:pt x="34106" y="94878"/>
                  </a:lnTo>
                  <a:lnTo>
                    <a:pt x="15502" y="131465"/>
                  </a:lnTo>
                  <a:lnTo>
                    <a:pt x="3875" y="171307"/>
                  </a:lnTo>
                  <a:lnTo>
                    <a:pt x="0" y="213940"/>
                  </a:lnTo>
                  <a:lnTo>
                    <a:pt x="930" y="234443"/>
                  </a:lnTo>
                  <a:lnTo>
                    <a:pt x="8371" y="273820"/>
                  </a:lnTo>
                  <a:lnTo>
                    <a:pt x="23331" y="310446"/>
                  </a:lnTo>
                  <a:lnTo>
                    <a:pt x="44415" y="342692"/>
                  </a:lnTo>
                  <a:lnTo>
                    <a:pt x="71246" y="370442"/>
                  </a:lnTo>
                  <a:lnTo>
                    <a:pt x="102513" y="392418"/>
                  </a:lnTo>
                  <a:lnTo>
                    <a:pt x="137976" y="408269"/>
                  </a:lnTo>
                  <a:lnTo>
                    <a:pt x="176423" y="416330"/>
                  </a:lnTo>
                  <a:lnTo>
                    <a:pt x="196577" y="417338"/>
                  </a:lnTo>
                  <a:lnTo>
                    <a:pt x="244209" y="415633"/>
                  </a:lnTo>
                  <a:lnTo>
                    <a:pt x="284788" y="410517"/>
                  </a:lnTo>
                  <a:lnTo>
                    <a:pt x="318313" y="401991"/>
                  </a:lnTo>
                  <a:lnTo>
                    <a:pt x="343411" y="390673"/>
                  </a:lnTo>
                  <a:lnTo>
                    <a:pt x="220141" y="390673"/>
                  </a:lnTo>
                  <a:lnTo>
                    <a:pt x="195259" y="388968"/>
                  </a:lnTo>
                  <a:lnTo>
                    <a:pt x="150610" y="375326"/>
                  </a:lnTo>
                  <a:lnTo>
                    <a:pt x="113481" y="348544"/>
                  </a:lnTo>
                  <a:lnTo>
                    <a:pt x="86196" y="313508"/>
                  </a:lnTo>
                  <a:lnTo>
                    <a:pt x="68677" y="272192"/>
                  </a:lnTo>
                  <a:lnTo>
                    <a:pt x="59996" y="225994"/>
                  </a:lnTo>
                  <a:lnTo>
                    <a:pt x="58911" y="200918"/>
                  </a:lnTo>
                  <a:lnTo>
                    <a:pt x="59608" y="184329"/>
                  </a:lnTo>
                  <a:lnTo>
                    <a:pt x="70073" y="136425"/>
                  </a:lnTo>
                  <a:lnTo>
                    <a:pt x="91699" y="92823"/>
                  </a:lnTo>
                  <a:lnTo>
                    <a:pt x="123092" y="57826"/>
                  </a:lnTo>
                  <a:lnTo>
                    <a:pt x="161773" y="34416"/>
                  </a:lnTo>
                  <a:lnTo>
                    <a:pt x="205258" y="26045"/>
                  </a:lnTo>
                  <a:lnTo>
                    <a:pt x="353940" y="26045"/>
                  </a:lnTo>
                  <a:lnTo>
                    <a:pt x="354086" y="15502"/>
                  </a:lnTo>
                  <a:lnTo>
                    <a:pt x="315794" y="8526"/>
                  </a:lnTo>
                  <a:lnTo>
                    <a:pt x="277811" y="3721"/>
                  </a:lnTo>
                  <a:lnTo>
                    <a:pt x="221769" y="232"/>
                  </a:lnTo>
                  <a:lnTo>
                    <a:pt x="203398" y="0"/>
                  </a:lnTo>
                  <a:close/>
                </a:path>
                <a:path w="817879" h="417830">
                  <a:moveTo>
                    <a:pt x="347885" y="294555"/>
                  </a:moveTo>
                  <a:lnTo>
                    <a:pt x="343337" y="294555"/>
                  </a:lnTo>
                  <a:lnTo>
                    <a:pt x="341271" y="298069"/>
                  </a:lnTo>
                  <a:lnTo>
                    <a:pt x="339203" y="305097"/>
                  </a:lnTo>
                  <a:lnTo>
                    <a:pt x="337498" y="310601"/>
                  </a:lnTo>
                  <a:lnTo>
                    <a:pt x="319709" y="349203"/>
                  </a:lnTo>
                  <a:lnTo>
                    <a:pt x="274556" y="381681"/>
                  </a:lnTo>
                  <a:lnTo>
                    <a:pt x="220141" y="390673"/>
                  </a:lnTo>
                  <a:lnTo>
                    <a:pt x="343411" y="390673"/>
                  </a:lnTo>
                  <a:lnTo>
                    <a:pt x="344785" y="390053"/>
                  </a:lnTo>
                  <a:lnTo>
                    <a:pt x="346024" y="389227"/>
                  </a:lnTo>
                  <a:lnTo>
                    <a:pt x="347678" y="384679"/>
                  </a:lnTo>
                  <a:lnTo>
                    <a:pt x="349746" y="376411"/>
                  </a:lnTo>
                  <a:lnTo>
                    <a:pt x="351606" y="369977"/>
                  </a:lnTo>
                  <a:lnTo>
                    <a:pt x="360597" y="331917"/>
                  </a:lnTo>
                  <a:lnTo>
                    <a:pt x="365868" y="302617"/>
                  </a:lnTo>
                  <a:lnTo>
                    <a:pt x="365868" y="300136"/>
                  </a:lnTo>
                  <a:lnTo>
                    <a:pt x="360701" y="297036"/>
                  </a:lnTo>
                  <a:lnTo>
                    <a:pt x="357808" y="296209"/>
                  </a:lnTo>
                  <a:lnTo>
                    <a:pt x="354086" y="295796"/>
                  </a:lnTo>
                  <a:lnTo>
                    <a:pt x="350779" y="294969"/>
                  </a:lnTo>
                  <a:lnTo>
                    <a:pt x="347885" y="294555"/>
                  </a:lnTo>
                  <a:close/>
                </a:path>
                <a:path w="817879" h="417830">
                  <a:moveTo>
                    <a:pt x="353940" y="26045"/>
                  </a:moveTo>
                  <a:lnTo>
                    <a:pt x="205258" y="26045"/>
                  </a:lnTo>
                  <a:lnTo>
                    <a:pt x="224598" y="26820"/>
                  </a:lnTo>
                  <a:lnTo>
                    <a:pt x="242310" y="29145"/>
                  </a:lnTo>
                  <a:lnTo>
                    <a:pt x="285990" y="45230"/>
                  </a:lnTo>
                  <a:lnTo>
                    <a:pt x="315640" y="72553"/>
                  </a:lnTo>
                  <a:lnTo>
                    <a:pt x="326802" y="94878"/>
                  </a:lnTo>
                  <a:lnTo>
                    <a:pt x="328868" y="100252"/>
                  </a:lnTo>
                  <a:lnTo>
                    <a:pt x="330522" y="105627"/>
                  </a:lnTo>
                  <a:lnTo>
                    <a:pt x="331762" y="111001"/>
                  </a:lnTo>
                  <a:lnTo>
                    <a:pt x="333002" y="113068"/>
                  </a:lnTo>
                  <a:lnTo>
                    <a:pt x="335689" y="114101"/>
                  </a:lnTo>
                  <a:lnTo>
                    <a:pt x="348505" y="114101"/>
                  </a:lnTo>
                  <a:lnTo>
                    <a:pt x="352846" y="111001"/>
                  </a:lnTo>
                  <a:lnTo>
                    <a:pt x="352909" y="100252"/>
                  </a:lnTo>
                  <a:lnTo>
                    <a:pt x="353940" y="26045"/>
                  </a:lnTo>
                  <a:close/>
                </a:path>
                <a:path w="817879" h="417830">
                  <a:moveTo>
                    <a:pt x="458266" y="278122"/>
                  </a:moveTo>
                  <a:lnTo>
                    <a:pt x="416641" y="292327"/>
                  </a:lnTo>
                  <a:lnTo>
                    <a:pt x="393204" y="328197"/>
                  </a:lnTo>
                  <a:lnTo>
                    <a:pt x="390984" y="346645"/>
                  </a:lnTo>
                  <a:lnTo>
                    <a:pt x="391546" y="355908"/>
                  </a:lnTo>
                  <a:lnTo>
                    <a:pt x="410827" y="395557"/>
                  </a:lnTo>
                  <a:lnTo>
                    <a:pt x="449778" y="415207"/>
                  </a:lnTo>
                  <a:lnTo>
                    <a:pt x="458886" y="415789"/>
                  </a:lnTo>
                  <a:lnTo>
                    <a:pt x="468091" y="415207"/>
                  </a:lnTo>
                  <a:lnTo>
                    <a:pt x="476792" y="413463"/>
                  </a:lnTo>
                  <a:lnTo>
                    <a:pt x="484989" y="410556"/>
                  </a:lnTo>
                  <a:lnTo>
                    <a:pt x="492683" y="406486"/>
                  </a:lnTo>
                  <a:lnTo>
                    <a:pt x="496660" y="403696"/>
                  </a:lnTo>
                  <a:lnTo>
                    <a:pt x="453822" y="403696"/>
                  </a:lnTo>
                  <a:lnTo>
                    <a:pt x="446484" y="400905"/>
                  </a:lnTo>
                  <a:lnTo>
                    <a:pt x="420962" y="365713"/>
                  </a:lnTo>
                  <a:lnTo>
                    <a:pt x="417649" y="341994"/>
                  </a:lnTo>
                  <a:lnTo>
                    <a:pt x="417939" y="334902"/>
                  </a:lnTo>
                  <a:lnTo>
                    <a:pt x="441109" y="292592"/>
                  </a:lnTo>
                  <a:lnTo>
                    <a:pt x="447621" y="290214"/>
                  </a:lnTo>
                  <a:lnTo>
                    <a:pt x="496131" y="290214"/>
                  </a:lnTo>
                  <a:lnTo>
                    <a:pt x="492063" y="287424"/>
                  </a:lnTo>
                  <a:lnTo>
                    <a:pt x="484253" y="283354"/>
                  </a:lnTo>
                  <a:lnTo>
                    <a:pt x="476017" y="280448"/>
                  </a:lnTo>
                  <a:lnTo>
                    <a:pt x="467355" y="278704"/>
                  </a:lnTo>
                  <a:lnTo>
                    <a:pt x="458266" y="278122"/>
                  </a:lnTo>
                  <a:close/>
                </a:path>
                <a:path w="817879" h="417830">
                  <a:moveTo>
                    <a:pt x="496131" y="290214"/>
                  </a:moveTo>
                  <a:lnTo>
                    <a:pt x="462711" y="290214"/>
                  </a:lnTo>
                  <a:lnTo>
                    <a:pt x="469945" y="293005"/>
                  </a:lnTo>
                  <a:lnTo>
                    <a:pt x="476560" y="298586"/>
                  </a:lnTo>
                  <a:lnTo>
                    <a:pt x="497644" y="335018"/>
                  </a:lnTo>
                  <a:lnTo>
                    <a:pt x="499194" y="350986"/>
                  </a:lnTo>
                  <a:lnTo>
                    <a:pt x="498865" y="358117"/>
                  </a:lnTo>
                  <a:lnTo>
                    <a:pt x="475629" y="401318"/>
                  </a:lnTo>
                  <a:lnTo>
                    <a:pt x="469118" y="403696"/>
                  </a:lnTo>
                  <a:lnTo>
                    <a:pt x="496660" y="403696"/>
                  </a:lnTo>
                  <a:lnTo>
                    <a:pt x="520801" y="373271"/>
                  </a:lnTo>
                  <a:lnTo>
                    <a:pt x="525859" y="346645"/>
                  </a:lnTo>
                  <a:lnTo>
                    <a:pt x="525278" y="337401"/>
                  </a:lnTo>
                  <a:lnTo>
                    <a:pt x="505938" y="298276"/>
                  </a:lnTo>
                  <a:lnTo>
                    <a:pt x="499408" y="292462"/>
                  </a:lnTo>
                  <a:lnTo>
                    <a:pt x="496131" y="290214"/>
                  </a:lnTo>
                  <a:close/>
                </a:path>
                <a:path w="817879" h="417830">
                  <a:moveTo>
                    <a:pt x="688330" y="405039"/>
                  </a:moveTo>
                  <a:lnTo>
                    <a:pt x="643578" y="405039"/>
                  </a:lnTo>
                  <a:lnTo>
                    <a:pt x="643991" y="405453"/>
                  </a:lnTo>
                  <a:lnTo>
                    <a:pt x="644027" y="413824"/>
                  </a:lnTo>
                  <a:lnTo>
                    <a:pt x="644612" y="415479"/>
                  </a:lnTo>
                  <a:lnTo>
                    <a:pt x="645851" y="415479"/>
                  </a:lnTo>
                  <a:lnTo>
                    <a:pt x="648643" y="414858"/>
                  </a:lnTo>
                  <a:lnTo>
                    <a:pt x="652569" y="413824"/>
                  </a:lnTo>
                  <a:lnTo>
                    <a:pt x="658266" y="412455"/>
                  </a:lnTo>
                  <a:lnTo>
                    <a:pt x="665385" y="410827"/>
                  </a:lnTo>
                  <a:lnTo>
                    <a:pt x="672620" y="408967"/>
                  </a:lnTo>
                  <a:lnTo>
                    <a:pt x="679648" y="407830"/>
                  </a:lnTo>
                  <a:lnTo>
                    <a:pt x="686470" y="407417"/>
                  </a:lnTo>
                  <a:lnTo>
                    <a:pt x="687709" y="407417"/>
                  </a:lnTo>
                  <a:lnTo>
                    <a:pt x="688330" y="405866"/>
                  </a:lnTo>
                  <a:lnTo>
                    <a:pt x="688330" y="405039"/>
                  </a:lnTo>
                  <a:close/>
                </a:path>
                <a:path w="817879" h="417830">
                  <a:moveTo>
                    <a:pt x="627455" y="277192"/>
                  </a:moveTo>
                  <a:lnTo>
                    <a:pt x="618566" y="277192"/>
                  </a:lnTo>
                  <a:lnTo>
                    <a:pt x="611958" y="277580"/>
                  </a:lnTo>
                  <a:lnTo>
                    <a:pt x="575623" y="295020"/>
                  </a:lnTo>
                  <a:lnTo>
                    <a:pt x="552562" y="331220"/>
                  </a:lnTo>
                  <a:lnTo>
                    <a:pt x="549424" y="352846"/>
                  </a:lnTo>
                  <a:lnTo>
                    <a:pt x="549908" y="361063"/>
                  </a:lnTo>
                  <a:lnTo>
                    <a:pt x="566631" y="396487"/>
                  </a:lnTo>
                  <a:lnTo>
                    <a:pt x="601552" y="414335"/>
                  </a:lnTo>
                  <a:lnTo>
                    <a:pt x="609885" y="414858"/>
                  </a:lnTo>
                  <a:lnTo>
                    <a:pt x="617869" y="414257"/>
                  </a:lnTo>
                  <a:lnTo>
                    <a:pt x="626008" y="412455"/>
                  </a:lnTo>
                  <a:lnTo>
                    <a:pt x="634302" y="409452"/>
                  </a:lnTo>
                  <a:lnTo>
                    <a:pt x="642751" y="405246"/>
                  </a:lnTo>
                  <a:lnTo>
                    <a:pt x="643578" y="405039"/>
                  </a:lnTo>
                  <a:lnTo>
                    <a:pt x="688330" y="405039"/>
                  </a:lnTo>
                  <a:lnTo>
                    <a:pt x="688330" y="400491"/>
                  </a:lnTo>
                  <a:lnTo>
                    <a:pt x="688123" y="399665"/>
                  </a:lnTo>
                  <a:lnTo>
                    <a:pt x="621667" y="399665"/>
                  </a:lnTo>
                  <a:lnTo>
                    <a:pt x="614787" y="399180"/>
                  </a:lnTo>
                  <a:lnTo>
                    <a:pt x="581359" y="371450"/>
                  </a:lnTo>
                  <a:lnTo>
                    <a:pt x="576089" y="343855"/>
                  </a:lnTo>
                  <a:lnTo>
                    <a:pt x="576379" y="336859"/>
                  </a:lnTo>
                  <a:lnTo>
                    <a:pt x="599859" y="292695"/>
                  </a:lnTo>
                  <a:lnTo>
                    <a:pt x="606681" y="290214"/>
                  </a:lnTo>
                  <a:lnTo>
                    <a:pt x="667865" y="290214"/>
                  </a:lnTo>
                  <a:lnTo>
                    <a:pt x="667865" y="282463"/>
                  </a:lnTo>
                  <a:lnTo>
                    <a:pt x="641820" y="282463"/>
                  </a:lnTo>
                  <a:lnTo>
                    <a:pt x="635206" y="278949"/>
                  </a:lnTo>
                  <a:lnTo>
                    <a:pt x="627455" y="277192"/>
                  </a:lnTo>
                  <a:close/>
                </a:path>
                <a:path w="817879" h="417830">
                  <a:moveTo>
                    <a:pt x="667865" y="290214"/>
                  </a:moveTo>
                  <a:lnTo>
                    <a:pt x="624871" y="290214"/>
                  </a:lnTo>
                  <a:lnTo>
                    <a:pt x="632312" y="292178"/>
                  </a:lnTo>
                  <a:lnTo>
                    <a:pt x="636860" y="296106"/>
                  </a:lnTo>
                  <a:lnTo>
                    <a:pt x="641614" y="299826"/>
                  </a:lnTo>
                  <a:lnTo>
                    <a:pt x="643991" y="303857"/>
                  </a:lnTo>
                  <a:lnTo>
                    <a:pt x="643943" y="387470"/>
                  </a:lnTo>
                  <a:lnTo>
                    <a:pt x="642027" y="391707"/>
                  </a:lnTo>
                  <a:lnTo>
                    <a:pt x="638100" y="395014"/>
                  </a:lnTo>
                  <a:lnTo>
                    <a:pt x="634172" y="398115"/>
                  </a:lnTo>
                  <a:lnTo>
                    <a:pt x="628695" y="399665"/>
                  </a:lnTo>
                  <a:lnTo>
                    <a:pt x="688123" y="399665"/>
                  </a:lnTo>
                  <a:lnTo>
                    <a:pt x="688019" y="399252"/>
                  </a:lnTo>
                  <a:lnTo>
                    <a:pt x="687399" y="399045"/>
                  </a:lnTo>
                  <a:lnTo>
                    <a:pt x="684609" y="398735"/>
                  </a:lnTo>
                  <a:lnTo>
                    <a:pt x="674998" y="397494"/>
                  </a:lnTo>
                  <a:lnTo>
                    <a:pt x="667865" y="379615"/>
                  </a:lnTo>
                  <a:lnTo>
                    <a:pt x="667865" y="290214"/>
                  </a:lnTo>
                  <a:close/>
                </a:path>
                <a:path w="817879" h="417830">
                  <a:moveTo>
                    <a:pt x="668072" y="198437"/>
                  </a:moveTo>
                  <a:lnTo>
                    <a:pt x="666626" y="198437"/>
                  </a:lnTo>
                  <a:lnTo>
                    <a:pt x="665385" y="199367"/>
                  </a:lnTo>
                  <a:lnTo>
                    <a:pt x="662492" y="201434"/>
                  </a:lnTo>
                  <a:lnTo>
                    <a:pt x="623527" y="210219"/>
                  </a:lnTo>
                  <a:lnTo>
                    <a:pt x="622288" y="210219"/>
                  </a:lnTo>
                  <a:lnTo>
                    <a:pt x="621667" y="211873"/>
                  </a:lnTo>
                  <a:lnTo>
                    <a:pt x="621667" y="217454"/>
                  </a:lnTo>
                  <a:lnTo>
                    <a:pt x="622288" y="218591"/>
                  </a:lnTo>
                  <a:lnTo>
                    <a:pt x="636033" y="218591"/>
                  </a:lnTo>
                  <a:lnTo>
                    <a:pt x="641305" y="220245"/>
                  </a:lnTo>
                  <a:lnTo>
                    <a:pt x="642131" y="223552"/>
                  </a:lnTo>
                  <a:lnTo>
                    <a:pt x="643371" y="229753"/>
                  </a:lnTo>
                  <a:lnTo>
                    <a:pt x="643991" y="236368"/>
                  </a:lnTo>
                  <a:lnTo>
                    <a:pt x="643960" y="280680"/>
                  </a:lnTo>
                  <a:lnTo>
                    <a:pt x="643268" y="282463"/>
                  </a:lnTo>
                  <a:lnTo>
                    <a:pt x="667865" y="282463"/>
                  </a:lnTo>
                  <a:lnTo>
                    <a:pt x="667882" y="229753"/>
                  </a:lnTo>
                  <a:lnTo>
                    <a:pt x="671277" y="203398"/>
                  </a:lnTo>
                  <a:lnTo>
                    <a:pt x="671070" y="202365"/>
                  </a:lnTo>
                  <a:lnTo>
                    <a:pt x="670553" y="201331"/>
                  </a:lnTo>
                  <a:lnTo>
                    <a:pt x="669726" y="200298"/>
                  </a:lnTo>
                  <a:lnTo>
                    <a:pt x="668899" y="199057"/>
                  </a:lnTo>
                  <a:lnTo>
                    <a:pt x="668072" y="198437"/>
                  </a:lnTo>
                  <a:close/>
                </a:path>
                <a:path w="817879" h="417830">
                  <a:moveTo>
                    <a:pt x="764604" y="278432"/>
                  </a:moveTo>
                  <a:lnTo>
                    <a:pt x="726680" y="291765"/>
                  </a:lnTo>
                  <a:lnTo>
                    <a:pt x="705215" y="328662"/>
                  </a:lnTo>
                  <a:lnTo>
                    <a:pt x="703212" y="348816"/>
                  </a:lnTo>
                  <a:lnTo>
                    <a:pt x="703735" y="357904"/>
                  </a:lnTo>
                  <a:lnTo>
                    <a:pt x="721661" y="396022"/>
                  </a:lnTo>
                  <a:lnTo>
                    <a:pt x="757492" y="414917"/>
                  </a:lnTo>
                  <a:lnTo>
                    <a:pt x="765845" y="415479"/>
                  </a:lnTo>
                  <a:lnTo>
                    <a:pt x="772840" y="415052"/>
                  </a:lnTo>
                  <a:lnTo>
                    <a:pt x="808499" y="395635"/>
                  </a:lnTo>
                  <a:lnTo>
                    <a:pt x="773595" y="395635"/>
                  </a:lnTo>
                  <a:lnTo>
                    <a:pt x="766445" y="395150"/>
                  </a:lnTo>
                  <a:lnTo>
                    <a:pt x="732978" y="368349"/>
                  </a:lnTo>
                  <a:lnTo>
                    <a:pt x="727706" y="343235"/>
                  </a:lnTo>
                  <a:lnTo>
                    <a:pt x="727706" y="342201"/>
                  </a:lnTo>
                  <a:lnTo>
                    <a:pt x="728533" y="341684"/>
                  </a:lnTo>
                  <a:lnTo>
                    <a:pt x="811836" y="341684"/>
                  </a:lnTo>
                  <a:lnTo>
                    <a:pt x="814214" y="341271"/>
                  </a:lnTo>
                  <a:lnTo>
                    <a:pt x="815453" y="340444"/>
                  </a:lnTo>
                  <a:lnTo>
                    <a:pt x="816694" y="339410"/>
                  </a:lnTo>
                  <a:lnTo>
                    <a:pt x="817314" y="336827"/>
                  </a:lnTo>
                  <a:lnTo>
                    <a:pt x="817314" y="328662"/>
                  </a:lnTo>
                  <a:lnTo>
                    <a:pt x="728947" y="328662"/>
                  </a:lnTo>
                  <a:lnTo>
                    <a:pt x="728327" y="327938"/>
                  </a:lnTo>
                  <a:lnTo>
                    <a:pt x="728327" y="322357"/>
                  </a:lnTo>
                  <a:lnTo>
                    <a:pt x="729567" y="317500"/>
                  </a:lnTo>
                  <a:lnTo>
                    <a:pt x="732047" y="311919"/>
                  </a:lnTo>
                  <a:lnTo>
                    <a:pt x="734529" y="306131"/>
                  </a:lnTo>
                  <a:lnTo>
                    <a:pt x="738146" y="301067"/>
                  </a:lnTo>
                  <a:lnTo>
                    <a:pt x="742899" y="296726"/>
                  </a:lnTo>
                  <a:lnTo>
                    <a:pt x="747654" y="292178"/>
                  </a:lnTo>
                  <a:lnTo>
                    <a:pt x="753339" y="289904"/>
                  </a:lnTo>
                  <a:lnTo>
                    <a:pt x="799871" y="289904"/>
                  </a:lnTo>
                  <a:lnTo>
                    <a:pt x="796953" y="287527"/>
                  </a:lnTo>
                  <a:lnTo>
                    <a:pt x="789719" y="284013"/>
                  </a:lnTo>
                  <a:lnTo>
                    <a:pt x="784080" y="281572"/>
                  </a:lnTo>
                  <a:lnTo>
                    <a:pt x="778014" y="279828"/>
                  </a:lnTo>
                  <a:lnTo>
                    <a:pt x="771522" y="278781"/>
                  </a:lnTo>
                  <a:lnTo>
                    <a:pt x="764604" y="278432"/>
                  </a:lnTo>
                  <a:close/>
                </a:path>
                <a:path w="817879" h="417830">
                  <a:moveTo>
                    <a:pt x="811733" y="383232"/>
                  </a:moveTo>
                  <a:lnTo>
                    <a:pt x="810493" y="383232"/>
                  </a:lnTo>
                  <a:lnTo>
                    <a:pt x="808322" y="384783"/>
                  </a:lnTo>
                  <a:lnTo>
                    <a:pt x="805635" y="386849"/>
                  </a:lnTo>
                  <a:lnTo>
                    <a:pt x="801294" y="389227"/>
                  </a:lnTo>
                  <a:lnTo>
                    <a:pt x="795300" y="391914"/>
                  </a:lnTo>
                  <a:lnTo>
                    <a:pt x="789512" y="394394"/>
                  </a:lnTo>
                  <a:lnTo>
                    <a:pt x="782277" y="395635"/>
                  </a:lnTo>
                  <a:lnTo>
                    <a:pt x="808499" y="395635"/>
                  </a:lnTo>
                  <a:lnTo>
                    <a:pt x="810493" y="392844"/>
                  </a:lnTo>
                  <a:lnTo>
                    <a:pt x="811733" y="390570"/>
                  </a:lnTo>
                  <a:lnTo>
                    <a:pt x="812353" y="388710"/>
                  </a:lnTo>
                  <a:lnTo>
                    <a:pt x="812353" y="384576"/>
                  </a:lnTo>
                  <a:lnTo>
                    <a:pt x="811733" y="383232"/>
                  </a:lnTo>
                  <a:close/>
                </a:path>
                <a:path w="817879" h="417830">
                  <a:moveTo>
                    <a:pt x="799871" y="289904"/>
                  </a:moveTo>
                  <a:lnTo>
                    <a:pt x="767188" y="289904"/>
                  </a:lnTo>
                  <a:lnTo>
                    <a:pt x="773183" y="291971"/>
                  </a:lnTo>
                  <a:lnTo>
                    <a:pt x="782691" y="300240"/>
                  </a:lnTo>
                  <a:lnTo>
                    <a:pt x="786205" y="305097"/>
                  </a:lnTo>
                  <a:lnTo>
                    <a:pt x="788478" y="310678"/>
                  </a:lnTo>
                  <a:lnTo>
                    <a:pt x="790959" y="316053"/>
                  </a:lnTo>
                  <a:lnTo>
                    <a:pt x="792200" y="321014"/>
                  </a:lnTo>
                  <a:lnTo>
                    <a:pt x="792200" y="327628"/>
                  </a:lnTo>
                  <a:lnTo>
                    <a:pt x="791683" y="328662"/>
                  </a:lnTo>
                  <a:lnTo>
                    <a:pt x="817314" y="328662"/>
                  </a:lnTo>
                  <a:lnTo>
                    <a:pt x="817314" y="326905"/>
                  </a:lnTo>
                  <a:lnTo>
                    <a:pt x="816384" y="321117"/>
                  </a:lnTo>
                  <a:lnTo>
                    <a:pt x="814524" y="315329"/>
                  </a:lnTo>
                  <a:lnTo>
                    <a:pt x="812870" y="309335"/>
                  </a:lnTo>
                  <a:lnTo>
                    <a:pt x="810183" y="303444"/>
                  </a:lnTo>
                  <a:lnTo>
                    <a:pt x="806462" y="297656"/>
                  </a:lnTo>
                  <a:lnTo>
                    <a:pt x="802535" y="292075"/>
                  </a:lnTo>
                  <a:lnTo>
                    <a:pt x="799871" y="289904"/>
                  </a:lnTo>
                  <a:close/>
                </a:path>
              </a:pathLst>
            </a:custGeom>
            <a:solidFill>
              <a:srgbClr val="50A4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22257" y="2232893"/>
              <a:ext cx="1040867" cy="4830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133408" y="251066"/>
            <a:ext cx="939800" cy="698500"/>
            <a:chOff x="9133408" y="251066"/>
            <a:chExt cx="939800" cy="698500"/>
          </a:xfrm>
        </p:grpSpPr>
        <p:sp>
          <p:nvSpPr>
            <p:cNvPr id="19" name="object 19"/>
            <p:cNvSpPr/>
            <p:nvPr/>
          </p:nvSpPr>
          <p:spPr>
            <a:xfrm>
              <a:off x="9133408" y="327266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03308" y="251066"/>
              <a:ext cx="355600" cy="698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7126786" y="5280386"/>
            <a:ext cx="805172" cy="14455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41843" y="5728576"/>
            <a:ext cx="906144" cy="459105"/>
          </a:xfrm>
          <a:custGeom>
            <a:avLst/>
            <a:gdLst/>
            <a:ahLst/>
            <a:cxnLst/>
            <a:rect l="l" t="t" r="r" b="b"/>
            <a:pathLst>
              <a:path w="906145" h="459104">
                <a:moveTo>
                  <a:pt x="210185" y="0"/>
                </a:moveTo>
                <a:lnTo>
                  <a:pt x="163671" y="4127"/>
                </a:lnTo>
                <a:lnTo>
                  <a:pt x="121920" y="16510"/>
                </a:lnTo>
                <a:lnTo>
                  <a:pt x="85566" y="35877"/>
                </a:lnTo>
                <a:lnTo>
                  <a:pt x="55245" y="62230"/>
                </a:lnTo>
                <a:lnTo>
                  <a:pt x="31591" y="94773"/>
                </a:lnTo>
                <a:lnTo>
                  <a:pt x="13970" y="133985"/>
                </a:lnTo>
                <a:lnTo>
                  <a:pt x="3492" y="178752"/>
                </a:lnTo>
                <a:lnTo>
                  <a:pt x="0" y="229235"/>
                </a:lnTo>
                <a:lnTo>
                  <a:pt x="1547" y="263564"/>
                </a:lnTo>
                <a:lnTo>
                  <a:pt x="13930" y="324842"/>
                </a:lnTo>
                <a:lnTo>
                  <a:pt x="38814" y="376039"/>
                </a:lnTo>
                <a:lnTo>
                  <a:pt x="75009" y="415726"/>
                </a:lnTo>
                <a:lnTo>
                  <a:pt x="121840" y="443388"/>
                </a:lnTo>
                <a:lnTo>
                  <a:pt x="178355" y="457358"/>
                </a:lnTo>
                <a:lnTo>
                  <a:pt x="210185" y="459105"/>
                </a:lnTo>
                <a:lnTo>
                  <a:pt x="230187" y="458390"/>
                </a:lnTo>
                <a:lnTo>
                  <a:pt x="268287" y="452675"/>
                </a:lnTo>
                <a:lnTo>
                  <a:pt x="320198" y="432911"/>
                </a:lnTo>
                <a:lnTo>
                  <a:pt x="349250" y="412750"/>
                </a:lnTo>
                <a:lnTo>
                  <a:pt x="350943" y="411480"/>
                </a:lnTo>
                <a:lnTo>
                  <a:pt x="211455" y="411480"/>
                </a:lnTo>
                <a:lnTo>
                  <a:pt x="187325" y="410170"/>
                </a:lnTo>
                <a:lnTo>
                  <a:pt x="144779" y="399692"/>
                </a:lnTo>
                <a:lnTo>
                  <a:pt x="109974" y="378539"/>
                </a:lnTo>
                <a:lnTo>
                  <a:pt x="83621" y="347424"/>
                </a:lnTo>
                <a:lnTo>
                  <a:pt x="65881" y="306625"/>
                </a:lnTo>
                <a:lnTo>
                  <a:pt x="56991" y="257095"/>
                </a:lnTo>
                <a:lnTo>
                  <a:pt x="55880" y="229235"/>
                </a:lnTo>
                <a:lnTo>
                  <a:pt x="56991" y="201414"/>
                </a:lnTo>
                <a:lnTo>
                  <a:pt x="65881" y="152201"/>
                </a:lnTo>
                <a:lnTo>
                  <a:pt x="83621" y="111720"/>
                </a:lnTo>
                <a:lnTo>
                  <a:pt x="109974" y="80922"/>
                </a:lnTo>
                <a:lnTo>
                  <a:pt x="144779" y="59769"/>
                </a:lnTo>
                <a:lnTo>
                  <a:pt x="187325" y="48974"/>
                </a:lnTo>
                <a:lnTo>
                  <a:pt x="211455" y="47625"/>
                </a:lnTo>
                <a:lnTo>
                  <a:pt x="351663" y="47625"/>
                </a:lnTo>
                <a:lnTo>
                  <a:pt x="346710" y="43815"/>
                </a:lnTo>
                <a:lnTo>
                  <a:pt x="302299" y="17502"/>
                </a:lnTo>
                <a:lnTo>
                  <a:pt x="248602" y="2857"/>
                </a:lnTo>
                <a:lnTo>
                  <a:pt x="229631" y="714"/>
                </a:lnTo>
                <a:lnTo>
                  <a:pt x="210185" y="0"/>
                </a:lnTo>
                <a:close/>
              </a:path>
              <a:path w="906145" h="459104">
                <a:moveTo>
                  <a:pt x="334010" y="368511"/>
                </a:moveTo>
                <a:lnTo>
                  <a:pt x="328295" y="370416"/>
                </a:lnTo>
                <a:lnTo>
                  <a:pt x="321945" y="374650"/>
                </a:lnTo>
                <a:lnTo>
                  <a:pt x="309919" y="383301"/>
                </a:lnTo>
                <a:lnTo>
                  <a:pt x="297339" y="390842"/>
                </a:lnTo>
                <a:lnTo>
                  <a:pt x="256341" y="406479"/>
                </a:lnTo>
                <a:lnTo>
                  <a:pt x="211455" y="411480"/>
                </a:lnTo>
                <a:lnTo>
                  <a:pt x="350943" y="411480"/>
                </a:lnTo>
                <a:lnTo>
                  <a:pt x="354330" y="408940"/>
                </a:lnTo>
                <a:lnTo>
                  <a:pt x="357505" y="404495"/>
                </a:lnTo>
                <a:lnTo>
                  <a:pt x="358775" y="399415"/>
                </a:lnTo>
                <a:lnTo>
                  <a:pt x="360467" y="394335"/>
                </a:lnTo>
                <a:lnTo>
                  <a:pt x="360467" y="389466"/>
                </a:lnTo>
                <a:lnTo>
                  <a:pt x="358775" y="384810"/>
                </a:lnTo>
                <a:lnTo>
                  <a:pt x="357505" y="380153"/>
                </a:lnTo>
                <a:lnTo>
                  <a:pt x="355177" y="376343"/>
                </a:lnTo>
                <a:lnTo>
                  <a:pt x="348402" y="370416"/>
                </a:lnTo>
                <a:lnTo>
                  <a:pt x="344170" y="368935"/>
                </a:lnTo>
                <a:lnTo>
                  <a:pt x="339090" y="368935"/>
                </a:lnTo>
                <a:lnTo>
                  <a:pt x="334010" y="368511"/>
                </a:lnTo>
                <a:close/>
              </a:path>
              <a:path w="906145" h="459104">
                <a:moveTo>
                  <a:pt x="351663" y="47625"/>
                </a:moveTo>
                <a:lnTo>
                  <a:pt x="211455" y="47625"/>
                </a:lnTo>
                <a:lnTo>
                  <a:pt x="227052" y="48180"/>
                </a:lnTo>
                <a:lnTo>
                  <a:pt x="242094" y="49847"/>
                </a:lnTo>
                <a:lnTo>
                  <a:pt x="283884" y="61555"/>
                </a:lnTo>
                <a:lnTo>
                  <a:pt x="320675" y="83820"/>
                </a:lnTo>
                <a:lnTo>
                  <a:pt x="327025" y="88052"/>
                </a:lnTo>
                <a:lnTo>
                  <a:pt x="332740" y="90170"/>
                </a:lnTo>
                <a:lnTo>
                  <a:pt x="342900" y="90170"/>
                </a:lnTo>
                <a:lnTo>
                  <a:pt x="358140" y="73660"/>
                </a:lnTo>
                <a:lnTo>
                  <a:pt x="359832" y="68580"/>
                </a:lnTo>
                <a:lnTo>
                  <a:pt x="359622" y="63500"/>
                </a:lnTo>
                <a:lnTo>
                  <a:pt x="357505" y="58420"/>
                </a:lnTo>
                <a:lnTo>
                  <a:pt x="355812" y="52917"/>
                </a:lnTo>
                <a:lnTo>
                  <a:pt x="352212" y="48047"/>
                </a:lnTo>
                <a:lnTo>
                  <a:pt x="351663" y="47625"/>
                </a:lnTo>
                <a:close/>
              </a:path>
              <a:path w="906145" h="459104">
                <a:moveTo>
                  <a:pt x="476791" y="296227"/>
                </a:moveTo>
                <a:lnTo>
                  <a:pt x="433848" y="308610"/>
                </a:lnTo>
                <a:lnTo>
                  <a:pt x="408181" y="343316"/>
                </a:lnTo>
                <a:lnTo>
                  <a:pt x="403131" y="376237"/>
                </a:lnTo>
                <a:lnTo>
                  <a:pt x="403686" y="388064"/>
                </a:lnTo>
                <a:lnTo>
                  <a:pt x="417080" y="427176"/>
                </a:lnTo>
                <a:lnTo>
                  <a:pt x="455756" y="453787"/>
                </a:lnTo>
                <a:lnTo>
                  <a:pt x="476791" y="456247"/>
                </a:lnTo>
                <a:lnTo>
                  <a:pt x="484986" y="455910"/>
                </a:lnTo>
                <a:lnTo>
                  <a:pt x="525288" y="439598"/>
                </a:lnTo>
                <a:lnTo>
                  <a:pt x="529453" y="435610"/>
                </a:lnTo>
                <a:lnTo>
                  <a:pt x="476791" y="435610"/>
                </a:lnTo>
                <a:lnTo>
                  <a:pt x="466531" y="434657"/>
                </a:lnTo>
                <a:lnTo>
                  <a:pt x="432483" y="401716"/>
                </a:lnTo>
                <a:lnTo>
                  <a:pt x="429166" y="376237"/>
                </a:lnTo>
                <a:lnTo>
                  <a:pt x="429523" y="366950"/>
                </a:lnTo>
                <a:lnTo>
                  <a:pt x="446429" y="327600"/>
                </a:lnTo>
                <a:lnTo>
                  <a:pt x="476791" y="316865"/>
                </a:lnTo>
                <a:lnTo>
                  <a:pt x="529275" y="316865"/>
                </a:lnTo>
                <a:lnTo>
                  <a:pt x="523621" y="311507"/>
                </a:lnTo>
                <a:lnTo>
                  <a:pt x="515843" y="306070"/>
                </a:lnTo>
                <a:lnTo>
                  <a:pt x="507211" y="301763"/>
                </a:lnTo>
                <a:lnTo>
                  <a:pt x="497825" y="298688"/>
                </a:lnTo>
                <a:lnTo>
                  <a:pt x="487685" y="296842"/>
                </a:lnTo>
                <a:lnTo>
                  <a:pt x="476791" y="296227"/>
                </a:lnTo>
                <a:close/>
              </a:path>
              <a:path w="906145" h="459104">
                <a:moveTo>
                  <a:pt x="529275" y="316865"/>
                </a:moveTo>
                <a:lnTo>
                  <a:pt x="476791" y="316865"/>
                </a:lnTo>
                <a:lnTo>
                  <a:pt x="487169" y="317817"/>
                </a:lnTo>
                <a:lnTo>
                  <a:pt x="496396" y="320675"/>
                </a:lnTo>
                <a:lnTo>
                  <a:pt x="521161" y="350758"/>
                </a:lnTo>
                <a:lnTo>
                  <a:pt x="524416" y="376237"/>
                </a:lnTo>
                <a:lnTo>
                  <a:pt x="524038" y="385266"/>
                </a:lnTo>
                <a:lnTo>
                  <a:pt x="506953" y="424735"/>
                </a:lnTo>
                <a:lnTo>
                  <a:pt x="476791" y="435610"/>
                </a:lnTo>
                <a:lnTo>
                  <a:pt x="529453" y="435610"/>
                </a:lnTo>
                <a:lnTo>
                  <a:pt x="547593" y="401716"/>
                </a:lnTo>
                <a:lnTo>
                  <a:pt x="550451" y="376237"/>
                </a:lnTo>
                <a:lnTo>
                  <a:pt x="549875" y="364430"/>
                </a:lnTo>
                <a:lnTo>
                  <a:pt x="536290" y="325437"/>
                </a:lnTo>
                <a:lnTo>
                  <a:pt x="530448" y="317976"/>
                </a:lnTo>
                <a:lnTo>
                  <a:pt x="529275" y="316865"/>
                </a:lnTo>
                <a:close/>
              </a:path>
              <a:path w="906145" h="459104">
                <a:moveTo>
                  <a:pt x="647816" y="296227"/>
                </a:moveTo>
                <a:lnTo>
                  <a:pt x="604418" y="311368"/>
                </a:lnTo>
                <a:lnTo>
                  <a:pt x="581617" y="353218"/>
                </a:lnTo>
                <a:lnTo>
                  <a:pt x="579554" y="376237"/>
                </a:lnTo>
                <a:lnTo>
                  <a:pt x="580070" y="388064"/>
                </a:lnTo>
                <a:lnTo>
                  <a:pt x="592512" y="427176"/>
                </a:lnTo>
                <a:lnTo>
                  <a:pt x="628448" y="453787"/>
                </a:lnTo>
                <a:lnTo>
                  <a:pt x="647816" y="456247"/>
                </a:lnTo>
                <a:lnTo>
                  <a:pt x="657917" y="455572"/>
                </a:lnTo>
                <a:lnTo>
                  <a:pt x="694047" y="435610"/>
                </a:lnTo>
                <a:lnTo>
                  <a:pt x="653214" y="435610"/>
                </a:lnTo>
                <a:lnTo>
                  <a:pt x="642954" y="434657"/>
                </a:lnTo>
                <a:lnTo>
                  <a:pt x="608843" y="401557"/>
                </a:lnTo>
                <a:lnTo>
                  <a:pt x="605589" y="376237"/>
                </a:lnTo>
                <a:lnTo>
                  <a:pt x="605946" y="366950"/>
                </a:lnTo>
                <a:lnTo>
                  <a:pt x="622853" y="327600"/>
                </a:lnTo>
                <a:lnTo>
                  <a:pt x="653214" y="316865"/>
                </a:lnTo>
                <a:lnTo>
                  <a:pt x="694334" y="316865"/>
                </a:lnTo>
                <a:lnTo>
                  <a:pt x="690540" y="312400"/>
                </a:lnTo>
                <a:lnTo>
                  <a:pt x="683694" y="306705"/>
                </a:lnTo>
                <a:lnTo>
                  <a:pt x="675855" y="302121"/>
                </a:lnTo>
                <a:lnTo>
                  <a:pt x="667263" y="298847"/>
                </a:lnTo>
                <a:lnTo>
                  <a:pt x="657917" y="296882"/>
                </a:lnTo>
                <a:lnTo>
                  <a:pt x="647816" y="296227"/>
                </a:lnTo>
                <a:close/>
              </a:path>
              <a:path w="906145" h="459104">
                <a:moveTo>
                  <a:pt x="725921" y="412115"/>
                </a:moveTo>
                <a:lnTo>
                  <a:pt x="700521" y="412115"/>
                </a:lnTo>
                <a:lnTo>
                  <a:pt x="704014" y="416560"/>
                </a:lnTo>
                <a:lnTo>
                  <a:pt x="700839" y="425152"/>
                </a:lnTo>
                <a:lnTo>
                  <a:pt x="700521" y="425700"/>
                </a:lnTo>
                <a:lnTo>
                  <a:pt x="700521" y="446510"/>
                </a:lnTo>
                <a:lnTo>
                  <a:pt x="701579" y="449792"/>
                </a:lnTo>
                <a:lnTo>
                  <a:pt x="703696" y="452120"/>
                </a:lnTo>
                <a:lnTo>
                  <a:pt x="706024" y="454447"/>
                </a:lnTo>
                <a:lnTo>
                  <a:pt x="709199" y="455612"/>
                </a:lnTo>
                <a:lnTo>
                  <a:pt x="717454" y="455612"/>
                </a:lnTo>
                <a:lnTo>
                  <a:pt x="720629" y="454447"/>
                </a:lnTo>
                <a:lnTo>
                  <a:pt x="724862" y="449792"/>
                </a:lnTo>
                <a:lnTo>
                  <a:pt x="725921" y="446510"/>
                </a:lnTo>
                <a:lnTo>
                  <a:pt x="725921" y="412115"/>
                </a:lnTo>
                <a:close/>
              </a:path>
              <a:path w="906145" h="459104">
                <a:moveTo>
                  <a:pt x="694334" y="316865"/>
                </a:moveTo>
                <a:lnTo>
                  <a:pt x="653214" y="316865"/>
                </a:lnTo>
                <a:lnTo>
                  <a:pt x="663592" y="317817"/>
                </a:lnTo>
                <a:lnTo>
                  <a:pt x="672819" y="320675"/>
                </a:lnTo>
                <a:lnTo>
                  <a:pt x="697584" y="350758"/>
                </a:lnTo>
                <a:lnTo>
                  <a:pt x="700839" y="376237"/>
                </a:lnTo>
                <a:lnTo>
                  <a:pt x="700462" y="385266"/>
                </a:lnTo>
                <a:lnTo>
                  <a:pt x="683376" y="424735"/>
                </a:lnTo>
                <a:lnTo>
                  <a:pt x="653214" y="435610"/>
                </a:lnTo>
                <a:lnTo>
                  <a:pt x="694047" y="435610"/>
                </a:lnTo>
                <a:lnTo>
                  <a:pt x="696394" y="432831"/>
                </a:lnTo>
                <a:lnTo>
                  <a:pt x="700521" y="425700"/>
                </a:lnTo>
                <a:lnTo>
                  <a:pt x="700521" y="412115"/>
                </a:lnTo>
                <a:lnTo>
                  <a:pt x="725921" y="412115"/>
                </a:lnTo>
                <a:lnTo>
                  <a:pt x="725921" y="334962"/>
                </a:lnTo>
                <a:lnTo>
                  <a:pt x="700204" y="334962"/>
                </a:lnTo>
                <a:lnTo>
                  <a:pt x="700204" y="325950"/>
                </a:lnTo>
                <a:lnTo>
                  <a:pt x="696155" y="319008"/>
                </a:lnTo>
                <a:lnTo>
                  <a:pt x="694334" y="316865"/>
                </a:lnTo>
                <a:close/>
              </a:path>
              <a:path w="906145" h="459104">
                <a:moveTo>
                  <a:pt x="700521" y="412115"/>
                </a:moveTo>
                <a:lnTo>
                  <a:pt x="700521" y="425700"/>
                </a:lnTo>
                <a:lnTo>
                  <a:pt x="700839" y="425152"/>
                </a:lnTo>
                <a:lnTo>
                  <a:pt x="704014" y="416560"/>
                </a:lnTo>
                <a:lnTo>
                  <a:pt x="700521" y="412115"/>
                </a:lnTo>
                <a:close/>
              </a:path>
              <a:path w="906145" h="459104">
                <a:moveTo>
                  <a:pt x="700204" y="325950"/>
                </a:moveTo>
                <a:lnTo>
                  <a:pt x="700204" y="334962"/>
                </a:lnTo>
                <a:lnTo>
                  <a:pt x="703696" y="334962"/>
                </a:lnTo>
                <a:lnTo>
                  <a:pt x="700541" y="326528"/>
                </a:lnTo>
                <a:lnTo>
                  <a:pt x="700204" y="325950"/>
                </a:lnTo>
                <a:close/>
              </a:path>
              <a:path w="906145" h="459104">
                <a:moveTo>
                  <a:pt x="717242" y="227330"/>
                </a:moveTo>
                <a:lnTo>
                  <a:pt x="708987" y="227330"/>
                </a:lnTo>
                <a:lnTo>
                  <a:pt x="705707" y="228494"/>
                </a:lnTo>
                <a:lnTo>
                  <a:pt x="701262" y="232939"/>
                </a:lnTo>
                <a:lnTo>
                  <a:pt x="700204" y="236114"/>
                </a:lnTo>
                <a:lnTo>
                  <a:pt x="700204" y="325950"/>
                </a:lnTo>
                <a:lnTo>
                  <a:pt x="700541" y="326528"/>
                </a:lnTo>
                <a:lnTo>
                  <a:pt x="703696" y="334962"/>
                </a:lnTo>
                <a:lnTo>
                  <a:pt x="725921" y="334962"/>
                </a:lnTo>
                <a:lnTo>
                  <a:pt x="725921" y="236114"/>
                </a:lnTo>
                <a:lnTo>
                  <a:pt x="724757" y="232939"/>
                </a:lnTo>
                <a:lnTo>
                  <a:pt x="722429" y="230822"/>
                </a:lnTo>
                <a:lnTo>
                  <a:pt x="720312" y="228494"/>
                </a:lnTo>
                <a:lnTo>
                  <a:pt x="717242" y="227330"/>
                </a:lnTo>
                <a:close/>
              </a:path>
              <a:path w="906145" h="459104">
                <a:moveTo>
                  <a:pt x="838954" y="296227"/>
                </a:moveTo>
                <a:lnTo>
                  <a:pt x="800219" y="306387"/>
                </a:lnTo>
                <a:lnTo>
                  <a:pt x="774184" y="334645"/>
                </a:lnTo>
                <a:lnTo>
                  <a:pt x="764788" y="374015"/>
                </a:lnTo>
                <a:lnTo>
                  <a:pt x="764717" y="377719"/>
                </a:lnTo>
                <a:lnTo>
                  <a:pt x="765254" y="388501"/>
                </a:lnTo>
                <a:lnTo>
                  <a:pt x="779581" y="427493"/>
                </a:lnTo>
                <a:lnTo>
                  <a:pt x="810795" y="450889"/>
                </a:lnTo>
                <a:lnTo>
                  <a:pt x="843716" y="456247"/>
                </a:lnTo>
                <a:lnTo>
                  <a:pt x="850721" y="455989"/>
                </a:lnTo>
                <a:lnTo>
                  <a:pt x="891262" y="443964"/>
                </a:lnTo>
                <a:lnTo>
                  <a:pt x="896739" y="440372"/>
                </a:lnTo>
                <a:lnTo>
                  <a:pt x="899490" y="438679"/>
                </a:lnTo>
                <a:lnTo>
                  <a:pt x="901289" y="436667"/>
                </a:lnTo>
                <a:lnTo>
                  <a:pt x="901674" y="435610"/>
                </a:lnTo>
                <a:lnTo>
                  <a:pt x="843716" y="435610"/>
                </a:lnTo>
                <a:lnTo>
                  <a:pt x="831433" y="434657"/>
                </a:lnTo>
                <a:lnTo>
                  <a:pt x="797282" y="411876"/>
                </a:lnTo>
                <a:lnTo>
                  <a:pt x="789787" y="381635"/>
                </a:lnTo>
                <a:lnTo>
                  <a:pt x="784344" y="381635"/>
                </a:lnTo>
                <a:lnTo>
                  <a:pt x="784344" y="364807"/>
                </a:lnTo>
                <a:lnTo>
                  <a:pt x="789883" y="364807"/>
                </a:lnTo>
                <a:lnTo>
                  <a:pt x="790853" y="357663"/>
                </a:lnTo>
                <a:lnTo>
                  <a:pt x="811966" y="322897"/>
                </a:lnTo>
                <a:lnTo>
                  <a:pt x="839589" y="315277"/>
                </a:lnTo>
                <a:lnTo>
                  <a:pt x="886606" y="315277"/>
                </a:lnTo>
                <a:lnTo>
                  <a:pt x="883325" y="311923"/>
                </a:lnTo>
                <a:lnTo>
                  <a:pt x="846534" y="296564"/>
                </a:lnTo>
                <a:lnTo>
                  <a:pt x="838954" y="296227"/>
                </a:lnTo>
                <a:close/>
              </a:path>
              <a:path w="906145" h="459104">
                <a:moveTo>
                  <a:pt x="891552" y="420475"/>
                </a:moveTo>
                <a:lnTo>
                  <a:pt x="888907" y="421322"/>
                </a:lnTo>
                <a:lnTo>
                  <a:pt x="885944" y="423227"/>
                </a:lnTo>
                <a:lnTo>
                  <a:pt x="879170" y="427672"/>
                </a:lnTo>
                <a:lnTo>
                  <a:pt x="872185" y="430847"/>
                </a:lnTo>
                <a:lnTo>
                  <a:pt x="858004" y="434657"/>
                </a:lnTo>
                <a:lnTo>
                  <a:pt x="850912" y="435610"/>
                </a:lnTo>
                <a:lnTo>
                  <a:pt x="901674" y="435610"/>
                </a:lnTo>
                <a:lnTo>
                  <a:pt x="902136" y="434340"/>
                </a:lnTo>
                <a:lnTo>
                  <a:pt x="903194" y="432012"/>
                </a:lnTo>
                <a:lnTo>
                  <a:pt x="903406" y="429895"/>
                </a:lnTo>
                <a:lnTo>
                  <a:pt x="902771" y="427990"/>
                </a:lnTo>
                <a:lnTo>
                  <a:pt x="902347" y="425872"/>
                </a:lnTo>
                <a:lnTo>
                  <a:pt x="901395" y="424180"/>
                </a:lnTo>
                <a:lnTo>
                  <a:pt x="899914" y="422910"/>
                </a:lnTo>
                <a:lnTo>
                  <a:pt x="898432" y="421427"/>
                </a:lnTo>
                <a:lnTo>
                  <a:pt x="896421" y="420687"/>
                </a:lnTo>
                <a:lnTo>
                  <a:pt x="893881" y="420687"/>
                </a:lnTo>
                <a:lnTo>
                  <a:pt x="891552" y="420475"/>
                </a:lnTo>
                <a:close/>
              </a:path>
              <a:path w="906145" h="459104">
                <a:moveTo>
                  <a:pt x="789883" y="364807"/>
                </a:moveTo>
                <a:lnTo>
                  <a:pt x="784344" y="364807"/>
                </a:lnTo>
                <a:lnTo>
                  <a:pt x="784344" y="381635"/>
                </a:lnTo>
                <a:lnTo>
                  <a:pt x="789787" y="381635"/>
                </a:lnTo>
                <a:lnTo>
                  <a:pt x="789538" y="377719"/>
                </a:lnTo>
                <a:lnTo>
                  <a:pt x="789639" y="368935"/>
                </a:lnTo>
                <a:lnTo>
                  <a:pt x="789781" y="365561"/>
                </a:lnTo>
                <a:lnTo>
                  <a:pt x="789883" y="364807"/>
                </a:lnTo>
                <a:close/>
              </a:path>
              <a:path w="906145" h="459104">
                <a:moveTo>
                  <a:pt x="883562" y="364807"/>
                </a:moveTo>
                <a:lnTo>
                  <a:pt x="789883" y="364807"/>
                </a:lnTo>
                <a:lnTo>
                  <a:pt x="789781" y="365561"/>
                </a:lnTo>
                <a:lnTo>
                  <a:pt x="789639" y="368935"/>
                </a:lnTo>
                <a:lnTo>
                  <a:pt x="789538" y="377719"/>
                </a:lnTo>
                <a:lnTo>
                  <a:pt x="789787" y="381635"/>
                </a:lnTo>
                <a:lnTo>
                  <a:pt x="898432" y="381635"/>
                </a:lnTo>
                <a:lnTo>
                  <a:pt x="901184" y="380894"/>
                </a:lnTo>
                <a:lnTo>
                  <a:pt x="903089" y="379412"/>
                </a:lnTo>
                <a:lnTo>
                  <a:pt x="904994" y="377719"/>
                </a:lnTo>
                <a:lnTo>
                  <a:pt x="905946" y="375179"/>
                </a:lnTo>
                <a:lnTo>
                  <a:pt x="905846" y="368935"/>
                </a:lnTo>
                <a:lnTo>
                  <a:pt x="883721" y="368935"/>
                </a:lnTo>
                <a:lnTo>
                  <a:pt x="883562" y="364807"/>
                </a:lnTo>
                <a:close/>
              </a:path>
              <a:path w="906145" h="459104">
                <a:moveTo>
                  <a:pt x="886606" y="315277"/>
                </a:moveTo>
                <a:lnTo>
                  <a:pt x="849325" y="315277"/>
                </a:lnTo>
                <a:lnTo>
                  <a:pt x="857369" y="317394"/>
                </a:lnTo>
                <a:lnTo>
                  <a:pt x="863719" y="321627"/>
                </a:lnTo>
                <a:lnTo>
                  <a:pt x="883404" y="360699"/>
                </a:lnTo>
                <a:lnTo>
                  <a:pt x="883721" y="368935"/>
                </a:lnTo>
                <a:lnTo>
                  <a:pt x="888801" y="364807"/>
                </a:lnTo>
                <a:lnTo>
                  <a:pt x="905702" y="364807"/>
                </a:lnTo>
                <a:lnTo>
                  <a:pt x="905649" y="363279"/>
                </a:lnTo>
                <a:lnTo>
                  <a:pt x="892016" y="321726"/>
                </a:lnTo>
                <a:lnTo>
                  <a:pt x="887849" y="316547"/>
                </a:lnTo>
                <a:lnTo>
                  <a:pt x="886606" y="315277"/>
                </a:lnTo>
                <a:close/>
              </a:path>
              <a:path w="906145" h="459104">
                <a:moveTo>
                  <a:pt x="905702" y="364807"/>
                </a:moveTo>
                <a:lnTo>
                  <a:pt x="888801" y="364807"/>
                </a:lnTo>
                <a:lnTo>
                  <a:pt x="883721" y="368935"/>
                </a:lnTo>
                <a:lnTo>
                  <a:pt x="905846" y="368935"/>
                </a:lnTo>
                <a:lnTo>
                  <a:pt x="905702" y="364807"/>
                </a:lnTo>
                <a:close/>
              </a:path>
            </a:pathLst>
          </a:custGeom>
          <a:solidFill>
            <a:srgbClr val="3367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63346" y="5741276"/>
            <a:ext cx="1228212" cy="512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96993" y="3964943"/>
            <a:ext cx="817880" cy="417830"/>
          </a:xfrm>
          <a:custGeom>
            <a:avLst/>
            <a:gdLst/>
            <a:ahLst/>
            <a:cxnLst/>
            <a:rect l="l" t="t" r="r" b="b"/>
            <a:pathLst>
              <a:path w="817879" h="417829">
                <a:moveTo>
                  <a:pt x="203398" y="0"/>
                </a:moveTo>
                <a:lnTo>
                  <a:pt x="162005" y="4186"/>
                </a:lnTo>
                <a:lnTo>
                  <a:pt x="123402" y="16743"/>
                </a:lnTo>
                <a:lnTo>
                  <a:pt x="88986" y="36742"/>
                </a:lnTo>
                <a:lnTo>
                  <a:pt x="58911" y="63252"/>
                </a:lnTo>
                <a:lnTo>
                  <a:pt x="34106" y="94878"/>
                </a:lnTo>
                <a:lnTo>
                  <a:pt x="15502" y="131465"/>
                </a:lnTo>
                <a:lnTo>
                  <a:pt x="3875" y="171307"/>
                </a:lnTo>
                <a:lnTo>
                  <a:pt x="0" y="213940"/>
                </a:lnTo>
                <a:lnTo>
                  <a:pt x="930" y="234443"/>
                </a:lnTo>
                <a:lnTo>
                  <a:pt x="8371" y="273820"/>
                </a:lnTo>
                <a:lnTo>
                  <a:pt x="23331" y="310446"/>
                </a:lnTo>
                <a:lnTo>
                  <a:pt x="44415" y="342692"/>
                </a:lnTo>
                <a:lnTo>
                  <a:pt x="71246" y="370442"/>
                </a:lnTo>
                <a:lnTo>
                  <a:pt x="102513" y="392418"/>
                </a:lnTo>
                <a:lnTo>
                  <a:pt x="137976" y="408269"/>
                </a:lnTo>
                <a:lnTo>
                  <a:pt x="176423" y="416330"/>
                </a:lnTo>
                <a:lnTo>
                  <a:pt x="196577" y="417338"/>
                </a:lnTo>
                <a:lnTo>
                  <a:pt x="244209" y="415633"/>
                </a:lnTo>
                <a:lnTo>
                  <a:pt x="284788" y="410517"/>
                </a:lnTo>
                <a:lnTo>
                  <a:pt x="318313" y="401991"/>
                </a:lnTo>
                <a:lnTo>
                  <a:pt x="343411" y="390673"/>
                </a:lnTo>
                <a:lnTo>
                  <a:pt x="220141" y="390673"/>
                </a:lnTo>
                <a:lnTo>
                  <a:pt x="195259" y="388968"/>
                </a:lnTo>
                <a:lnTo>
                  <a:pt x="150610" y="375326"/>
                </a:lnTo>
                <a:lnTo>
                  <a:pt x="113481" y="348544"/>
                </a:lnTo>
                <a:lnTo>
                  <a:pt x="86196" y="313508"/>
                </a:lnTo>
                <a:lnTo>
                  <a:pt x="68677" y="272192"/>
                </a:lnTo>
                <a:lnTo>
                  <a:pt x="59996" y="225994"/>
                </a:lnTo>
                <a:lnTo>
                  <a:pt x="58911" y="200918"/>
                </a:lnTo>
                <a:lnTo>
                  <a:pt x="59608" y="184329"/>
                </a:lnTo>
                <a:lnTo>
                  <a:pt x="70073" y="136425"/>
                </a:lnTo>
                <a:lnTo>
                  <a:pt x="91699" y="92823"/>
                </a:lnTo>
                <a:lnTo>
                  <a:pt x="123092" y="57826"/>
                </a:lnTo>
                <a:lnTo>
                  <a:pt x="161773" y="34416"/>
                </a:lnTo>
                <a:lnTo>
                  <a:pt x="205258" y="26045"/>
                </a:lnTo>
                <a:lnTo>
                  <a:pt x="353940" y="26045"/>
                </a:lnTo>
                <a:lnTo>
                  <a:pt x="354086" y="15502"/>
                </a:lnTo>
                <a:lnTo>
                  <a:pt x="315794" y="8526"/>
                </a:lnTo>
                <a:lnTo>
                  <a:pt x="277811" y="3721"/>
                </a:lnTo>
                <a:lnTo>
                  <a:pt x="221769" y="232"/>
                </a:lnTo>
                <a:lnTo>
                  <a:pt x="203398" y="0"/>
                </a:lnTo>
                <a:close/>
              </a:path>
              <a:path w="817879" h="417829">
                <a:moveTo>
                  <a:pt x="347885" y="294555"/>
                </a:moveTo>
                <a:lnTo>
                  <a:pt x="343337" y="294555"/>
                </a:lnTo>
                <a:lnTo>
                  <a:pt x="341271" y="298069"/>
                </a:lnTo>
                <a:lnTo>
                  <a:pt x="339203" y="305097"/>
                </a:lnTo>
                <a:lnTo>
                  <a:pt x="337498" y="310601"/>
                </a:lnTo>
                <a:lnTo>
                  <a:pt x="319709" y="349203"/>
                </a:lnTo>
                <a:lnTo>
                  <a:pt x="274556" y="381681"/>
                </a:lnTo>
                <a:lnTo>
                  <a:pt x="220141" y="390673"/>
                </a:lnTo>
                <a:lnTo>
                  <a:pt x="343411" y="390673"/>
                </a:lnTo>
                <a:lnTo>
                  <a:pt x="344785" y="390053"/>
                </a:lnTo>
                <a:lnTo>
                  <a:pt x="346024" y="389227"/>
                </a:lnTo>
                <a:lnTo>
                  <a:pt x="347678" y="384679"/>
                </a:lnTo>
                <a:lnTo>
                  <a:pt x="349746" y="376411"/>
                </a:lnTo>
                <a:lnTo>
                  <a:pt x="351606" y="369977"/>
                </a:lnTo>
                <a:lnTo>
                  <a:pt x="360597" y="331917"/>
                </a:lnTo>
                <a:lnTo>
                  <a:pt x="365868" y="302617"/>
                </a:lnTo>
                <a:lnTo>
                  <a:pt x="365868" y="300136"/>
                </a:lnTo>
                <a:lnTo>
                  <a:pt x="360701" y="297036"/>
                </a:lnTo>
                <a:lnTo>
                  <a:pt x="357808" y="296209"/>
                </a:lnTo>
                <a:lnTo>
                  <a:pt x="354086" y="295796"/>
                </a:lnTo>
                <a:lnTo>
                  <a:pt x="350779" y="294969"/>
                </a:lnTo>
                <a:lnTo>
                  <a:pt x="347885" y="294555"/>
                </a:lnTo>
                <a:close/>
              </a:path>
              <a:path w="817879" h="417829">
                <a:moveTo>
                  <a:pt x="353940" y="26045"/>
                </a:moveTo>
                <a:lnTo>
                  <a:pt x="205258" y="26045"/>
                </a:lnTo>
                <a:lnTo>
                  <a:pt x="224598" y="26820"/>
                </a:lnTo>
                <a:lnTo>
                  <a:pt x="242310" y="29145"/>
                </a:lnTo>
                <a:lnTo>
                  <a:pt x="285990" y="45230"/>
                </a:lnTo>
                <a:lnTo>
                  <a:pt x="315640" y="72553"/>
                </a:lnTo>
                <a:lnTo>
                  <a:pt x="326802" y="94878"/>
                </a:lnTo>
                <a:lnTo>
                  <a:pt x="328868" y="100252"/>
                </a:lnTo>
                <a:lnTo>
                  <a:pt x="330522" y="105627"/>
                </a:lnTo>
                <a:lnTo>
                  <a:pt x="331762" y="111001"/>
                </a:lnTo>
                <a:lnTo>
                  <a:pt x="333002" y="113068"/>
                </a:lnTo>
                <a:lnTo>
                  <a:pt x="335689" y="114101"/>
                </a:lnTo>
                <a:lnTo>
                  <a:pt x="348505" y="114101"/>
                </a:lnTo>
                <a:lnTo>
                  <a:pt x="352846" y="111001"/>
                </a:lnTo>
                <a:lnTo>
                  <a:pt x="352909" y="100252"/>
                </a:lnTo>
                <a:lnTo>
                  <a:pt x="353940" y="26045"/>
                </a:lnTo>
                <a:close/>
              </a:path>
              <a:path w="817879" h="417829">
                <a:moveTo>
                  <a:pt x="458266" y="278122"/>
                </a:moveTo>
                <a:lnTo>
                  <a:pt x="416641" y="292327"/>
                </a:lnTo>
                <a:lnTo>
                  <a:pt x="393204" y="328197"/>
                </a:lnTo>
                <a:lnTo>
                  <a:pt x="390984" y="346645"/>
                </a:lnTo>
                <a:lnTo>
                  <a:pt x="391546" y="355908"/>
                </a:lnTo>
                <a:lnTo>
                  <a:pt x="410827" y="395557"/>
                </a:lnTo>
                <a:lnTo>
                  <a:pt x="449778" y="415207"/>
                </a:lnTo>
                <a:lnTo>
                  <a:pt x="458886" y="415789"/>
                </a:lnTo>
                <a:lnTo>
                  <a:pt x="468091" y="415207"/>
                </a:lnTo>
                <a:lnTo>
                  <a:pt x="476792" y="413463"/>
                </a:lnTo>
                <a:lnTo>
                  <a:pt x="484989" y="410556"/>
                </a:lnTo>
                <a:lnTo>
                  <a:pt x="492683" y="406486"/>
                </a:lnTo>
                <a:lnTo>
                  <a:pt x="496660" y="403696"/>
                </a:lnTo>
                <a:lnTo>
                  <a:pt x="453822" y="403696"/>
                </a:lnTo>
                <a:lnTo>
                  <a:pt x="446484" y="400905"/>
                </a:lnTo>
                <a:lnTo>
                  <a:pt x="420962" y="365713"/>
                </a:lnTo>
                <a:lnTo>
                  <a:pt x="417649" y="341994"/>
                </a:lnTo>
                <a:lnTo>
                  <a:pt x="417939" y="334902"/>
                </a:lnTo>
                <a:lnTo>
                  <a:pt x="441109" y="292592"/>
                </a:lnTo>
                <a:lnTo>
                  <a:pt x="447621" y="290214"/>
                </a:lnTo>
                <a:lnTo>
                  <a:pt x="496131" y="290214"/>
                </a:lnTo>
                <a:lnTo>
                  <a:pt x="492063" y="287424"/>
                </a:lnTo>
                <a:lnTo>
                  <a:pt x="484253" y="283354"/>
                </a:lnTo>
                <a:lnTo>
                  <a:pt x="476017" y="280448"/>
                </a:lnTo>
                <a:lnTo>
                  <a:pt x="467355" y="278704"/>
                </a:lnTo>
                <a:lnTo>
                  <a:pt x="458266" y="278122"/>
                </a:lnTo>
                <a:close/>
              </a:path>
              <a:path w="817879" h="417829">
                <a:moveTo>
                  <a:pt x="496131" y="290214"/>
                </a:moveTo>
                <a:lnTo>
                  <a:pt x="462711" y="290214"/>
                </a:lnTo>
                <a:lnTo>
                  <a:pt x="469945" y="293005"/>
                </a:lnTo>
                <a:lnTo>
                  <a:pt x="476560" y="298586"/>
                </a:lnTo>
                <a:lnTo>
                  <a:pt x="497644" y="335018"/>
                </a:lnTo>
                <a:lnTo>
                  <a:pt x="499194" y="350986"/>
                </a:lnTo>
                <a:lnTo>
                  <a:pt x="498865" y="358117"/>
                </a:lnTo>
                <a:lnTo>
                  <a:pt x="475629" y="401318"/>
                </a:lnTo>
                <a:lnTo>
                  <a:pt x="469118" y="403696"/>
                </a:lnTo>
                <a:lnTo>
                  <a:pt x="496660" y="403696"/>
                </a:lnTo>
                <a:lnTo>
                  <a:pt x="520801" y="373271"/>
                </a:lnTo>
                <a:lnTo>
                  <a:pt x="525859" y="346645"/>
                </a:lnTo>
                <a:lnTo>
                  <a:pt x="525278" y="337401"/>
                </a:lnTo>
                <a:lnTo>
                  <a:pt x="505938" y="298276"/>
                </a:lnTo>
                <a:lnTo>
                  <a:pt x="499408" y="292462"/>
                </a:lnTo>
                <a:lnTo>
                  <a:pt x="496131" y="290214"/>
                </a:lnTo>
                <a:close/>
              </a:path>
              <a:path w="817879" h="417829">
                <a:moveTo>
                  <a:pt x="688330" y="405039"/>
                </a:moveTo>
                <a:lnTo>
                  <a:pt x="643578" y="405039"/>
                </a:lnTo>
                <a:lnTo>
                  <a:pt x="643991" y="405453"/>
                </a:lnTo>
                <a:lnTo>
                  <a:pt x="644027" y="413824"/>
                </a:lnTo>
                <a:lnTo>
                  <a:pt x="644612" y="415479"/>
                </a:lnTo>
                <a:lnTo>
                  <a:pt x="645851" y="415479"/>
                </a:lnTo>
                <a:lnTo>
                  <a:pt x="648643" y="414858"/>
                </a:lnTo>
                <a:lnTo>
                  <a:pt x="652569" y="413824"/>
                </a:lnTo>
                <a:lnTo>
                  <a:pt x="658266" y="412455"/>
                </a:lnTo>
                <a:lnTo>
                  <a:pt x="665385" y="410827"/>
                </a:lnTo>
                <a:lnTo>
                  <a:pt x="672620" y="408967"/>
                </a:lnTo>
                <a:lnTo>
                  <a:pt x="679648" y="407830"/>
                </a:lnTo>
                <a:lnTo>
                  <a:pt x="686470" y="407417"/>
                </a:lnTo>
                <a:lnTo>
                  <a:pt x="687709" y="407417"/>
                </a:lnTo>
                <a:lnTo>
                  <a:pt x="688330" y="405866"/>
                </a:lnTo>
                <a:lnTo>
                  <a:pt x="688330" y="405039"/>
                </a:lnTo>
                <a:close/>
              </a:path>
              <a:path w="817879" h="417829">
                <a:moveTo>
                  <a:pt x="627455" y="277192"/>
                </a:moveTo>
                <a:lnTo>
                  <a:pt x="618566" y="277192"/>
                </a:lnTo>
                <a:lnTo>
                  <a:pt x="611958" y="277580"/>
                </a:lnTo>
                <a:lnTo>
                  <a:pt x="575623" y="295020"/>
                </a:lnTo>
                <a:lnTo>
                  <a:pt x="552562" y="331220"/>
                </a:lnTo>
                <a:lnTo>
                  <a:pt x="549424" y="352846"/>
                </a:lnTo>
                <a:lnTo>
                  <a:pt x="549908" y="361063"/>
                </a:lnTo>
                <a:lnTo>
                  <a:pt x="566631" y="396487"/>
                </a:lnTo>
                <a:lnTo>
                  <a:pt x="601552" y="414335"/>
                </a:lnTo>
                <a:lnTo>
                  <a:pt x="609885" y="414858"/>
                </a:lnTo>
                <a:lnTo>
                  <a:pt x="617869" y="414257"/>
                </a:lnTo>
                <a:lnTo>
                  <a:pt x="626008" y="412455"/>
                </a:lnTo>
                <a:lnTo>
                  <a:pt x="634302" y="409452"/>
                </a:lnTo>
                <a:lnTo>
                  <a:pt x="642751" y="405246"/>
                </a:lnTo>
                <a:lnTo>
                  <a:pt x="643578" y="405039"/>
                </a:lnTo>
                <a:lnTo>
                  <a:pt x="688330" y="405039"/>
                </a:lnTo>
                <a:lnTo>
                  <a:pt x="688330" y="400491"/>
                </a:lnTo>
                <a:lnTo>
                  <a:pt x="688123" y="399665"/>
                </a:lnTo>
                <a:lnTo>
                  <a:pt x="621667" y="399665"/>
                </a:lnTo>
                <a:lnTo>
                  <a:pt x="614787" y="399180"/>
                </a:lnTo>
                <a:lnTo>
                  <a:pt x="581359" y="371450"/>
                </a:lnTo>
                <a:lnTo>
                  <a:pt x="576089" y="343855"/>
                </a:lnTo>
                <a:lnTo>
                  <a:pt x="576379" y="336859"/>
                </a:lnTo>
                <a:lnTo>
                  <a:pt x="599859" y="292695"/>
                </a:lnTo>
                <a:lnTo>
                  <a:pt x="606681" y="290214"/>
                </a:lnTo>
                <a:lnTo>
                  <a:pt x="667865" y="290214"/>
                </a:lnTo>
                <a:lnTo>
                  <a:pt x="667865" y="282463"/>
                </a:lnTo>
                <a:lnTo>
                  <a:pt x="641820" y="282463"/>
                </a:lnTo>
                <a:lnTo>
                  <a:pt x="635206" y="278949"/>
                </a:lnTo>
                <a:lnTo>
                  <a:pt x="627455" y="277192"/>
                </a:lnTo>
                <a:close/>
              </a:path>
              <a:path w="817879" h="417829">
                <a:moveTo>
                  <a:pt x="667865" y="290214"/>
                </a:moveTo>
                <a:lnTo>
                  <a:pt x="624871" y="290214"/>
                </a:lnTo>
                <a:lnTo>
                  <a:pt x="632312" y="292178"/>
                </a:lnTo>
                <a:lnTo>
                  <a:pt x="636860" y="296106"/>
                </a:lnTo>
                <a:lnTo>
                  <a:pt x="641614" y="299826"/>
                </a:lnTo>
                <a:lnTo>
                  <a:pt x="643991" y="303857"/>
                </a:lnTo>
                <a:lnTo>
                  <a:pt x="643943" y="387470"/>
                </a:lnTo>
                <a:lnTo>
                  <a:pt x="642027" y="391707"/>
                </a:lnTo>
                <a:lnTo>
                  <a:pt x="638100" y="395014"/>
                </a:lnTo>
                <a:lnTo>
                  <a:pt x="634172" y="398115"/>
                </a:lnTo>
                <a:lnTo>
                  <a:pt x="628695" y="399665"/>
                </a:lnTo>
                <a:lnTo>
                  <a:pt x="688123" y="399665"/>
                </a:lnTo>
                <a:lnTo>
                  <a:pt x="688019" y="399252"/>
                </a:lnTo>
                <a:lnTo>
                  <a:pt x="687399" y="399045"/>
                </a:lnTo>
                <a:lnTo>
                  <a:pt x="684609" y="398735"/>
                </a:lnTo>
                <a:lnTo>
                  <a:pt x="674998" y="397494"/>
                </a:lnTo>
                <a:lnTo>
                  <a:pt x="667865" y="379615"/>
                </a:lnTo>
                <a:lnTo>
                  <a:pt x="667865" y="290214"/>
                </a:lnTo>
                <a:close/>
              </a:path>
              <a:path w="817879" h="417829">
                <a:moveTo>
                  <a:pt x="668072" y="198437"/>
                </a:moveTo>
                <a:lnTo>
                  <a:pt x="666626" y="198437"/>
                </a:lnTo>
                <a:lnTo>
                  <a:pt x="665385" y="199367"/>
                </a:lnTo>
                <a:lnTo>
                  <a:pt x="662492" y="201434"/>
                </a:lnTo>
                <a:lnTo>
                  <a:pt x="623527" y="210219"/>
                </a:lnTo>
                <a:lnTo>
                  <a:pt x="622288" y="210219"/>
                </a:lnTo>
                <a:lnTo>
                  <a:pt x="621667" y="211873"/>
                </a:lnTo>
                <a:lnTo>
                  <a:pt x="621667" y="217454"/>
                </a:lnTo>
                <a:lnTo>
                  <a:pt x="622288" y="218591"/>
                </a:lnTo>
                <a:lnTo>
                  <a:pt x="636033" y="218591"/>
                </a:lnTo>
                <a:lnTo>
                  <a:pt x="641305" y="220245"/>
                </a:lnTo>
                <a:lnTo>
                  <a:pt x="642131" y="223552"/>
                </a:lnTo>
                <a:lnTo>
                  <a:pt x="643371" y="229753"/>
                </a:lnTo>
                <a:lnTo>
                  <a:pt x="643991" y="236368"/>
                </a:lnTo>
                <a:lnTo>
                  <a:pt x="643960" y="280680"/>
                </a:lnTo>
                <a:lnTo>
                  <a:pt x="643268" y="282463"/>
                </a:lnTo>
                <a:lnTo>
                  <a:pt x="667865" y="282463"/>
                </a:lnTo>
                <a:lnTo>
                  <a:pt x="667882" y="229753"/>
                </a:lnTo>
                <a:lnTo>
                  <a:pt x="671277" y="203398"/>
                </a:lnTo>
                <a:lnTo>
                  <a:pt x="671070" y="202365"/>
                </a:lnTo>
                <a:lnTo>
                  <a:pt x="670553" y="201331"/>
                </a:lnTo>
                <a:lnTo>
                  <a:pt x="669726" y="200298"/>
                </a:lnTo>
                <a:lnTo>
                  <a:pt x="668899" y="199057"/>
                </a:lnTo>
                <a:lnTo>
                  <a:pt x="668072" y="198437"/>
                </a:lnTo>
                <a:close/>
              </a:path>
              <a:path w="817879" h="417829">
                <a:moveTo>
                  <a:pt x="764604" y="278432"/>
                </a:moveTo>
                <a:lnTo>
                  <a:pt x="726680" y="291765"/>
                </a:lnTo>
                <a:lnTo>
                  <a:pt x="705215" y="328662"/>
                </a:lnTo>
                <a:lnTo>
                  <a:pt x="703212" y="348816"/>
                </a:lnTo>
                <a:lnTo>
                  <a:pt x="703735" y="357904"/>
                </a:lnTo>
                <a:lnTo>
                  <a:pt x="721661" y="396022"/>
                </a:lnTo>
                <a:lnTo>
                  <a:pt x="757492" y="414917"/>
                </a:lnTo>
                <a:lnTo>
                  <a:pt x="765845" y="415479"/>
                </a:lnTo>
                <a:lnTo>
                  <a:pt x="772840" y="415052"/>
                </a:lnTo>
                <a:lnTo>
                  <a:pt x="808499" y="395635"/>
                </a:lnTo>
                <a:lnTo>
                  <a:pt x="773595" y="395635"/>
                </a:lnTo>
                <a:lnTo>
                  <a:pt x="766445" y="395150"/>
                </a:lnTo>
                <a:lnTo>
                  <a:pt x="732978" y="368349"/>
                </a:lnTo>
                <a:lnTo>
                  <a:pt x="727706" y="343235"/>
                </a:lnTo>
                <a:lnTo>
                  <a:pt x="727706" y="342201"/>
                </a:lnTo>
                <a:lnTo>
                  <a:pt x="728533" y="341684"/>
                </a:lnTo>
                <a:lnTo>
                  <a:pt x="811836" y="341684"/>
                </a:lnTo>
                <a:lnTo>
                  <a:pt x="814214" y="341271"/>
                </a:lnTo>
                <a:lnTo>
                  <a:pt x="815453" y="340444"/>
                </a:lnTo>
                <a:lnTo>
                  <a:pt x="816694" y="339410"/>
                </a:lnTo>
                <a:lnTo>
                  <a:pt x="817314" y="336827"/>
                </a:lnTo>
                <a:lnTo>
                  <a:pt x="817314" y="328662"/>
                </a:lnTo>
                <a:lnTo>
                  <a:pt x="728947" y="328662"/>
                </a:lnTo>
                <a:lnTo>
                  <a:pt x="728327" y="327938"/>
                </a:lnTo>
                <a:lnTo>
                  <a:pt x="728327" y="322357"/>
                </a:lnTo>
                <a:lnTo>
                  <a:pt x="729567" y="317500"/>
                </a:lnTo>
                <a:lnTo>
                  <a:pt x="732047" y="311919"/>
                </a:lnTo>
                <a:lnTo>
                  <a:pt x="734529" y="306131"/>
                </a:lnTo>
                <a:lnTo>
                  <a:pt x="738146" y="301067"/>
                </a:lnTo>
                <a:lnTo>
                  <a:pt x="742899" y="296726"/>
                </a:lnTo>
                <a:lnTo>
                  <a:pt x="747654" y="292178"/>
                </a:lnTo>
                <a:lnTo>
                  <a:pt x="753339" y="289904"/>
                </a:lnTo>
                <a:lnTo>
                  <a:pt x="799871" y="289904"/>
                </a:lnTo>
                <a:lnTo>
                  <a:pt x="796953" y="287527"/>
                </a:lnTo>
                <a:lnTo>
                  <a:pt x="789719" y="284013"/>
                </a:lnTo>
                <a:lnTo>
                  <a:pt x="784080" y="281572"/>
                </a:lnTo>
                <a:lnTo>
                  <a:pt x="778014" y="279828"/>
                </a:lnTo>
                <a:lnTo>
                  <a:pt x="771522" y="278781"/>
                </a:lnTo>
                <a:lnTo>
                  <a:pt x="764604" y="278432"/>
                </a:lnTo>
                <a:close/>
              </a:path>
              <a:path w="817879" h="417829">
                <a:moveTo>
                  <a:pt x="811733" y="383232"/>
                </a:moveTo>
                <a:lnTo>
                  <a:pt x="810493" y="383232"/>
                </a:lnTo>
                <a:lnTo>
                  <a:pt x="808322" y="384783"/>
                </a:lnTo>
                <a:lnTo>
                  <a:pt x="805635" y="386849"/>
                </a:lnTo>
                <a:lnTo>
                  <a:pt x="801294" y="389227"/>
                </a:lnTo>
                <a:lnTo>
                  <a:pt x="795300" y="391914"/>
                </a:lnTo>
                <a:lnTo>
                  <a:pt x="789512" y="394394"/>
                </a:lnTo>
                <a:lnTo>
                  <a:pt x="782277" y="395635"/>
                </a:lnTo>
                <a:lnTo>
                  <a:pt x="808499" y="395635"/>
                </a:lnTo>
                <a:lnTo>
                  <a:pt x="810493" y="392844"/>
                </a:lnTo>
                <a:lnTo>
                  <a:pt x="811733" y="390570"/>
                </a:lnTo>
                <a:lnTo>
                  <a:pt x="812353" y="388710"/>
                </a:lnTo>
                <a:lnTo>
                  <a:pt x="812353" y="384576"/>
                </a:lnTo>
                <a:lnTo>
                  <a:pt x="811733" y="383232"/>
                </a:lnTo>
                <a:close/>
              </a:path>
              <a:path w="817879" h="417829">
                <a:moveTo>
                  <a:pt x="799871" y="289904"/>
                </a:moveTo>
                <a:lnTo>
                  <a:pt x="767188" y="289904"/>
                </a:lnTo>
                <a:lnTo>
                  <a:pt x="773183" y="291971"/>
                </a:lnTo>
                <a:lnTo>
                  <a:pt x="782691" y="300240"/>
                </a:lnTo>
                <a:lnTo>
                  <a:pt x="786205" y="305097"/>
                </a:lnTo>
                <a:lnTo>
                  <a:pt x="788478" y="310678"/>
                </a:lnTo>
                <a:lnTo>
                  <a:pt x="790959" y="316053"/>
                </a:lnTo>
                <a:lnTo>
                  <a:pt x="792200" y="321014"/>
                </a:lnTo>
                <a:lnTo>
                  <a:pt x="792200" y="327628"/>
                </a:lnTo>
                <a:lnTo>
                  <a:pt x="791683" y="328662"/>
                </a:lnTo>
                <a:lnTo>
                  <a:pt x="817314" y="328662"/>
                </a:lnTo>
                <a:lnTo>
                  <a:pt x="817314" y="326905"/>
                </a:lnTo>
                <a:lnTo>
                  <a:pt x="816384" y="321117"/>
                </a:lnTo>
                <a:lnTo>
                  <a:pt x="814524" y="315329"/>
                </a:lnTo>
                <a:lnTo>
                  <a:pt x="812870" y="309335"/>
                </a:lnTo>
                <a:lnTo>
                  <a:pt x="810183" y="303444"/>
                </a:lnTo>
                <a:lnTo>
                  <a:pt x="806462" y="297656"/>
                </a:lnTo>
                <a:lnTo>
                  <a:pt x="802535" y="292075"/>
                </a:lnTo>
                <a:lnTo>
                  <a:pt x="799871" y="289904"/>
                </a:lnTo>
                <a:close/>
              </a:path>
            </a:pathLst>
          </a:custGeom>
          <a:solidFill>
            <a:srgbClr val="3367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22233" y="3965564"/>
            <a:ext cx="1741729" cy="5475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9351" y="3953022"/>
            <a:ext cx="842656" cy="441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232" y="3952962"/>
            <a:ext cx="1066224" cy="5087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37486" y="5254986"/>
            <a:ext cx="805172" cy="14455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41093" y="5704843"/>
            <a:ext cx="817880" cy="417830"/>
          </a:xfrm>
          <a:custGeom>
            <a:avLst/>
            <a:gdLst/>
            <a:ahLst/>
            <a:cxnLst/>
            <a:rect l="l" t="t" r="r" b="b"/>
            <a:pathLst>
              <a:path w="817879" h="417829">
                <a:moveTo>
                  <a:pt x="203398" y="0"/>
                </a:moveTo>
                <a:lnTo>
                  <a:pt x="162005" y="4186"/>
                </a:lnTo>
                <a:lnTo>
                  <a:pt x="123402" y="16743"/>
                </a:lnTo>
                <a:lnTo>
                  <a:pt x="88986" y="36742"/>
                </a:lnTo>
                <a:lnTo>
                  <a:pt x="58911" y="63252"/>
                </a:lnTo>
                <a:lnTo>
                  <a:pt x="34106" y="94878"/>
                </a:lnTo>
                <a:lnTo>
                  <a:pt x="15502" y="131465"/>
                </a:lnTo>
                <a:lnTo>
                  <a:pt x="3875" y="171307"/>
                </a:lnTo>
                <a:lnTo>
                  <a:pt x="0" y="213940"/>
                </a:lnTo>
                <a:lnTo>
                  <a:pt x="930" y="234443"/>
                </a:lnTo>
                <a:lnTo>
                  <a:pt x="8371" y="273820"/>
                </a:lnTo>
                <a:lnTo>
                  <a:pt x="23331" y="310446"/>
                </a:lnTo>
                <a:lnTo>
                  <a:pt x="44415" y="342692"/>
                </a:lnTo>
                <a:lnTo>
                  <a:pt x="71246" y="370442"/>
                </a:lnTo>
                <a:lnTo>
                  <a:pt x="102513" y="392418"/>
                </a:lnTo>
                <a:lnTo>
                  <a:pt x="137976" y="408269"/>
                </a:lnTo>
                <a:lnTo>
                  <a:pt x="176423" y="416330"/>
                </a:lnTo>
                <a:lnTo>
                  <a:pt x="196577" y="417338"/>
                </a:lnTo>
                <a:lnTo>
                  <a:pt x="244209" y="415633"/>
                </a:lnTo>
                <a:lnTo>
                  <a:pt x="284788" y="410517"/>
                </a:lnTo>
                <a:lnTo>
                  <a:pt x="318313" y="401991"/>
                </a:lnTo>
                <a:lnTo>
                  <a:pt x="343411" y="390673"/>
                </a:lnTo>
                <a:lnTo>
                  <a:pt x="220141" y="390673"/>
                </a:lnTo>
                <a:lnTo>
                  <a:pt x="195259" y="388968"/>
                </a:lnTo>
                <a:lnTo>
                  <a:pt x="150610" y="375326"/>
                </a:lnTo>
                <a:lnTo>
                  <a:pt x="113481" y="348544"/>
                </a:lnTo>
                <a:lnTo>
                  <a:pt x="86196" y="313508"/>
                </a:lnTo>
                <a:lnTo>
                  <a:pt x="68677" y="272192"/>
                </a:lnTo>
                <a:lnTo>
                  <a:pt x="59996" y="225994"/>
                </a:lnTo>
                <a:lnTo>
                  <a:pt x="58911" y="200918"/>
                </a:lnTo>
                <a:lnTo>
                  <a:pt x="59608" y="184329"/>
                </a:lnTo>
                <a:lnTo>
                  <a:pt x="70073" y="136425"/>
                </a:lnTo>
                <a:lnTo>
                  <a:pt x="91699" y="92823"/>
                </a:lnTo>
                <a:lnTo>
                  <a:pt x="123092" y="57826"/>
                </a:lnTo>
                <a:lnTo>
                  <a:pt x="161773" y="34416"/>
                </a:lnTo>
                <a:lnTo>
                  <a:pt x="205258" y="26045"/>
                </a:lnTo>
                <a:lnTo>
                  <a:pt x="353940" y="26045"/>
                </a:lnTo>
                <a:lnTo>
                  <a:pt x="354086" y="15502"/>
                </a:lnTo>
                <a:lnTo>
                  <a:pt x="315794" y="8526"/>
                </a:lnTo>
                <a:lnTo>
                  <a:pt x="277811" y="3721"/>
                </a:lnTo>
                <a:lnTo>
                  <a:pt x="221769" y="232"/>
                </a:lnTo>
                <a:lnTo>
                  <a:pt x="203398" y="0"/>
                </a:lnTo>
                <a:close/>
              </a:path>
              <a:path w="817879" h="417829">
                <a:moveTo>
                  <a:pt x="347885" y="294555"/>
                </a:moveTo>
                <a:lnTo>
                  <a:pt x="343337" y="294555"/>
                </a:lnTo>
                <a:lnTo>
                  <a:pt x="341271" y="298069"/>
                </a:lnTo>
                <a:lnTo>
                  <a:pt x="339203" y="305097"/>
                </a:lnTo>
                <a:lnTo>
                  <a:pt x="337498" y="310601"/>
                </a:lnTo>
                <a:lnTo>
                  <a:pt x="319709" y="349203"/>
                </a:lnTo>
                <a:lnTo>
                  <a:pt x="274556" y="381681"/>
                </a:lnTo>
                <a:lnTo>
                  <a:pt x="220141" y="390673"/>
                </a:lnTo>
                <a:lnTo>
                  <a:pt x="343411" y="390673"/>
                </a:lnTo>
                <a:lnTo>
                  <a:pt x="344785" y="390053"/>
                </a:lnTo>
                <a:lnTo>
                  <a:pt x="346024" y="389227"/>
                </a:lnTo>
                <a:lnTo>
                  <a:pt x="347678" y="384679"/>
                </a:lnTo>
                <a:lnTo>
                  <a:pt x="349746" y="376411"/>
                </a:lnTo>
                <a:lnTo>
                  <a:pt x="351606" y="369977"/>
                </a:lnTo>
                <a:lnTo>
                  <a:pt x="360597" y="331917"/>
                </a:lnTo>
                <a:lnTo>
                  <a:pt x="365868" y="302617"/>
                </a:lnTo>
                <a:lnTo>
                  <a:pt x="365868" y="300136"/>
                </a:lnTo>
                <a:lnTo>
                  <a:pt x="360701" y="297036"/>
                </a:lnTo>
                <a:lnTo>
                  <a:pt x="357808" y="296209"/>
                </a:lnTo>
                <a:lnTo>
                  <a:pt x="354086" y="295796"/>
                </a:lnTo>
                <a:lnTo>
                  <a:pt x="350779" y="294969"/>
                </a:lnTo>
                <a:lnTo>
                  <a:pt x="347885" y="294555"/>
                </a:lnTo>
                <a:close/>
              </a:path>
              <a:path w="817879" h="417829">
                <a:moveTo>
                  <a:pt x="353940" y="26045"/>
                </a:moveTo>
                <a:lnTo>
                  <a:pt x="205258" y="26045"/>
                </a:lnTo>
                <a:lnTo>
                  <a:pt x="224598" y="26820"/>
                </a:lnTo>
                <a:lnTo>
                  <a:pt x="242310" y="29145"/>
                </a:lnTo>
                <a:lnTo>
                  <a:pt x="285990" y="45230"/>
                </a:lnTo>
                <a:lnTo>
                  <a:pt x="315640" y="72553"/>
                </a:lnTo>
                <a:lnTo>
                  <a:pt x="326802" y="94878"/>
                </a:lnTo>
                <a:lnTo>
                  <a:pt x="328868" y="100252"/>
                </a:lnTo>
                <a:lnTo>
                  <a:pt x="330522" y="105627"/>
                </a:lnTo>
                <a:lnTo>
                  <a:pt x="331762" y="111001"/>
                </a:lnTo>
                <a:lnTo>
                  <a:pt x="333002" y="113068"/>
                </a:lnTo>
                <a:lnTo>
                  <a:pt x="335689" y="114101"/>
                </a:lnTo>
                <a:lnTo>
                  <a:pt x="348505" y="114101"/>
                </a:lnTo>
                <a:lnTo>
                  <a:pt x="352846" y="111001"/>
                </a:lnTo>
                <a:lnTo>
                  <a:pt x="352909" y="100252"/>
                </a:lnTo>
                <a:lnTo>
                  <a:pt x="353940" y="26045"/>
                </a:lnTo>
                <a:close/>
              </a:path>
              <a:path w="817879" h="417829">
                <a:moveTo>
                  <a:pt x="458266" y="278122"/>
                </a:moveTo>
                <a:lnTo>
                  <a:pt x="416641" y="292327"/>
                </a:lnTo>
                <a:lnTo>
                  <a:pt x="393204" y="328197"/>
                </a:lnTo>
                <a:lnTo>
                  <a:pt x="390984" y="346645"/>
                </a:lnTo>
                <a:lnTo>
                  <a:pt x="391546" y="355908"/>
                </a:lnTo>
                <a:lnTo>
                  <a:pt x="410827" y="395557"/>
                </a:lnTo>
                <a:lnTo>
                  <a:pt x="449778" y="415207"/>
                </a:lnTo>
                <a:lnTo>
                  <a:pt x="458886" y="415789"/>
                </a:lnTo>
                <a:lnTo>
                  <a:pt x="468091" y="415207"/>
                </a:lnTo>
                <a:lnTo>
                  <a:pt x="476792" y="413463"/>
                </a:lnTo>
                <a:lnTo>
                  <a:pt x="484989" y="410556"/>
                </a:lnTo>
                <a:lnTo>
                  <a:pt x="492683" y="406486"/>
                </a:lnTo>
                <a:lnTo>
                  <a:pt x="496660" y="403696"/>
                </a:lnTo>
                <a:lnTo>
                  <a:pt x="453822" y="403696"/>
                </a:lnTo>
                <a:lnTo>
                  <a:pt x="446484" y="400905"/>
                </a:lnTo>
                <a:lnTo>
                  <a:pt x="420962" y="365713"/>
                </a:lnTo>
                <a:lnTo>
                  <a:pt x="417649" y="341994"/>
                </a:lnTo>
                <a:lnTo>
                  <a:pt x="417939" y="334902"/>
                </a:lnTo>
                <a:lnTo>
                  <a:pt x="441109" y="292592"/>
                </a:lnTo>
                <a:lnTo>
                  <a:pt x="447621" y="290214"/>
                </a:lnTo>
                <a:lnTo>
                  <a:pt x="496131" y="290214"/>
                </a:lnTo>
                <a:lnTo>
                  <a:pt x="492063" y="287424"/>
                </a:lnTo>
                <a:lnTo>
                  <a:pt x="484253" y="283354"/>
                </a:lnTo>
                <a:lnTo>
                  <a:pt x="476017" y="280448"/>
                </a:lnTo>
                <a:lnTo>
                  <a:pt x="467355" y="278704"/>
                </a:lnTo>
                <a:lnTo>
                  <a:pt x="458266" y="278122"/>
                </a:lnTo>
                <a:close/>
              </a:path>
              <a:path w="817879" h="417829">
                <a:moveTo>
                  <a:pt x="496131" y="290214"/>
                </a:moveTo>
                <a:lnTo>
                  <a:pt x="462711" y="290214"/>
                </a:lnTo>
                <a:lnTo>
                  <a:pt x="469945" y="293005"/>
                </a:lnTo>
                <a:lnTo>
                  <a:pt x="476560" y="298586"/>
                </a:lnTo>
                <a:lnTo>
                  <a:pt x="497644" y="335018"/>
                </a:lnTo>
                <a:lnTo>
                  <a:pt x="499194" y="350986"/>
                </a:lnTo>
                <a:lnTo>
                  <a:pt x="498865" y="358117"/>
                </a:lnTo>
                <a:lnTo>
                  <a:pt x="475629" y="401318"/>
                </a:lnTo>
                <a:lnTo>
                  <a:pt x="469118" y="403696"/>
                </a:lnTo>
                <a:lnTo>
                  <a:pt x="496660" y="403696"/>
                </a:lnTo>
                <a:lnTo>
                  <a:pt x="520801" y="373271"/>
                </a:lnTo>
                <a:lnTo>
                  <a:pt x="525859" y="346645"/>
                </a:lnTo>
                <a:lnTo>
                  <a:pt x="525278" y="337401"/>
                </a:lnTo>
                <a:lnTo>
                  <a:pt x="505938" y="298276"/>
                </a:lnTo>
                <a:lnTo>
                  <a:pt x="499408" y="292462"/>
                </a:lnTo>
                <a:lnTo>
                  <a:pt x="496131" y="290214"/>
                </a:lnTo>
                <a:close/>
              </a:path>
              <a:path w="817879" h="417829">
                <a:moveTo>
                  <a:pt x="688330" y="405039"/>
                </a:moveTo>
                <a:lnTo>
                  <a:pt x="643578" y="405039"/>
                </a:lnTo>
                <a:lnTo>
                  <a:pt x="643991" y="405453"/>
                </a:lnTo>
                <a:lnTo>
                  <a:pt x="644027" y="413824"/>
                </a:lnTo>
                <a:lnTo>
                  <a:pt x="644612" y="415479"/>
                </a:lnTo>
                <a:lnTo>
                  <a:pt x="645851" y="415479"/>
                </a:lnTo>
                <a:lnTo>
                  <a:pt x="648643" y="414858"/>
                </a:lnTo>
                <a:lnTo>
                  <a:pt x="652569" y="413824"/>
                </a:lnTo>
                <a:lnTo>
                  <a:pt x="658266" y="412455"/>
                </a:lnTo>
                <a:lnTo>
                  <a:pt x="665385" y="410827"/>
                </a:lnTo>
                <a:lnTo>
                  <a:pt x="672620" y="408967"/>
                </a:lnTo>
                <a:lnTo>
                  <a:pt x="679648" y="407830"/>
                </a:lnTo>
                <a:lnTo>
                  <a:pt x="686470" y="407417"/>
                </a:lnTo>
                <a:lnTo>
                  <a:pt x="687709" y="407417"/>
                </a:lnTo>
                <a:lnTo>
                  <a:pt x="688330" y="405866"/>
                </a:lnTo>
                <a:lnTo>
                  <a:pt x="688330" y="405039"/>
                </a:lnTo>
                <a:close/>
              </a:path>
              <a:path w="817879" h="417829">
                <a:moveTo>
                  <a:pt x="627455" y="277192"/>
                </a:moveTo>
                <a:lnTo>
                  <a:pt x="618566" y="277192"/>
                </a:lnTo>
                <a:lnTo>
                  <a:pt x="611958" y="277580"/>
                </a:lnTo>
                <a:lnTo>
                  <a:pt x="575623" y="295020"/>
                </a:lnTo>
                <a:lnTo>
                  <a:pt x="552562" y="331220"/>
                </a:lnTo>
                <a:lnTo>
                  <a:pt x="549424" y="352846"/>
                </a:lnTo>
                <a:lnTo>
                  <a:pt x="549908" y="361063"/>
                </a:lnTo>
                <a:lnTo>
                  <a:pt x="566631" y="396487"/>
                </a:lnTo>
                <a:lnTo>
                  <a:pt x="601552" y="414335"/>
                </a:lnTo>
                <a:lnTo>
                  <a:pt x="609885" y="414858"/>
                </a:lnTo>
                <a:lnTo>
                  <a:pt x="617869" y="414257"/>
                </a:lnTo>
                <a:lnTo>
                  <a:pt x="626008" y="412455"/>
                </a:lnTo>
                <a:lnTo>
                  <a:pt x="634302" y="409452"/>
                </a:lnTo>
                <a:lnTo>
                  <a:pt x="642751" y="405246"/>
                </a:lnTo>
                <a:lnTo>
                  <a:pt x="643578" y="405039"/>
                </a:lnTo>
                <a:lnTo>
                  <a:pt x="688330" y="405039"/>
                </a:lnTo>
                <a:lnTo>
                  <a:pt x="688330" y="400491"/>
                </a:lnTo>
                <a:lnTo>
                  <a:pt x="688123" y="399665"/>
                </a:lnTo>
                <a:lnTo>
                  <a:pt x="621667" y="399665"/>
                </a:lnTo>
                <a:lnTo>
                  <a:pt x="614787" y="399180"/>
                </a:lnTo>
                <a:lnTo>
                  <a:pt x="581359" y="371450"/>
                </a:lnTo>
                <a:lnTo>
                  <a:pt x="576089" y="343855"/>
                </a:lnTo>
                <a:lnTo>
                  <a:pt x="576379" y="336859"/>
                </a:lnTo>
                <a:lnTo>
                  <a:pt x="599859" y="292695"/>
                </a:lnTo>
                <a:lnTo>
                  <a:pt x="606681" y="290214"/>
                </a:lnTo>
                <a:lnTo>
                  <a:pt x="667865" y="290214"/>
                </a:lnTo>
                <a:lnTo>
                  <a:pt x="667865" y="282463"/>
                </a:lnTo>
                <a:lnTo>
                  <a:pt x="641820" y="282463"/>
                </a:lnTo>
                <a:lnTo>
                  <a:pt x="635206" y="278949"/>
                </a:lnTo>
                <a:lnTo>
                  <a:pt x="627455" y="277192"/>
                </a:lnTo>
                <a:close/>
              </a:path>
              <a:path w="817879" h="417829">
                <a:moveTo>
                  <a:pt x="667865" y="290214"/>
                </a:moveTo>
                <a:lnTo>
                  <a:pt x="624871" y="290214"/>
                </a:lnTo>
                <a:lnTo>
                  <a:pt x="632312" y="292178"/>
                </a:lnTo>
                <a:lnTo>
                  <a:pt x="636860" y="296106"/>
                </a:lnTo>
                <a:lnTo>
                  <a:pt x="641614" y="299826"/>
                </a:lnTo>
                <a:lnTo>
                  <a:pt x="643991" y="303857"/>
                </a:lnTo>
                <a:lnTo>
                  <a:pt x="643943" y="387470"/>
                </a:lnTo>
                <a:lnTo>
                  <a:pt x="642027" y="391707"/>
                </a:lnTo>
                <a:lnTo>
                  <a:pt x="638100" y="395014"/>
                </a:lnTo>
                <a:lnTo>
                  <a:pt x="634172" y="398115"/>
                </a:lnTo>
                <a:lnTo>
                  <a:pt x="628695" y="399665"/>
                </a:lnTo>
                <a:lnTo>
                  <a:pt x="688123" y="399665"/>
                </a:lnTo>
                <a:lnTo>
                  <a:pt x="688019" y="399252"/>
                </a:lnTo>
                <a:lnTo>
                  <a:pt x="687399" y="399045"/>
                </a:lnTo>
                <a:lnTo>
                  <a:pt x="684609" y="398735"/>
                </a:lnTo>
                <a:lnTo>
                  <a:pt x="674998" y="397494"/>
                </a:lnTo>
                <a:lnTo>
                  <a:pt x="667865" y="379615"/>
                </a:lnTo>
                <a:lnTo>
                  <a:pt x="667865" y="290214"/>
                </a:lnTo>
                <a:close/>
              </a:path>
              <a:path w="817879" h="417829">
                <a:moveTo>
                  <a:pt x="668072" y="198437"/>
                </a:moveTo>
                <a:lnTo>
                  <a:pt x="666626" y="198437"/>
                </a:lnTo>
                <a:lnTo>
                  <a:pt x="665385" y="199367"/>
                </a:lnTo>
                <a:lnTo>
                  <a:pt x="662492" y="201434"/>
                </a:lnTo>
                <a:lnTo>
                  <a:pt x="623527" y="210219"/>
                </a:lnTo>
                <a:lnTo>
                  <a:pt x="622288" y="210219"/>
                </a:lnTo>
                <a:lnTo>
                  <a:pt x="621667" y="211873"/>
                </a:lnTo>
                <a:lnTo>
                  <a:pt x="621667" y="217454"/>
                </a:lnTo>
                <a:lnTo>
                  <a:pt x="622288" y="218591"/>
                </a:lnTo>
                <a:lnTo>
                  <a:pt x="636033" y="218591"/>
                </a:lnTo>
                <a:lnTo>
                  <a:pt x="641305" y="220245"/>
                </a:lnTo>
                <a:lnTo>
                  <a:pt x="642131" y="223552"/>
                </a:lnTo>
                <a:lnTo>
                  <a:pt x="643371" y="229753"/>
                </a:lnTo>
                <a:lnTo>
                  <a:pt x="643991" y="236368"/>
                </a:lnTo>
                <a:lnTo>
                  <a:pt x="643960" y="280680"/>
                </a:lnTo>
                <a:lnTo>
                  <a:pt x="643268" y="282463"/>
                </a:lnTo>
                <a:lnTo>
                  <a:pt x="667865" y="282463"/>
                </a:lnTo>
                <a:lnTo>
                  <a:pt x="667882" y="229753"/>
                </a:lnTo>
                <a:lnTo>
                  <a:pt x="671277" y="203398"/>
                </a:lnTo>
                <a:lnTo>
                  <a:pt x="671070" y="202365"/>
                </a:lnTo>
                <a:lnTo>
                  <a:pt x="670553" y="201331"/>
                </a:lnTo>
                <a:lnTo>
                  <a:pt x="669726" y="200298"/>
                </a:lnTo>
                <a:lnTo>
                  <a:pt x="668899" y="199057"/>
                </a:lnTo>
                <a:lnTo>
                  <a:pt x="668072" y="198437"/>
                </a:lnTo>
                <a:close/>
              </a:path>
              <a:path w="817879" h="417829">
                <a:moveTo>
                  <a:pt x="764604" y="278432"/>
                </a:moveTo>
                <a:lnTo>
                  <a:pt x="726680" y="291765"/>
                </a:lnTo>
                <a:lnTo>
                  <a:pt x="705215" y="328662"/>
                </a:lnTo>
                <a:lnTo>
                  <a:pt x="703212" y="348816"/>
                </a:lnTo>
                <a:lnTo>
                  <a:pt x="703735" y="357904"/>
                </a:lnTo>
                <a:lnTo>
                  <a:pt x="721661" y="396022"/>
                </a:lnTo>
                <a:lnTo>
                  <a:pt x="757492" y="414917"/>
                </a:lnTo>
                <a:lnTo>
                  <a:pt x="765845" y="415479"/>
                </a:lnTo>
                <a:lnTo>
                  <a:pt x="772840" y="415052"/>
                </a:lnTo>
                <a:lnTo>
                  <a:pt x="808499" y="395635"/>
                </a:lnTo>
                <a:lnTo>
                  <a:pt x="773595" y="395635"/>
                </a:lnTo>
                <a:lnTo>
                  <a:pt x="766445" y="395150"/>
                </a:lnTo>
                <a:lnTo>
                  <a:pt x="732978" y="368349"/>
                </a:lnTo>
                <a:lnTo>
                  <a:pt x="727706" y="343235"/>
                </a:lnTo>
                <a:lnTo>
                  <a:pt x="727706" y="342201"/>
                </a:lnTo>
                <a:lnTo>
                  <a:pt x="728533" y="341684"/>
                </a:lnTo>
                <a:lnTo>
                  <a:pt x="811836" y="341684"/>
                </a:lnTo>
                <a:lnTo>
                  <a:pt x="814214" y="341271"/>
                </a:lnTo>
                <a:lnTo>
                  <a:pt x="815453" y="340444"/>
                </a:lnTo>
                <a:lnTo>
                  <a:pt x="816694" y="339410"/>
                </a:lnTo>
                <a:lnTo>
                  <a:pt x="817314" y="336827"/>
                </a:lnTo>
                <a:lnTo>
                  <a:pt x="817314" y="328662"/>
                </a:lnTo>
                <a:lnTo>
                  <a:pt x="728947" y="328662"/>
                </a:lnTo>
                <a:lnTo>
                  <a:pt x="728327" y="327938"/>
                </a:lnTo>
                <a:lnTo>
                  <a:pt x="728327" y="322357"/>
                </a:lnTo>
                <a:lnTo>
                  <a:pt x="729567" y="317500"/>
                </a:lnTo>
                <a:lnTo>
                  <a:pt x="732047" y="311919"/>
                </a:lnTo>
                <a:lnTo>
                  <a:pt x="734529" y="306131"/>
                </a:lnTo>
                <a:lnTo>
                  <a:pt x="738146" y="301067"/>
                </a:lnTo>
                <a:lnTo>
                  <a:pt x="742899" y="296726"/>
                </a:lnTo>
                <a:lnTo>
                  <a:pt x="747654" y="292178"/>
                </a:lnTo>
                <a:lnTo>
                  <a:pt x="753339" y="289904"/>
                </a:lnTo>
                <a:lnTo>
                  <a:pt x="799871" y="289904"/>
                </a:lnTo>
                <a:lnTo>
                  <a:pt x="796953" y="287527"/>
                </a:lnTo>
                <a:lnTo>
                  <a:pt x="789719" y="284013"/>
                </a:lnTo>
                <a:lnTo>
                  <a:pt x="784080" y="281572"/>
                </a:lnTo>
                <a:lnTo>
                  <a:pt x="778014" y="279828"/>
                </a:lnTo>
                <a:lnTo>
                  <a:pt x="771522" y="278781"/>
                </a:lnTo>
                <a:lnTo>
                  <a:pt x="764604" y="278432"/>
                </a:lnTo>
                <a:close/>
              </a:path>
              <a:path w="817879" h="417829">
                <a:moveTo>
                  <a:pt x="811733" y="383232"/>
                </a:moveTo>
                <a:lnTo>
                  <a:pt x="810493" y="383232"/>
                </a:lnTo>
                <a:lnTo>
                  <a:pt x="808322" y="384783"/>
                </a:lnTo>
                <a:lnTo>
                  <a:pt x="805635" y="386849"/>
                </a:lnTo>
                <a:lnTo>
                  <a:pt x="801294" y="389227"/>
                </a:lnTo>
                <a:lnTo>
                  <a:pt x="795300" y="391914"/>
                </a:lnTo>
                <a:lnTo>
                  <a:pt x="789512" y="394394"/>
                </a:lnTo>
                <a:lnTo>
                  <a:pt x="782277" y="395635"/>
                </a:lnTo>
                <a:lnTo>
                  <a:pt x="808499" y="395635"/>
                </a:lnTo>
                <a:lnTo>
                  <a:pt x="810493" y="392844"/>
                </a:lnTo>
                <a:lnTo>
                  <a:pt x="811733" y="390570"/>
                </a:lnTo>
                <a:lnTo>
                  <a:pt x="812353" y="388710"/>
                </a:lnTo>
                <a:lnTo>
                  <a:pt x="812353" y="384576"/>
                </a:lnTo>
                <a:lnTo>
                  <a:pt x="811733" y="383232"/>
                </a:lnTo>
                <a:close/>
              </a:path>
              <a:path w="817879" h="417829">
                <a:moveTo>
                  <a:pt x="799871" y="289904"/>
                </a:moveTo>
                <a:lnTo>
                  <a:pt x="767188" y="289904"/>
                </a:lnTo>
                <a:lnTo>
                  <a:pt x="773183" y="291971"/>
                </a:lnTo>
                <a:lnTo>
                  <a:pt x="782691" y="300240"/>
                </a:lnTo>
                <a:lnTo>
                  <a:pt x="786205" y="305097"/>
                </a:lnTo>
                <a:lnTo>
                  <a:pt x="788478" y="310678"/>
                </a:lnTo>
                <a:lnTo>
                  <a:pt x="790959" y="316053"/>
                </a:lnTo>
                <a:lnTo>
                  <a:pt x="792200" y="321014"/>
                </a:lnTo>
                <a:lnTo>
                  <a:pt x="792200" y="327628"/>
                </a:lnTo>
                <a:lnTo>
                  <a:pt x="791683" y="328662"/>
                </a:lnTo>
                <a:lnTo>
                  <a:pt x="817314" y="328662"/>
                </a:lnTo>
                <a:lnTo>
                  <a:pt x="817314" y="326905"/>
                </a:lnTo>
                <a:lnTo>
                  <a:pt x="816384" y="321117"/>
                </a:lnTo>
                <a:lnTo>
                  <a:pt x="814524" y="315329"/>
                </a:lnTo>
                <a:lnTo>
                  <a:pt x="812870" y="309335"/>
                </a:lnTo>
                <a:lnTo>
                  <a:pt x="810183" y="303444"/>
                </a:lnTo>
                <a:lnTo>
                  <a:pt x="806462" y="297656"/>
                </a:lnTo>
                <a:lnTo>
                  <a:pt x="802535" y="292075"/>
                </a:lnTo>
                <a:lnTo>
                  <a:pt x="799871" y="289904"/>
                </a:lnTo>
                <a:close/>
              </a:path>
            </a:pathLst>
          </a:custGeom>
          <a:solidFill>
            <a:srgbClr val="3367A4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79032" y="5705467"/>
            <a:ext cx="1040867" cy="4830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68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18600" y="127000"/>
            <a:ext cx="939800" cy="698500"/>
            <a:chOff x="9118600" y="127000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18600" y="2032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88500" y="1270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58800" y="317500"/>
            <a:ext cx="1651000" cy="421640"/>
            <a:chOff x="558800" y="317500"/>
            <a:chExt cx="1651000" cy="421640"/>
          </a:xfrm>
        </p:grpSpPr>
        <p:sp>
          <p:nvSpPr>
            <p:cNvPr id="7" name="object 7"/>
            <p:cNvSpPr/>
            <p:nvPr/>
          </p:nvSpPr>
          <p:spPr>
            <a:xfrm>
              <a:off x="558800" y="317500"/>
              <a:ext cx="1651000" cy="419100"/>
            </a:xfrm>
            <a:custGeom>
              <a:avLst/>
              <a:gdLst/>
              <a:ahLst/>
              <a:cxnLst/>
              <a:rect l="l" t="t" r="r" b="b"/>
              <a:pathLst>
                <a:path w="1651000" h="419100">
                  <a:moveTo>
                    <a:pt x="16510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651000" y="419100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8746" y="591718"/>
              <a:ext cx="1050290" cy="147320"/>
            </a:xfrm>
            <a:custGeom>
              <a:avLst/>
              <a:gdLst/>
              <a:ahLst/>
              <a:cxnLst/>
              <a:rect l="l" t="t" r="r" b="b"/>
              <a:pathLst>
                <a:path w="1050289" h="147320">
                  <a:moveTo>
                    <a:pt x="17204" y="1015"/>
                  </a:moveTo>
                  <a:lnTo>
                    <a:pt x="8805" y="1015"/>
                  </a:lnTo>
                  <a:lnTo>
                    <a:pt x="5554" y="2167"/>
                  </a:lnTo>
                  <a:lnTo>
                    <a:pt x="1083" y="6637"/>
                  </a:lnTo>
                  <a:lnTo>
                    <a:pt x="0" y="9889"/>
                  </a:lnTo>
                  <a:lnTo>
                    <a:pt x="0" y="135669"/>
                  </a:lnTo>
                  <a:lnTo>
                    <a:pt x="1151" y="138988"/>
                  </a:lnTo>
                  <a:lnTo>
                    <a:pt x="3454" y="141427"/>
                  </a:lnTo>
                  <a:lnTo>
                    <a:pt x="5757" y="143730"/>
                  </a:lnTo>
                  <a:lnTo>
                    <a:pt x="9008" y="144881"/>
                  </a:lnTo>
                  <a:lnTo>
                    <a:pt x="88595" y="144881"/>
                  </a:lnTo>
                  <a:lnTo>
                    <a:pt x="91372" y="143933"/>
                  </a:lnTo>
                  <a:lnTo>
                    <a:pt x="95300" y="140004"/>
                  </a:lnTo>
                  <a:lnTo>
                    <a:pt x="96316" y="137227"/>
                  </a:lnTo>
                  <a:lnTo>
                    <a:pt x="96316" y="130183"/>
                  </a:lnTo>
                  <a:lnTo>
                    <a:pt x="95300" y="127474"/>
                  </a:lnTo>
                  <a:lnTo>
                    <a:pt x="93268" y="125577"/>
                  </a:lnTo>
                  <a:lnTo>
                    <a:pt x="91372" y="123681"/>
                  </a:lnTo>
                  <a:lnTo>
                    <a:pt x="88595" y="122732"/>
                  </a:lnTo>
                  <a:lnTo>
                    <a:pt x="26009" y="122732"/>
                  </a:lnTo>
                  <a:lnTo>
                    <a:pt x="26009" y="9889"/>
                  </a:lnTo>
                  <a:lnTo>
                    <a:pt x="24858" y="6637"/>
                  </a:lnTo>
                  <a:lnTo>
                    <a:pt x="22555" y="4470"/>
                  </a:lnTo>
                  <a:lnTo>
                    <a:pt x="20387" y="2167"/>
                  </a:lnTo>
                  <a:lnTo>
                    <a:pt x="17204" y="1015"/>
                  </a:lnTo>
                  <a:close/>
                </a:path>
                <a:path w="1050289" h="147320">
                  <a:moveTo>
                    <a:pt x="162012" y="43484"/>
                  </a:moveTo>
                  <a:lnTo>
                    <a:pt x="154967" y="43484"/>
                  </a:lnTo>
                  <a:lnTo>
                    <a:pt x="147945" y="43903"/>
                  </a:lnTo>
                  <a:lnTo>
                    <a:pt x="111483" y="68275"/>
                  </a:lnTo>
                  <a:lnTo>
                    <a:pt x="105216" y="95910"/>
                  </a:lnTo>
                  <a:lnTo>
                    <a:pt x="105590" y="102958"/>
                  </a:lnTo>
                  <a:lnTo>
                    <a:pt x="124831" y="137134"/>
                  </a:lnTo>
                  <a:lnTo>
                    <a:pt x="159642" y="146913"/>
                  </a:lnTo>
                  <a:lnTo>
                    <a:pt x="164924" y="146913"/>
                  </a:lnTo>
                  <a:lnTo>
                    <a:pt x="193169" y="138175"/>
                  </a:lnTo>
                  <a:lnTo>
                    <a:pt x="195609" y="136685"/>
                  </a:lnTo>
                  <a:lnTo>
                    <a:pt x="197302" y="134924"/>
                  </a:lnTo>
                  <a:lnTo>
                    <a:pt x="198250" y="132892"/>
                  </a:lnTo>
                  <a:lnTo>
                    <a:pt x="199334" y="130860"/>
                  </a:lnTo>
                  <a:lnTo>
                    <a:pt x="199740" y="128896"/>
                  </a:lnTo>
                  <a:lnTo>
                    <a:pt x="199562" y="127609"/>
                  </a:lnTo>
                  <a:lnTo>
                    <a:pt x="149887" y="127609"/>
                  </a:lnTo>
                  <a:lnTo>
                    <a:pt x="142166" y="124900"/>
                  </a:lnTo>
                  <a:lnTo>
                    <a:pt x="129564" y="100990"/>
                  </a:lnTo>
                  <a:lnTo>
                    <a:pt x="125707" y="100990"/>
                  </a:lnTo>
                  <a:lnTo>
                    <a:pt x="125707" y="86360"/>
                  </a:lnTo>
                  <a:lnTo>
                    <a:pt x="129174" y="86360"/>
                  </a:lnTo>
                  <a:lnTo>
                    <a:pt x="130178" y="80738"/>
                  </a:lnTo>
                  <a:lnTo>
                    <a:pt x="132209" y="75996"/>
                  </a:lnTo>
                  <a:lnTo>
                    <a:pt x="134377" y="71119"/>
                  </a:lnTo>
                  <a:lnTo>
                    <a:pt x="137425" y="67394"/>
                  </a:lnTo>
                  <a:lnTo>
                    <a:pt x="141354" y="64820"/>
                  </a:lnTo>
                  <a:lnTo>
                    <a:pt x="145417" y="62111"/>
                  </a:lnTo>
                  <a:lnTo>
                    <a:pt x="150294" y="60756"/>
                  </a:lnTo>
                  <a:lnTo>
                    <a:pt x="191913" y="60756"/>
                  </a:lnTo>
                  <a:lnTo>
                    <a:pt x="188294" y="56895"/>
                  </a:lnTo>
                  <a:lnTo>
                    <a:pt x="184364" y="52561"/>
                  </a:lnTo>
                  <a:lnTo>
                    <a:pt x="179556" y="49242"/>
                  </a:lnTo>
                  <a:lnTo>
                    <a:pt x="168311" y="44636"/>
                  </a:lnTo>
                  <a:lnTo>
                    <a:pt x="162012" y="43484"/>
                  </a:lnTo>
                  <a:close/>
                </a:path>
                <a:path w="1050289" h="147320">
                  <a:moveTo>
                    <a:pt x="189783" y="119413"/>
                  </a:moveTo>
                  <a:lnTo>
                    <a:pt x="187278" y="120091"/>
                  </a:lnTo>
                  <a:lnTo>
                    <a:pt x="184433" y="121716"/>
                  </a:lnTo>
                  <a:lnTo>
                    <a:pt x="180503" y="123884"/>
                  </a:lnTo>
                  <a:lnTo>
                    <a:pt x="176305" y="125442"/>
                  </a:lnTo>
                  <a:lnTo>
                    <a:pt x="171834" y="126390"/>
                  </a:lnTo>
                  <a:lnTo>
                    <a:pt x="167499" y="127203"/>
                  </a:lnTo>
                  <a:lnTo>
                    <a:pt x="163570" y="127609"/>
                  </a:lnTo>
                  <a:lnTo>
                    <a:pt x="199562" y="127609"/>
                  </a:lnTo>
                  <a:lnTo>
                    <a:pt x="199263" y="125442"/>
                  </a:lnTo>
                  <a:lnTo>
                    <a:pt x="199165" y="124900"/>
                  </a:lnTo>
                  <a:lnTo>
                    <a:pt x="198385" y="123274"/>
                  </a:lnTo>
                  <a:lnTo>
                    <a:pt x="197031" y="121919"/>
                  </a:lnTo>
                  <a:lnTo>
                    <a:pt x="195812" y="120565"/>
                  </a:lnTo>
                  <a:lnTo>
                    <a:pt x="194118" y="119820"/>
                  </a:lnTo>
                  <a:lnTo>
                    <a:pt x="191951" y="119684"/>
                  </a:lnTo>
                  <a:lnTo>
                    <a:pt x="189783" y="119413"/>
                  </a:lnTo>
                  <a:close/>
                </a:path>
                <a:path w="1050289" h="147320">
                  <a:moveTo>
                    <a:pt x="129174" y="86360"/>
                  </a:moveTo>
                  <a:lnTo>
                    <a:pt x="125707" y="86360"/>
                  </a:lnTo>
                  <a:lnTo>
                    <a:pt x="125707" y="100990"/>
                  </a:lnTo>
                  <a:lnTo>
                    <a:pt x="129564" y="100990"/>
                  </a:lnTo>
                  <a:lnTo>
                    <a:pt x="129250" y="95910"/>
                  </a:lnTo>
                  <a:lnTo>
                    <a:pt x="129174" y="86360"/>
                  </a:lnTo>
                  <a:close/>
                </a:path>
                <a:path w="1050289" h="147320">
                  <a:moveTo>
                    <a:pt x="179556" y="86360"/>
                  </a:moveTo>
                  <a:lnTo>
                    <a:pt x="129174" y="86360"/>
                  </a:lnTo>
                  <a:lnTo>
                    <a:pt x="129250" y="95910"/>
                  </a:lnTo>
                  <a:lnTo>
                    <a:pt x="129564" y="100990"/>
                  </a:lnTo>
                  <a:lnTo>
                    <a:pt x="194050" y="100990"/>
                  </a:lnTo>
                  <a:lnTo>
                    <a:pt x="196422" y="100380"/>
                  </a:lnTo>
                  <a:lnTo>
                    <a:pt x="198047" y="99161"/>
                  </a:lnTo>
                  <a:lnTo>
                    <a:pt x="199807" y="97806"/>
                  </a:lnTo>
                  <a:lnTo>
                    <a:pt x="200689" y="95910"/>
                  </a:lnTo>
                  <a:lnTo>
                    <a:pt x="200689" y="89408"/>
                  </a:lnTo>
                  <a:lnTo>
                    <a:pt x="179556" y="89408"/>
                  </a:lnTo>
                  <a:lnTo>
                    <a:pt x="179556" y="86360"/>
                  </a:lnTo>
                  <a:close/>
                </a:path>
                <a:path w="1050289" h="147320">
                  <a:moveTo>
                    <a:pt x="191913" y="60756"/>
                  </a:moveTo>
                  <a:lnTo>
                    <a:pt x="161132" y="60756"/>
                  </a:lnTo>
                  <a:lnTo>
                    <a:pt x="165399" y="61908"/>
                  </a:lnTo>
                  <a:lnTo>
                    <a:pt x="168785" y="64211"/>
                  </a:lnTo>
                  <a:lnTo>
                    <a:pt x="172308" y="66378"/>
                  </a:lnTo>
                  <a:lnTo>
                    <a:pt x="174950" y="69562"/>
                  </a:lnTo>
                  <a:lnTo>
                    <a:pt x="176710" y="73761"/>
                  </a:lnTo>
                  <a:lnTo>
                    <a:pt x="178607" y="77961"/>
                  </a:lnTo>
                  <a:lnTo>
                    <a:pt x="179556" y="83176"/>
                  </a:lnTo>
                  <a:lnTo>
                    <a:pt x="179556" y="89408"/>
                  </a:lnTo>
                  <a:lnTo>
                    <a:pt x="182806" y="86360"/>
                  </a:lnTo>
                  <a:lnTo>
                    <a:pt x="200689" y="86360"/>
                  </a:lnTo>
                  <a:lnTo>
                    <a:pt x="200689" y="85750"/>
                  </a:lnTo>
                  <a:lnTo>
                    <a:pt x="199604" y="78841"/>
                  </a:lnTo>
                  <a:lnTo>
                    <a:pt x="197436" y="72745"/>
                  </a:lnTo>
                  <a:lnTo>
                    <a:pt x="195406" y="66514"/>
                  </a:lnTo>
                  <a:lnTo>
                    <a:pt x="192358" y="61231"/>
                  </a:lnTo>
                  <a:lnTo>
                    <a:pt x="191913" y="60756"/>
                  </a:lnTo>
                  <a:close/>
                </a:path>
                <a:path w="1050289" h="147320">
                  <a:moveTo>
                    <a:pt x="200689" y="86360"/>
                  </a:moveTo>
                  <a:lnTo>
                    <a:pt x="182806" y="86360"/>
                  </a:lnTo>
                  <a:lnTo>
                    <a:pt x="179556" y="89408"/>
                  </a:lnTo>
                  <a:lnTo>
                    <a:pt x="200689" y="89408"/>
                  </a:lnTo>
                  <a:lnTo>
                    <a:pt x="200689" y="86360"/>
                  </a:lnTo>
                  <a:close/>
                </a:path>
                <a:path w="1050289" h="147320">
                  <a:moveTo>
                    <a:pt x="251903" y="64617"/>
                  </a:moveTo>
                  <a:lnTo>
                    <a:pt x="226503" y="64617"/>
                  </a:lnTo>
                  <a:lnTo>
                    <a:pt x="226503" y="116433"/>
                  </a:lnTo>
                  <a:lnTo>
                    <a:pt x="257117" y="146913"/>
                  </a:lnTo>
                  <a:lnTo>
                    <a:pt x="268090" y="146913"/>
                  </a:lnTo>
                  <a:lnTo>
                    <a:pt x="270597" y="146642"/>
                  </a:lnTo>
                  <a:lnTo>
                    <a:pt x="273442" y="146100"/>
                  </a:lnTo>
                  <a:lnTo>
                    <a:pt x="276287" y="145694"/>
                  </a:lnTo>
                  <a:lnTo>
                    <a:pt x="285024" y="140411"/>
                  </a:lnTo>
                  <a:lnTo>
                    <a:pt x="285972" y="138243"/>
                  </a:lnTo>
                  <a:lnTo>
                    <a:pt x="286447" y="135805"/>
                  </a:lnTo>
                  <a:lnTo>
                    <a:pt x="286415" y="129438"/>
                  </a:lnTo>
                  <a:lnTo>
                    <a:pt x="285904" y="127270"/>
                  </a:lnTo>
                  <a:lnTo>
                    <a:pt x="284821" y="126187"/>
                  </a:lnTo>
                  <a:lnTo>
                    <a:pt x="284640" y="125983"/>
                  </a:lnTo>
                  <a:lnTo>
                    <a:pt x="263620" y="125983"/>
                  </a:lnTo>
                  <a:lnTo>
                    <a:pt x="259015" y="124358"/>
                  </a:lnTo>
                  <a:lnTo>
                    <a:pt x="253325" y="117855"/>
                  </a:lnTo>
                  <a:lnTo>
                    <a:pt x="251903" y="112979"/>
                  </a:lnTo>
                  <a:lnTo>
                    <a:pt x="251903" y="64617"/>
                  </a:lnTo>
                  <a:close/>
                </a:path>
                <a:path w="1050289" h="147320">
                  <a:moveTo>
                    <a:pt x="324134" y="64617"/>
                  </a:moveTo>
                  <a:lnTo>
                    <a:pt x="298734" y="64617"/>
                  </a:lnTo>
                  <a:lnTo>
                    <a:pt x="298734" y="116433"/>
                  </a:lnTo>
                  <a:lnTo>
                    <a:pt x="329349" y="146913"/>
                  </a:lnTo>
                  <a:lnTo>
                    <a:pt x="340321" y="146913"/>
                  </a:lnTo>
                  <a:lnTo>
                    <a:pt x="342828" y="146642"/>
                  </a:lnTo>
                  <a:lnTo>
                    <a:pt x="345673" y="146100"/>
                  </a:lnTo>
                  <a:lnTo>
                    <a:pt x="348518" y="145694"/>
                  </a:lnTo>
                  <a:lnTo>
                    <a:pt x="357256" y="140411"/>
                  </a:lnTo>
                  <a:lnTo>
                    <a:pt x="358203" y="138243"/>
                  </a:lnTo>
                  <a:lnTo>
                    <a:pt x="358678" y="135805"/>
                  </a:lnTo>
                  <a:lnTo>
                    <a:pt x="358646" y="129438"/>
                  </a:lnTo>
                  <a:lnTo>
                    <a:pt x="358136" y="127270"/>
                  </a:lnTo>
                  <a:lnTo>
                    <a:pt x="357052" y="126187"/>
                  </a:lnTo>
                  <a:lnTo>
                    <a:pt x="356872" y="125983"/>
                  </a:lnTo>
                  <a:lnTo>
                    <a:pt x="335851" y="125983"/>
                  </a:lnTo>
                  <a:lnTo>
                    <a:pt x="331246" y="124358"/>
                  </a:lnTo>
                  <a:lnTo>
                    <a:pt x="325556" y="117855"/>
                  </a:lnTo>
                  <a:lnTo>
                    <a:pt x="324134" y="112979"/>
                  </a:lnTo>
                  <a:lnTo>
                    <a:pt x="324134" y="64617"/>
                  </a:lnTo>
                  <a:close/>
                </a:path>
                <a:path w="1050289" h="147320">
                  <a:moveTo>
                    <a:pt x="282383" y="124426"/>
                  </a:moveTo>
                  <a:lnTo>
                    <a:pt x="279402" y="124697"/>
                  </a:lnTo>
                  <a:lnTo>
                    <a:pt x="277844" y="124967"/>
                  </a:lnTo>
                  <a:lnTo>
                    <a:pt x="274322" y="125780"/>
                  </a:lnTo>
                  <a:lnTo>
                    <a:pt x="272290" y="125983"/>
                  </a:lnTo>
                  <a:lnTo>
                    <a:pt x="284640" y="125983"/>
                  </a:lnTo>
                  <a:lnTo>
                    <a:pt x="283737" y="124967"/>
                  </a:lnTo>
                  <a:lnTo>
                    <a:pt x="282383" y="124426"/>
                  </a:lnTo>
                  <a:close/>
                </a:path>
                <a:path w="1050289" h="147320">
                  <a:moveTo>
                    <a:pt x="354614" y="124426"/>
                  </a:moveTo>
                  <a:lnTo>
                    <a:pt x="351633" y="124697"/>
                  </a:lnTo>
                  <a:lnTo>
                    <a:pt x="350075" y="124967"/>
                  </a:lnTo>
                  <a:lnTo>
                    <a:pt x="346553" y="125780"/>
                  </a:lnTo>
                  <a:lnTo>
                    <a:pt x="344521" y="125983"/>
                  </a:lnTo>
                  <a:lnTo>
                    <a:pt x="356872" y="125983"/>
                  </a:lnTo>
                  <a:lnTo>
                    <a:pt x="355968" y="124967"/>
                  </a:lnTo>
                  <a:lnTo>
                    <a:pt x="354614" y="124426"/>
                  </a:lnTo>
                  <a:close/>
                </a:path>
                <a:path w="1050289" h="147320">
                  <a:moveTo>
                    <a:pt x="276693" y="45516"/>
                  </a:moveTo>
                  <a:lnTo>
                    <a:pt x="212685" y="45516"/>
                  </a:lnTo>
                  <a:lnTo>
                    <a:pt x="210178" y="46329"/>
                  </a:lnTo>
                  <a:lnTo>
                    <a:pt x="206656" y="49580"/>
                  </a:lnTo>
                  <a:lnTo>
                    <a:pt x="205776" y="51951"/>
                  </a:lnTo>
                  <a:lnTo>
                    <a:pt x="205776" y="58047"/>
                  </a:lnTo>
                  <a:lnTo>
                    <a:pt x="206656" y="60418"/>
                  </a:lnTo>
                  <a:lnTo>
                    <a:pt x="208418" y="62179"/>
                  </a:lnTo>
                  <a:lnTo>
                    <a:pt x="210178" y="63804"/>
                  </a:lnTo>
                  <a:lnTo>
                    <a:pt x="212685" y="64617"/>
                  </a:lnTo>
                  <a:lnTo>
                    <a:pt x="276693" y="64617"/>
                  </a:lnTo>
                  <a:lnTo>
                    <a:pt x="279199" y="63804"/>
                  </a:lnTo>
                  <a:lnTo>
                    <a:pt x="280805" y="62322"/>
                  </a:lnTo>
                  <a:lnTo>
                    <a:pt x="278888" y="60418"/>
                  </a:lnTo>
                  <a:lnTo>
                    <a:pt x="278008" y="58047"/>
                  </a:lnTo>
                  <a:lnTo>
                    <a:pt x="278008" y="51951"/>
                  </a:lnTo>
                  <a:lnTo>
                    <a:pt x="278888" y="49580"/>
                  </a:lnTo>
                  <a:lnTo>
                    <a:pt x="280804" y="47811"/>
                  </a:lnTo>
                  <a:lnTo>
                    <a:pt x="279199" y="46329"/>
                  </a:lnTo>
                  <a:lnTo>
                    <a:pt x="276693" y="45516"/>
                  </a:lnTo>
                  <a:close/>
                </a:path>
                <a:path w="1050289" h="147320">
                  <a:moveTo>
                    <a:pt x="348924" y="45516"/>
                  </a:moveTo>
                  <a:lnTo>
                    <a:pt x="284916" y="45516"/>
                  </a:lnTo>
                  <a:lnTo>
                    <a:pt x="282409" y="46329"/>
                  </a:lnTo>
                  <a:lnTo>
                    <a:pt x="280804" y="47811"/>
                  </a:lnTo>
                  <a:lnTo>
                    <a:pt x="282721" y="49580"/>
                  </a:lnTo>
                  <a:lnTo>
                    <a:pt x="283602" y="51951"/>
                  </a:lnTo>
                  <a:lnTo>
                    <a:pt x="283602" y="58047"/>
                  </a:lnTo>
                  <a:lnTo>
                    <a:pt x="282721" y="60418"/>
                  </a:lnTo>
                  <a:lnTo>
                    <a:pt x="280805" y="62322"/>
                  </a:lnTo>
                  <a:lnTo>
                    <a:pt x="282409" y="63804"/>
                  </a:lnTo>
                  <a:lnTo>
                    <a:pt x="284916" y="64617"/>
                  </a:lnTo>
                  <a:lnTo>
                    <a:pt x="348924" y="64617"/>
                  </a:lnTo>
                  <a:lnTo>
                    <a:pt x="351430" y="63804"/>
                  </a:lnTo>
                  <a:lnTo>
                    <a:pt x="353192" y="62179"/>
                  </a:lnTo>
                  <a:lnTo>
                    <a:pt x="354952" y="60418"/>
                  </a:lnTo>
                  <a:lnTo>
                    <a:pt x="355833" y="58047"/>
                  </a:lnTo>
                  <a:lnTo>
                    <a:pt x="355833" y="51951"/>
                  </a:lnTo>
                  <a:lnTo>
                    <a:pt x="354952" y="49580"/>
                  </a:lnTo>
                  <a:lnTo>
                    <a:pt x="351430" y="46329"/>
                  </a:lnTo>
                  <a:lnTo>
                    <a:pt x="348924" y="45516"/>
                  </a:lnTo>
                  <a:close/>
                </a:path>
                <a:path w="1050289" h="147320">
                  <a:moveTo>
                    <a:pt x="280804" y="47811"/>
                  </a:moveTo>
                  <a:lnTo>
                    <a:pt x="278888" y="49580"/>
                  </a:lnTo>
                  <a:lnTo>
                    <a:pt x="278008" y="51951"/>
                  </a:lnTo>
                  <a:lnTo>
                    <a:pt x="278008" y="58047"/>
                  </a:lnTo>
                  <a:lnTo>
                    <a:pt x="278888" y="60418"/>
                  </a:lnTo>
                  <a:lnTo>
                    <a:pt x="280805" y="62322"/>
                  </a:lnTo>
                  <a:lnTo>
                    <a:pt x="282721" y="60418"/>
                  </a:lnTo>
                  <a:lnTo>
                    <a:pt x="283602" y="58047"/>
                  </a:lnTo>
                  <a:lnTo>
                    <a:pt x="283602" y="51951"/>
                  </a:lnTo>
                  <a:lnTo>
                    <a:pt x="282721" y="49580"/>
                  </a:lnTo>
                  <a:lnTo>
                    <a:pt x="280804" y="47811"/>
                  </a:lnTo>
                  <a:close/>
                </a:path>
                <a:path w="1050289" h="147320">
                  <a:moveTo>
                    <a:pt x="243368" y="14223"/>
                  </a:moveTo>
                  <a:lnTo>
                    <a:pt x="235240" y="14223"/>
                  </a:lnTo>
                  <a:lnTo>
                    <a:pt x="232056" y="15307"/>
                  </a:lnTo>
                  <a:lnTo>
                    <a:pt x="229754" y="17475"/>
                  </a:lnTo>
                  <a:lnTo>
                    <a:pt x="227586" y="19642"/>
                  </a:lnTo>
                  <a:lnTo>
                    <a:pt x="226503" y="22826"/>
                  </a:lnTo>
                  <a:lnTo>
                    <a:pt x="226503" y="45516"/>
                  </a:lnTo>
                  <a:lnTo>
                    <a:pt x="251903" y="45516"/>
                  </a:lnTo>
                  <a:lnTo>
                    <a:pt x="251903" y="22826"/>
                  </a:lnTo>
                  <a:lnTo>
                    <a:pt x="250818" y="19642"/>
                  </a:lnTo>
                  <a:lnTo>
                    <a:pt x="246484" y="15307"/>
                  </a:lnTo>
                  <a:lnTo>
                    <a:pt x="243368" y="14223"/>
                  </a:lnTo>
                  <a:close/>
                </a:path>
                <a:path w="1050289" h="147320">
                  <a:moveTo>
                    <a:pt x="315600" y="14223"/>
                  </a:moveTo>
                  <a:lnTo>
                    <a:pt x="307472" y="14223"/>
                  </a:lnTo>
                  <a:lnTo>
                    <a:pt x="304288" y="15307"/>
                  </a:lnTo>
                  <a:lnTo>
                    <a:pt x="301985" y="17475"/>
                  </a:lnTo>
                  <a:lnTo>
                    <a:pt x="299817" y="19642"/>
                  </a:lnTo>
                  <a:lnTo>
                    <a:pt x="298734" y="22826"/>
                  </a:lnTo>
                  <a:lnTo>
                    <a:pt x="298734" y="45516"/>
                  </a:lnTo>
                  <a:lnTo>
                    <a:pt x="324134" y="45516"/>
                  </a:lnTo>
                  <a:lnTo>
                    <a:pt x="324134" y="22826"/>
                  </a:lnTo>
                  <a:lnTo>
                    <a:pt x="323049" y="19642"/>
                  </a:lnTo>
                  <a:lnTo>
                    <a:pt x="318715" y="15307"/>
                  </a:lnTo>
                  <a:lnTo>
                    <a:pt x="315600" y="14223"/>
                  </a:lnTo>
                  <a:close/>
                </a:path>
                <a:path w="1050289" h="147320">
                  <a:moveTo>
                    <a:pt x="420973" y="43484"/>
                  </a:moveTo>
                  <a:lnTo>
                    <a:pt x="413929" y="43484"/>
                  </a:lnTo>
                  <a:lnTo>
                    <a:pt x="406906" y="43903"/>
                  </a:lnTo>
                  <a:lnTo>
                    <a:pt x="370445" y="68275"/>
                  </a:lnTo>
                  <a:lnTo>
                    <a:pt x="364178" y="95910"/>
                  </a:lnTo>
                  <a:lnTo>
                    <a:pt x="364552" y="102958"/>
                  </a:lnTo>
                  <a:lnTo>
                    <a:pt x="383792" y="137134"/>
                  </a:lnTo>
                  <a:lnTo>
                    <a:pt x="418603" y="146913"/>
                  </a:lnTo>
                  <a:lnTo>
                    <a:pt x="423886" y="146913"/>
                  </a:lnTo>
                  <a:lnTo>
                    <a:pt x="452131" y="138175"/>
                  </a:lnTo>
                  <a:lnTo>
                    <a:pt x="454569" y="136685"/>
                  </a:lnTo>
                  <a:lnTo>
                    <a:pt x="456262" y="134924"/>
                  </a:lnTo>
                  <a:lnTo>
                    <a:pt x="457211" y="132892"/>
                  </a:lnTo>
                  <a:lnTo>
                    <a:pt x="458294" y="130860"/>
                  </a:lnTo>
                  <a:lnTo>
                    <a:pt x="458701" y="128896"/>
                  </a:lnTo>
                  <a:lnTo>
                    <a:pt x="458523" y="127609"/>
                  </a:lnTo>
                  <a:lnTo>
                    <a:pt x="408849" y="127609"/>
                  </a:lnTo>
                  <a:lnTo>
                    <a:pt x="401128" y="124900"/>
                  </a:lnTo>
                  <a:lnTo>
                    <a:pt x="388525" y="100990"/>
                  </a:lnTo>
                  <a:lnTo>
                    <a:pt x="384669" y="100990"/>
                  </a:lnTo>
                  <a:lnTo>
                    <a:pt x="384669" y="86360"/>
                  </a:lnTo>
                  <a:lnTo>
                    <a:pt x="388135" y="86360"/>
                  </a:lnTo>
                  <a:lnTo>
                    <a:pt x="389139" y="80738"/>
                  </a:lnTo>
                  <a:lnTo>
                    <a:pt x="391171" y="75996"/>
                  </a:lnTo>
                  <a:lnTo>
                    <a:pt x="393338" y="71119"/>
                  </a:lnTo>
                  <a:lnTo>
                    <a:pt x="396386" y="67394"/>
                  </a:lnTo>
                  <a:lnTo>
                    <a:pt x="400315" y="64820"/>
                  </a:lnTo>
                  <a:lnTo>
                    <a:pt x="404379" y="62111"/>
                  </a:lnTo>
                  <a:lnTo>
                    <a:pt x="409256" y="60756"/>
                  </a:lnTo>
                  <a:lnTo>
                    <a:pt x="450874" y="60756"/>
                  </a:lnTo>
                  <a:lnTo>
                    <a:pt x="447254" y="56895"/>
                  </a:lnTo>
                  <a:lnTo>
                    <a:pt x="443325" y="52561"/>
                  </a:lnTo>
                  <a:lnTo>
                    <a:pt x="438517" y="49242"/>
                  </a:lnTo>
                  <a:lnTo>
                    <a:pt x="427272" y="44636"/>
                  </a:lnTo>
                  <a:lnTo>
                    <a:pt x="420973" y="43484"/>
                  </a:lnTo>
                  <a:close/>
                </a:path>
                <a:path w="1050289" h="147320">
                  <a:moveTo>
                    <a:pt x="448744" y="119413"/>
                  </a:moveTo>
                  <a:lnTo>
                    <a:pt x="446238" y="120091"/>
                  </a:lnTo>
                  <a:lnTo>
                    <a:pt x="443393" y="121716"/>
                  </a:lnTo>
                  <a:lnTo>
                    <a:pt x="439464" y="123884"/>
                  </a:lnTo>
                  <a:lnTo>
                    <a:pt x="435265" y="125442"/>
                  </a:lnTo>
                  <a:lnTo>
                    <a:pt x="430795" y="126390"/>
                  </a:lnTo>
                  <a:lnTo>
                    <a:pt x="426459" y="127203"/>
                  </a:lnTo>
                  <a:lnTo>
                    <a:pt x="422531" y="127609"/>
                  </a:lnTo>
                  <a:lnTo>
                    <a:pt x="458523" y="127609"/>
                  </a:lnTo>
                  <a:lnTo>
                    <a:pt x="458224" y="125442"/>
                  </a:lnTo>
                  <a:lnTo>
                    <a:pt x="458126" y="124900"/>
                  </a:lnTo>
                  <a:lnTo>
                    <a:pt x="457346" y="123274"/>
                  </a:lnTo>
                  <a:lnTo>
                    <a:pt x="455992" y="121919"/>
                  </a:lnTo>
                  <a:lnTo>
                    <a:pt x="454773" y="120565"/>
                  </a:lnTo>
                  <a:lnTo>
                    <a:pt x="453078" y="119820"/>
                  </a:lnTo>
                  <a:lnTo>
                    <a:pt x="450912" y="119684"/>
                  </a:lnTo>
                  <a:lnTo>
                    <a:pt x="448744" y="119413"/>
                  </a:lnTo>
                  <a:close/>
                </a:path>
                <a:path w="1050289" h="147320">
                  <a:moveTo>
                    <a:pt x="388135" y="86360"/>
                  </a:moveTo>
                  <a:lnTo>
                    <a:pt x="384669" y="86360"/>
                  </a:lnTo>
                  <a:lnTo>
                    <a:pt x="384669" y="100990"/>
                  </a:lnTo>
                  <a:lnTo>
                    <a:pt x="388525" y="100990"/>
                  </a:lnTo>
                  <a:lnTo>
                    <a:pt x="388211" y="95910"/>
                  </a:lnTo>
                  <a:lnTo>
                    <a:pt x="388135" y="86360"/>
                  </a:lnTo>
                  <a:close/>
                </a:path>
                <a:path w="1050289" h="147320">
                  <a:moveTo>
                    <a:pt x="438517" y="86360"/>
                  </a:moveTo>
                  <a:lnTo>
                    <a:pt x="388135" y="86360"/>
                  </a:lnTo>
                  <a:lnTo>
                    <a:pt x="388211" y="95910"/>
                  </a:lnTo>
                  <a:lnTo>
                    <a:pt x="388525" y="100990"/>
                  </a:lnTo>
                  <a:lnTo>
                    <a:pt x="453011" y="100990"/>
                  </a:lnTo>
                  <a:lnTo>
                    <a:pt x="455382" y="100380"/>
                  </a:lnTo>
                  <a:lnTo>
                    <a:pt x="457008" y="99161"/>
                  </a:lnTo>
                  <a:lnTo>
                    <a:pt x="458768" y="97806"/>
                  </a:lnTo>
                  <a:lnTo>
                    <a:pt x="459649" y="95910"/>
                  </a:lnTo>
                  <a:lnTo>
                    <a:pt x="459649" y="89408"/>
                  </a:lnTo>
                  <a:lnTo>
                    <a:pt x="438517" y="89408"/>
                  </a:lnTo>
                  <a:lnTo>
                    <a:pt x="438517" y="86360"/>
                  </a:lnTo>
                  <a:close/>
                </a:path>
                <a:path w="1050289" h="147320">
                  <a:moveTo>
                    <a:pt x="450874" y="60756"/>
                  </a:moveTo>
                  <a:lnTo>
                    <a:pt x="420093" y="60756"/>
                  </a:lnTo>
                  <a:lnTo>
                    <a:pt x="424360" y="61908"/>
                  </a:lnTo>
                  <a:lnTo>
                    <a:pt x="427747" y="64211"/>
                  </a:lnTo>
                  <a:lnTo>
                    <a:pt x="431269" y="66378"/>
                  </a:lnTo>
                  <a:lnTo>
                    <a:pt x="433910" y="69562"/>
                  </a:lnTo>
                  <a:lnTo>
                    <a:pt x="435672" y="73761"/>
                  </a:lnTo>
                  <a:lnTo>
                    <a:pt x="437568" y="77961"/>
                  </a:lnTo>
                  <a:lnTo>
                    <a:pt x="438517" y="83176"/>
                  </a:lnTo>
                  <a:lnTo>
                    <a:pt x="438517" y="89408"/>
                  </a:lnTo>
                  <a:lnTo>
                    <a:pt x="441768" y="86360"/>
                  </a:lnTo>
                  <a:lnTo>
                    <a:pt x="459649" y="86360"/>
                  </a:lnTo>
                  <a:lnTo>
                    <a:pt x="459649" y="85750"/>
                  </a:lnTo>
                  <a:lnTo>
                    <a:pt x="458565" y="78841"/>
                  </a:lnTo>
                  <a:lnTo>
                    <a:pt x="456398" y="72745"/>
                  </a:lnTo>
                  <a:lnTo>
                    <a:pt x="454366" y="66514"/>
                  </a:lnTo>
                  <a:lnTo>
                    <a:pt x="451318" y="61231"/>
                  </a:lnTo>
                  <a:lnTo>
                    <a:pt x="450874" y="60756"/>
                  </a:lnTo>
                  <a:close/>
                </a:path>
                <a:path w="1050289" h="147320">
                  <a:moveTo>
                    <a:pt x="459649" y="86360"/>
                  </a:moveTo>
                  <a:lnTo>
                    <a:pt x="441768" y="86360"/>
                  </a:lnTo>
                  <a:lnTo>
                    <a:pt x="438517" y="89408"/>
                  </a:lnTo>
                  <a:lnTo>
                    <a:pt x="459649" y="89408"/>
                  </a:lnTo>
                  <a:lnTo>
                    <a:pt x="459649" y="86360"/>
                  </a:lnTo>
                  <a:close/>
                </a:path>
                <a:path w="1050289" h="147320">
                  <a:moveTo>
                    <a:pt x="496088" y="43891"/>
                  </a:moveTo>
                  <a:lnTo>
                    <a:pt x="488231" y="43891"/>
                  </a:lnTo>
                  <a:lnTo>
                    <a:pt x="485183" y="44975"/>
                  </a:lnTo>
                  <a:lnTo>
                    <a:pt x="480848" y="49309"/>
                  </a:lnTo>
                  <a:lnTo>
                    <a:pt x="479765" y="52493"/>
                  </a:lnTo>
                  <a:lnTo>
                    <a:pt x="479765" y="137701"/>
                  </a:lnTo>
                  <a:lnTo>
                    <a:pt x="480848" y="140953"/>
                  </a:lnTo>
                  <a:lnTo>
                    <a:pt x="483016" y="143255"/>
                  </a:lnTo>
                  <a:lnTo>
                    <a:pt x="485319" y="145423"/>
                  </a:lnTo>
                  <a:lnTo>
                    <a:pt x="488570" y="146507"/>
                  </a:lnTo>
                  <a:lnTo>
                    <a:pt x="496968" y="146507"/>
                  </a:lnTo>
                  <a:lnTo>
                    <a:pt x="500152" y="145423"/>
                  </a:lnTo>
                  <a:lnTo>
                    <a:pt x="502320" y="143255"/>
                  </a:lnTo>
                  <a:lnTo>
                    <a:pt x="504487" y="140953"/>
                  </a:lnTo>
                  <a:lnTo>
                    <a:pt x="505570" y="137701"/>
                  </a:lnTo>
                  <a:lnTo>
                    <a:pt x="505570" y="83718"/>
                  </a:lnTo>
                  <a:lnTo>
                    <a:pt x="507671" y="77757"/>
                  </a:lnTo>
                  <a:lnTo>
                    <a:pt x="511870" y="73558"/>
                  </a:lnTo>
                  <a:lnTo>
                    <a:pt x="515807" y="69494"/>
                  </a:lnTo>
                  <a:lnTo>
                    <a:pt x="502523" y="69494"/>
                  </a:lnTo>
                  <a:lnTo>
                    <a:pt x="504419" y="61366"/>
                  </a:lnTo>
                  <a:lnTo>
                    <a:pt x="504555" y="61141"/>
                  </a:lnTo>
                  <a:lnTo>
                    <a:pt x="504555" y="52493"/>
                  </a:lnTo>
                  <a:lnTo>
                    <a:pt x="503471" y="49309"/>
                  </a:lnTo>
                  <a:lnTo>
                    <a:pt x="499136" y="44975"/>
                  </a:lnTo>
                  <a:lnTo>
                    <a:pt x="496088" y="43891"/>
                  </a:lnTo>
                  <a:close/>
                </a:path>
                <a:path w="1050289" h="147320">
                  <a:moveTo>
                    <a:pt x="504555" y="61141"/>
                  </a:moveTo>
                  <a:lnTo>
                    <a:pt x="504419" y="61366"/>
                  </a:lnTo>
                  <a:lnTo>
                    <a:pt x="502523" y="69494"/>
                  </a:lnTo>
                  <a:lnTo>
                    <a:pt x="504555" y="69494"/>
                  </a:lnTo>
                  <a:lnTo>
                    <a:pt x="504555" y="61141"/>
                  </a:lnTo>
                  <a:close/>
                </a:path>
                <a:path w="1050289" h="147320">
                  <a:moveTo>
                    <a:pt x="538693" y="43213"/>
                  </a:moveTo>
                  <a:lnTo>
                    <a:pt x="526635" y="44297"/>
                  </a:lnTo>
                  <a:lnTo>
                    <a:pt x="519253" y="46803"/>
                  </a:lnTo>
                  <a:lnTo>
                    <a:pt x="508144" y="55202"/>
                  </a:lnTo>
                  <a:lnTo>
                    <a:pt x="504555" y="61141"/>
                  </a:lnTo>
                  <a:lnTo>
                    <a:pt x="504555" y="69494"/>
                  </a:lnTo>
                  <a:lnTo>
                    <a:pt x="515807" y="69494"/>
                  </a:lnTo>
                  <a:lnTo>
                    <a:pt x="516069" y="69223"/>
                  </a:lnTo>
                  <a:lnTo>
                    <a:pt x="522301" y="66649"/>
                  </a:lnTo>
                  <a:lnTo>
                    <a:pt x="545872" y="56828"/>
                  </a:lnTo>
                  <a:lnTo>
                    <a:pt x="545330" y="49919"/>
                  </a:lnTo>
                  <a:lnTo>
                    <a:pt x="544314" y="47345"/>
                  </a:lnTo>
                  <a:lnTo>
                    <a:pt x="542554" y="45719"/>
                  </a:lnTo>
                  <a:lnTo>
                    <a:pt x="540927" y="43958"/>
                  </a:lnTo>
                  <a:lnTo>
                    <a:pt x="538693" y="43213"/>
                  </a:lnTo>
                  <a:close/>
                </a:path>
                <a:path w="1050289" h="147320">
                  <a:moveTo>
                    <a:pt x="631165" y="0"/>
                  </a:moveTo>
                  <a:lnTo>
                    <a:pt x="623037" y="0"/>
                  </a:lnTo>
                  <a:lnTo>
                    <a:pt x="619922" y="1083"/>
                  </a:lnTo>
                  <a:lnTo>
                    <a:pt x="615588" y="5418"/>
                  </a:lnTo>
                  <a:lnTo>
                    <a:pt x="614503" y="8602"/>
                  </a:lnTo>
                  <a:lnTo>
                    <a:pt x="614503" y="137701"/>
                  </a:lnTo>
                  <a:lnTo>
                    <a:pt x="615588" y="140953"/>
                  </a:lnTo>
                  <a:lnTo>
                    <a:pt x="617754" y="143255"/>
                  </a:lnTo>
                  <a:lnTo>
                    <a:pt x="619922" y="145423"/>
                  </a:lnTo>
                  <a:lnTo>
                    <a:pt x="623037" y="146507"/>
                  </a:lnTo>
                  <a:lnTo>
                    <a:pt x="635636" y="146507"/>
                  </a:lnTo>
                  <a:lnTo>
                    <a:pt x="639903" y="142172"/>
                  </a:lnTo>
                  <a:lnTo>
                    <a:pt x="639903" y="81280"/>
                  </a:lnTo>
                  <a:lnTo>
                    <a:pt x="642071" y="75116"/>
                  </a:lnTo>
                  <a:lnTo>
                    <a:pt x="650876" y="65769"/>
                  </a:lnTo>
                  <a:lnTo>
                    <a:pt x="651727" y="65430"/>
                  </a:lnTo>
                  <a:lnTo>
                    <a:pt x="637058" y="65430"/>
                  </a:lnTo>
                  <a:lnTo>
                    <a:pt x="639903" y="58578"/>
                  </a:lnTo>
                  <a:lnTo>
                    <a:pt x="639903" y="8602"/>
                  </a:lnTo>
                  <a:lnTo>
                    <a:pt x="638752" y="5418"/>
                  </a:lnTo>
                  <a:lnTo>
                    <a:pt x="636449" y="3251"/>
                  </a:lnTo>
                  <a:lnTo>
                    <a:pt x="634282" y="1083"/>
                  </a:lnTo>
                  <a:lnTo>
                    <a:pt x="631165" y="0"/>
                  </a:lnTo>
                  <a:close/>
                </a:path>
                <a:path w="1050289" h="147320">
                  <a:moveTo>
                    <a:pt x="704498" y="63398"/>
                  </a:moveTo>
                  <a:lnTo>
                    <a:pt x="670383" y="63398"/>
                  </a:lnTo>
                  <a:lnTo>
                    <a:pt x="674853" y="65159"/>
                  </a:lnTo>
                  <a:lnTo>
                    <a:pt x="677698" y="68681"/>
                  </a:lnTo>
                  <a:lnTo>
                    <a:pt x="680679" y="72203"/>
                  </a:lnTo>
                  <a:lnTo>
                    <a:pt x="682169" y="77825"/>
                  </a:lnTo>
                  <a:lnTo>
                    <a:pt x="682169" y="137701"/>
                  </a:lnTo>
                  <a:lnTo>
                    <a:pt x="683253" y="140953"/>
                  </a:lnTo>
                  <a:lnTo>
                    <a:pt x="685420" y="143255"/>
                  </a:lnTo>
                  <a:lnTo>
                    <a:pt x="687724" y="145423"/>
                  </a:lnTo>
                  <a:lnTo>
                    <a:pt x="690906" y="146507"/>
                  </a:lnTo>
                  <a:lnTo>
                    <a:pt x="699034" y="146507"/>
                  </a:lnTo>
                  <a:lnTo>
                    <a:pt x="702151" y="145423"/>
                  </a:lnTo>
                  <a:lnTo>
                    <a:pt x="704317" y="143255"/>
                  </a:lnTo>
                  <a:lnTo>
                    <a:pt x="706485" y="140953"/>
                  </a:lnTo>
                  <a:lnTo>
                    <a:pt x="707569" y="137701"/>
                  </a:lnTo>
                  <a:lnTo>
                    <a:pt x="707569" y="75116"/>
                  </a:lnTo>
                  <a:lnTo>
                    <a:pt x="706282" y="67530"/>
                  </a:lnTo>
                  <a:lnTo>
                    <a:pt x="704498" y="63398"/>
                  </a:lnTo>
                  <a:close/>
                </a:path>
                <a:path w="1050289" h="147320">
                  <a:moveTo>
                    <a:pt x="639903" y="58578"/>
                  </a:moveTo>
                  <a:lnTo>
                    <a:pt x="637058" y="65430"/>
                  </a:lnTo>
                  <a:lnTo>
                    <a:pt x="639903" y="65430"/>
                  </a:lnTo>
                  <a:lnTo>
                    <a:pt x="639903" y="58578"/>
                  </a:lnTo>
                  <a:close/>
                </a:path>
                <a:path w="1050289" h="147320">
                  <a:moveTo>
                    <a:pt x="680408" y="43484"/>
                  </a:moveTo>
                  <a:lnTo>
                    <a:pt x="664423" y="43484"/>
                  </a:lnTo>
                  <a:lnTo>
                    <a:pt x="657244" y="45381"/>
                  </a:lnTo>
                  <a:lnTo>
                    <a:pt x="644645" y="52831"/>
                  </a:lnTo>
                  <a:lnTo>
                    <a:pt x="640039" y="58250"/>
                  </a:lnTo>
                  <a:lnTo>
                    <a:pt x="639903" y="58578"/>
                  </a:lnTo>
                  <a:lnTo>
                    <a:pt x="639903" y="65430"/>
                  </a:lnTo>
                  <a:lnTo>
                    <a:pt x="651727" y="65430"/>
                  </a:lnTo>
                  <a:lnTo>
                    <a:pt x="656837" y="63398"/>
                  </a:lnTo>
                  <a:lnTo>
                    <a:pt x="704498" y="63398"/>
                  </a:lnTo>
                  <a:lnTo>
                    <a:pt x="703708" y="61569"/>
                  </a:lnTo>
                  <a:lnTo>
                    <a:pt x="701135" y="55473"/>
                  </a:lnTo>
                  <a:lnTo>
                    <a:pt x="697274" y="50935"/>
                  </a:lnTo>
                  <a:lnTo>
                    <a:pt x="686978" y="44975"/>
                  </a:lnTo>
                  <a:lnTo>
                    <a:pt x="680408" y="43484"/>
                  </a:lnTo>
                  <a:close/>
                </a:path>
                <a:path w="1050289" h="147320">
                  <a:moveTo>
                    <a:pt x="784710" y="43484"/>
                  </a:moveTo>
                  <a:lnTo>
                    <a:pt x="777665" y="43484"/>
                  </a:lnTo>
                  <a:lnTo>
                    <a:pt x="770642" y="43903"/>
                  </a:lnTo>
                  <a:lnTo>
                    <a:pt x="734180" y="68275"/>
                  </a:lnTo>
                  <a:lnTo>
                    <a:pt x="727913" y="95910"/>
                  </a:lnTo>
                  <a:lnTo>
                    <a:pt x="728287" y="102958"/>
                  </a:lnTo>
                  <a:lnTo>
                    <a:pt x="747528" y="137134"/>
                  </a:lnTo>
                  <a:lnTo>
                    <a:pt x="782339" y="146913"/>
                  </a:lnTo>
                  <a:lnTo>
                    <a:pt x="787622" y="146913"/>
                  </a:lnTo>
                  <a:lnTo>
                    <a:pt x="815867" y="138175"/>
                  </a:lnTo>
                  <a:lnTo>
                    <a:pt x="818305" y="136685"/>
                  </a:lnTo>
                  <a:lnTo>
                    <a:pt x="819998" y="134924"/>
                  </a:lnTo>
                  <a:lnTo>
                    <a:pt x="820947" y="132892"/>
                  </a:lnTo>
                  <a:lnTo>
                    <a:pt x="822030" y="130860"/>
                  </a:lnTo>
                  <a:lnTo>
                    <a:pt x="822436" y="128896"/>
                  </a:lnTo>
                  <a:lnTo>
                    <a:pt x="822259" y="127609"/>
                  </a:lnTo>
                  <a:lnTo>
                    <a:pt x="772585" y="127609"/>
                  </a:lnTo>
                  <a:lnTo>
                    <a:pt x="764863" y="124900"/>
                  </a:lnTo>
                  <a:lnTo>
                    <a:pt x="752260" y="100990"/>
                  </a:lnTo>
                  <a:lnTo>
                    <a:pt x="748404" y="100990"/>
                  </a:lnTo>
                  <a:lnTo>
                    <a:pt x="748404" y="86360"/>
                  </a:lnTo>
                  <a:lnTo>
                    <a:pt x="751871" y="86360"/>
                  </a:lnTo>
                  <a:lnTo>
                    <a:pt x="752875" y="80738"/>
                  </a:lnTo>
                  <a:lnTo>
                    <a:pt x="754907" y="75996"/>
                  </a:lnTo>
                  <a:lnTo>
                    <a:pt x="757074" y="71119"/>
                  </a:lnTo>
                  <a:lnTo>
                    <a:pt x="760122" y="67394"/>
                  </a:lnTo>
                  <a:lnTo>
                    <a:pt x="764051" y="64820"/>
                  </a:lnTo>
                  <a:lnTo>
                    <a:pt x="768115" y="62111"/>
                  </a:lnTo>
                  <a:lnTo>
                    <a:pt x="772991" y="60756"/>
                  </a:lnTo>
                  <a:lnTo>
                    <a:pt x="814609" y="60756"/>
                  </a:lnTo>
                  <a:lnTo>
                    <a:pt x="810990" y="56895"/>
                  </a:lnTo>
                  <a:lnTo>
                    <a:pt x="807062" y="52561"/>
                  </a:lnTo>
                  <a:lnTo>
                    <a:pt x="802252" y="49242"/>
                  </a:lnTo>
                  <a:lnTo>
                    <a:pt x="791009" y="44636"/>
                  </a:lnTo>
                  <a:lnTo>
                    <a:pt x="784710" y="43484"/>
                  </a:lnTo>
                  <a:close/>
                </a:path>
                <a:path w="1050289" h="147320">
                  <a:moveTo>
                    <a:pt x="812479" y="119413"/>
                  </a:moveTo>
                  <a:lnTo>
                    <a:pt x="809974" y="120091"/>
                  </a:lnTo>
                  <a:lnTo>
                    <a:pt x="807129" y="121716"/>
                  </a:lnTo>
                  <a:lnTo>
                    <a:pt x="803201" y="123884"/>
                  </a:lnTo>
                  <a:lnTo>
                    <a:pt x="799001" y="125442"/>
                  </a:lnTo>
                  <a:lnTo>
                    <a:pt x="794531" y="126390"/>
                  </a:lnTo>
                  <a:lnTo>
                    <a:pt x="790196" y="127203"/>
                  </a:lnTo>
                  <a:lnTo>
                    <a:pt x="786267" y="127609"/>
                  </a:lnTo>
                  <a:lnTo>
                    <a:pt x="822259" y="127609"/>
                  </a:lnTo>
                  <a:lnTo>
                    <a:pt x="821961" y="125442"/>
                  </a:lnTo>
                  <a:lnTo>
                    <a:pt x="821863" y="124900"/>
                  </a:lnTo>
                  <a:lnTo>
                    <a:pt x="821082" y="123274"/>
                  </a:lnTo>
                  <a:lnTo>
                    <a:pt x="819727" y="121919"/>
                  </a:lnTo>
                  <a:lnTo>
                    <a:pt x="818508" y="120565"/>
                  </a:lnTo>
                  <a:lnTo>
                    <a:pt x="816815" y="119820"/>
                  </a:lnTo>
                  <a:lnTo>
                    <a:pt x="814647" y="119684"/>
                  </a:lnTo>
                  <a:lnTo>
                    <a:pt x="812479" y="119413"/>
                  </a:lnTo>
                  <a:close/>
                </a:path>
                <a:path w="1050289" h="147320">
                  <a:moveTo>
                    <a:pt x="751871" y="86360"/>
                  </a:moveTo>
                  <a:lnTo>
                    <a:pt x="748404" y="86360"/>
                  </a:lnTo>
                  <a:lnTo>
                    <a:pt x="748404" y="100990"/>
                  </a:lnTo>
                  <a:lnTo>
                    <a:pt x="752260" y="100990"/>
                  </a:lnTo>
                  <a:lnTo>
                    <a:pt x="751946" y="95910"/>
                  </a:lnTo>
                  <a:lnTo>
                    <a:pt x="751871" y="86360"/>
                  </a:lnTo>
                  <a:close/>
                </a:path>
                <a:path w="1050289" h="147320">
                  <a:moveTo>
                    <a:pt x="802252" y="86360"/>
                  </a:moveTo>
                  <a:lnTo>
                    <a:pt x="751871" y="86360"/>
                  </a:lnTo>
                  <a:lnTo>
                    <a:pt x="751946" y="95910"/>
                  </a:lnTo>
                  <a:lnTo>
                    <a:pt x="752260" y="100990"/>
                  </a:lnTo>
                  <a:lnTo>
                    <a:pt x="816747" y="100990"/>
                  </a:lnTo>
                  <a:lnTo>
                    <a:pt x="819118" y="100380"/>
                  </a:lnTo>
                  <a:lnTo>
                    <a:pt x="820743" y="99161"/>
                  </a:lnTo>
                  <a:lnTo>
                    <a:pt x="822505" y="97806"/>
                  </a:lnTo>
                  <a:lnTo>
                    <a:pt x="823385" y="95910"/>
                  </a:lnTo>
                  <a:lnTo>
                    <a:pt x="823385" y="89408"/>
                  </a:lnTo>
                  <a:lnTo>
                    <a:pt x="802252" y="89408"/>
                  </a:lnTo>
                  <a:lnTo>
                    <a:pt x="802252" y="86360"/>
                  </a:lnTo>
                  <a:close/>
                </a:path>
                <a:path w="1050289" h="147320">
                  <a:moveTo>
                    <a:pt x="814609" y="60756"/>
                  </a:moveTo>
                  <a:lnTo>
                    <a:pt x="783828" y="60756"/>
                  </a:lnTo>
                  <a:lnTo>
                    <a:pt x="788095" y="61908"/>
                  </a:lnTo>
                  <a:lnTo>
                    <a:pt x="791483" y="64211"/>
                  </a:lnTo>
                  <a:lnTo>
                    <a:pt x="795004" y="66378"/>
                  </a:lnTo>
                  <a:lnTo>
                    <a:pt x="797646" y="69562"/>
                  </a:lnTo>
                  <a:lnTo>
                    <a:pt x="799407" y="73761"/>
                  </a:lnTo>
                  <a:lnTo>
                    <a:pt x="801303" y="77961"/>
                  </a:lnTo>
                  <a:lnTo>
                    <a:pt x="802252" y="83176"/>
                  </a:lnTo>
                  <a:lnTo>
                    <a:pt x="802252" y="89408"/>
                  </a:lnTo>
                  <a:lnTo>
                    <a:pt x="805503" y="86360"/>
                  </a:lnTo>
                  <a:lnTo>
                    <a:pt x="823385" y="86360"/>
                  </a:lnTo>
                  <a:lnTo>
                    <a:pt x="823385" y="85750"/>
                  </a:lnTo>
                  <a:lnTo>
                    <a:pt x="822302" y="78841"/>
                  </a:lnTo>
                  <a:lnTo>
                    <a:pt x="820134" y="72745"/>
                  </a:lnTo>
                  <a:lnTo>
                    <a:pt x="818102" y="66514"/>
                  </a:lnTo>
                  <a:lnTo>
                    <a:pt x="815054" y="61231"/>
                  </a:lnTo>
                  <a:lnTo>
                    <a:pt x="814609" y="60756"/>
                  </a:lnTo>
                  <a:close/>
                </a:path>
                <a:path w="1050289" h="147320">
                  <a:moveTo>
                    <a:pt x="823385" y="86360"/>
                  </a:moveTo>
                  <a:lnTo>
                    <a:pt x="805503" y="86360"/>
                  </a:lnTo>
                  <a:lnTo>
                    <a:pt x="802252" y="89408"/>
                  </a:lnTo>
                  <a:lnTo>
                    <a:pt x="823385" y="89408"/>
                  </a:lnTo>
                  <a:lnTo>
                    <a:pt x="823385" y="86360"/>
                  </a:lnTo>
                  <a:close/>
                </a:path>
                <a:path w="1050289" h="147320">
                  <a:moveTo>
                    <a:pt x="904664" y="85953"/>
                  </a:moveTo>
                  <a:lnTo>
                    <a:pt x="897552" y="85953"/>
                  </a:lnTo>
                  <a:lnTo>
                    <a:pt x="887328" y="86131"/>
                  </a:lnTo>
                  <a:lnTo>
                    <a:pt x="848512" y="93810"/>
                  </a:lnTo>
                  <a:lnTo>
                    <a:pt x="844720" y="98145"/>
                  </a:lnTo>
                  <a:lnTo>
                    <a:pt x="840926" y="102345"/>
                  </a:lnTo>
                  <a:lnTo>
                    <a:pt x="839075" y="107966"/>
                  </a:lnTo>
                  <a:lnTo>
                    <a:pt x="839030" y="121378"/>
                  </a:lnTo>
                  <a:lnTo>
                    <a:pt x="840587" y="126729"/>
                  </a:lnTo>
                  <a:lnTo>
                    <a:pt x="869035" y="146913"/>
                  </a:lnTo>
                  <a:lnTo>
                    <a:pt x="881634" y="146913"/>
                  </a:lnTo>
                  <a:lnTo>
                    <a:pt x="905070" y="129965"/>
                  </a:lnTo>
                  <a:lnTo>
                    <a:pt x="905070" y="129438"/>
                  </a:lnTo>
                  <a:lnTo>
                    <a:pt x="875944" y="129438"/>
                  </a:lnTo>
                  <a:lnTo>
                    <a:pt x="871609" y="128015"/>
                  </a:lnTo>
                  <a:lnTo>
                    <a:pt x="865378" y="122326"/>
                  </a:lnTo>
                  <a:lnTo>
                    <a:pt x="863820" y="118668"/>
                  </a:lnTo>
                  <a:lnTo>
                    <a:pt x="863820" y="110676"/>
                  </a:lnTo>
                  <a:lnTo>
                    <a:pt x="889355" y="100584"/>
                  </a:lnTo>
                  <a:lnTo>
                    <a:pt x="904664" y="100584"/>
                  </a:lnTo>
                  <a:lnTo>
                    <a:pt x="904664" y="85953"/>
                  </a:lnTo>
                  <a:close/>
                </a:path>
                <a:path w="1050289" h="147320">
                  <a:moveTo>
                    <a:pt x="928844" y="123748"/>
                  </a:moveTo>
                  <a:lnTo>
                    <a:pt x="906696" y="123748"/>
                  </a:lnTo>
                  <a:lnTo>
                    <a:pt x="905747" y="128490"/>
                  </a:lnTo>
                  <a:lnTo>
                    <a:pt x="905070" y="129965"/>
                  </a:lnTo>
                  <a:lnTo>
                    <a:pt x="905070" y="137701"/>
                  </a:lnTo>
                  <a:lnTo>
                    <a:pt x="906086" y="140953"/>
                  </a:lnTo>
                  <a:lnTo>
                    <a:pt x="908118" y="143255"/>
                  </a:lnTo>
                  <a:lnTo>
                    <a:pt x="910285" y="145423"/>
                  </a:lnTo>
                  <a:lnTo>
                    <a:pt x="913265" y="146507"/>
                  </a:lnTo>
                  <a:lnTo>
                    <a:pt x="920851" y="146507"/>
                  </a:lnTo>
                  <a:lnTo>
                    <a:pt x="923764" y="145423"/>
                  </a:lnTo>
                  <a:lnTo>
                    <a:pt x="925796" y="143255"/>
                  </a:lnTo>
                  <a:lnTo>
                    <a:pt x="927828" y="140953"/>
                  </a:lnTo>
                  <a:lnTo>
                    <a:pt x="928844" y="137701"/>
                  </a:lnTo>
                  <a:lnTo>
                    <a:pt x="928844" y="123748"/>
                  </a:lnTo>
                  <a:close/>
                </a:path>
                <a:path w="1050289" h="147320">
                  <a:moveTo>
                    <a:pt x="906696" y="123748"/>
                  </a:moveTo>
                  <a:lnTo>
                    <a:pt x="905070" y="123748"/>
                  </a:lnTo>
                  <a:lnTo>
                    <a:pt x="905070" y="129965"/>
                  </a:lnTo>
                  <a:lnTo>
                    <a:pt x="905747" y="128490"/>
                  </a:lnTo>
                  <a:lnTo>
                    <a:pt x="906696" y="123748"/>
                  </a:lnTo>
                  <a:close/>
                </a:path>
                <a:path w="1050289" h="147320">
                  <a:moveTo>
                    <a:pt x="924702" y="62585"/>
                  </a:moveTo>
                  <a:lnTo>
                    <a:pt x="892200" y="62585"/>
                  </a:lnTo>
                  <a:lnTo>
                    <a:pt x="897213" y="64075"/>
                  </a:lnTo>
                  <a:lnTo>
                    <a:pt x="903173" y="70036"/>
                  </a:lnTo>
                  <a:lnTo>
                    <a:pt x="904664" y="74913"/>
                  </a:lnTo>
                  <a:lnTo>
                    <a:pt x="904664" y="109795"/>
                  </a:lnTo>
                  <a:lnTo>
                    <a:pt x="885969" y="129438"/>
                  </a:lnTo>
                  <a:lnTo>
                    <a:pt x="905070" y="129438"/>
                  </a:lnTo>
                  <a:lnTo>
                    <a:pt x="905070" y="123748"/>
                  </a:lnTo>
                  <a:lnTo>
                    <a:pt x="928844" y="123748"/>
                  </a:lnTo>
                  <a:lnTo>
                    <a:pt x="928844" y="100584"/>
                  </a:lnTo>
                  <a:lnTo>
                    <a:pt x="907712" y="100584"/>
                  </a:lnTo>
                  <a:lnTo>
                    <a:pt x="907712" y="85953"/>
                  </a:lnTo>
                  <a:lnTo>
                    <a:pt x="928844" y="85953"/>
                  </a:lnTo>
                  <a:lnTo>
                    <a:pt x="928776" y="74913"/>
                  </a:lnTo>
                  <a:lnTo>
                    <a:pt x="927286" y="67530"/>
                  </a:lnTo>
                  <a:lnTo>
                    <a:pt x="924702" y="62585"/>
                  </a:lnTo>
                  <a:close/>
                </a:path>
                <a:path w="1050289" h="147320">
                  <a:moveTo>
                    <a:pt x="928844" y="85953"/>
                  </a:moveTo>
                  <a:lnTo>
                    <a:pt x="907712" y="85953"/>
                  </a:lnTo>
                  <a:lnTo>
                    <a:pt x="907712" y="100584"/>
                  </a:lnTo>
                  <a:lnTo>
                    <a:pt x="928844" y="100584"/>
                  </a:lnTo>
                  <a:lnTo>
                    <a:pt x="928844" y="85953"/>
                  </a:lnTo>
                  <a:close/>
                </a:path>
                <a:path w="1050289" h="147320">
                  <a:moveTo>
                    <a:pt x="895723" y="43484"/>
                  </a:moveTo>
                  <a:lnTo>
                    <a:pt x="881227" y="43484"/>
                  </a:lnTo>
                  <a:lnTo>
                    <a:pt x="875944" y="44026"/>
                  </a:lnTo>
                  <a:lnTo>
                    <a:pt x="864430" y="46194"/>
                  </a:lnTo>
                  <a:lnTo>
                    <a:pt x="858469" y="48023"/>
                  </a:lnTo>
                  <a:lnTo>
                    <a:pt x="852238" y="50596"/>
                  </a:lnTo>
                  <a:lnTo>
                    <a:pt x="849664" y="51545"/>
                  </a:lnTo>
                  <a:lnTo>
                    <a:pt x="847835" y="53035"/>
                  </a:lnTo>
                  <a:lnTo>
                    <a:pt x="846752" y="55067"/>
                  </a:lnTo>
                  <a:lnTo>
                    <a:pt x="845667" y="56963"/>
                  </a:lnTo>
                  <a:lnTo>
                    <a:pt x="845126" y="58927"/>
                  </a:lnTo>
                  <a:lnTo>
                    <a:pt x="845145" y="63059"/>
                  </a:lnTo>
                  <a:lnTo>
                    <a:pt x="845667" y="64888"/>
                  </a:lnTo>
                  <a:lnTo>
                    <a:pt x="853254" y="70442"/>
                  </a:lnTo>
                  <a:lnTo>
                    <a:pt x="855557" y="70103"/>
                  </a:lnTo>
                  <a:lnTo>
                    <a:pt x="858131" y="68884"/>
                  </a:lnTo>
                  <a:lnTo>
                    <a:pt x="863142" y="66581"/>
                  </a:lnTo>
                  <a:lnTo>
                    <a:pt x="867884" y="64956"/>
                  </a:lnTo>
                  <a:lnTo>
                    <a:pt x="876960" y="63059"/>
                  </a:lnTo>
                  <a:lnTo>
                    <a:pt x="881227" y="62585"/>
                  </a:lnTo>
                  <a:lnTo>
                    <a:pt x="924702" y="62585"/>
                  </a:lnTo>
                  <a:lnTo>
                    <a:pt x="921054" y="55473"/>
                  </a:lnTo>
                  <a:lnTo>
                    <a:pt x="916313" y="50935"/>
                  </a:lnTo>
                  <a:lnTo>
                    <a:pt x="909947" y="47955"/>
                  </a:lnTo>
                  <a:lnTo>
                    <a:pt x="903715" y="44975"/>
                  </a:lnTo>
                  <a:lnTo>
                    <a:pt x="895723" y="43484"/>
                  </a:lnTo>
                  <a:close/>
                </a:path>
                <a:path w="1050289" h="147320">
                  <a:moveTo>
                    <a:pt x="1001090" y="43484"/>
                  </a:moveTo>
                  <a:lnTo>
                    <a:pt x="984157" y="43484"/>
                  </a:lnTo>
                  <a:lnTo>
                    <a:pt x="976503" y="45584"/>
                  </a:lnTo>
                  <a:lnTo>
                    <a:pt x="950511" y="80213"/>
                  </a:lnTo>
                  <a:lnTo>
                    <a:pt x="949139" y="95097"/>
                  </a:lnTo>
                  <a:lnTo>
                    <a:pt x="949482" y="102768"/>
                  </a:lnTo>
                  <a:lnTo>
                    <a:pt x="969865" y="140614"/>
                  </a:lnTo>
                  <a:lnTo>
                    <a:pt x="984157" y="146913"/>
                  </a:lnTo>
                  <a:lnTo>
                    <a:pt x="1001226" y="146913"/>
                  </a:lnTo>
                  <a:lnTo>
                    <a:pt x="1008541" y="144813"/>
                  </a:lnTo>
                  <a:lnTo>
                    <a:pt x="1021003" y="136415"/>
                  </a:lnTo>
                  <a:lnTo>
                    <a:pt x="1024933" y="131069"/>
                  </a:lnTo>
                  <a:lnTo>
                    <a:pt x="1024933" y="127609"/>
                  </a:lnTo>
                  <a:lnTo>
                    <a:pt x="992352" y="127609"/>
                  </a:lnTo>
                  <a:lnTo>
                    <a:pt x="986256" y="124900"/>
                  </a:lnTo>
                  <a:lnTo>
                    <a:pt x="981651" y="119481"/>
                  </a:lnTo>
                  <a:lnTo>
                    <a:pt x="977045" y="113927"/>
                  </a:lnTo>
                  <a:lnTo>
                    <a:pt x="974742" y="105799"/>
                  </a:lnTo>
                  <a:lnTo>
                    <a:pt x="974837" y="87363"/>
                  </a:lnTo>
                  <a:lnTo>
                    <a:pt x="986731" y="66446"/>
                  </a:lnTo>
                  <a:lnTo>
                    <a:pt x="990523" y="64007"/>
                  </a:lnTo>
                  <a:lnTo>
                    <a:pt x="994926" y="62788"/>
                  </a:lnTo>
                  <a:lnTo>
                    <a:pt x="1024729" y="62788"/>
                  </a:lnTo>
                  <a:lnTo>
                    <a:pt x="1024729" y="58910"/>
                  </a:lnTo>
                  <a:lnTo>
                    <a:pt x="1020597" y="53644"/>
                  </a:lnTo>
                  <a:lnTo>
                    <a:pt x="1014366" y="49580"/>
                  </a:lnTo>
                  <a:lnTo>
                    <a:pt x="1008270" y="45516"/>
                  </a:lnTo>
                  <a:lnTo>
                    <a:pt x="1001090" y="43484"/>
                  </a:lnTo>
                  <a:close/>
                </a:path>
                <a:path w="1050289" h="147320">
                  <a:moveTo>
                    <a:pt x="1050129" y="117652"/>
                  </a:moveTo>
                  <a:lnTo>
                    <a:pt x="1024933" y="117652"/>
                  </a:lnTo>
                  <a:lnTo>
                    <a:pt x="1027168" y="123748"/>
                  </a:lnTo>
                  <a:lnTo>
                    <a:pt x="1025136" y="130793"/>
                  </a:lnTo>
                  <a:lnTo>
                    <a:pt x="1024933" y="131069"/>
                  </a:lnTo>
                  <a:lnTo>
                    <a:pt x="1024933" y="137701"/>
                  </a:lnTo>
                  <a:lnTo>
                    <a:pt x="1026016" y="140953"/>
                  </a:lnTo>
                  <a:lnTo>
                    <a:pt x="1028184" y="143255"/>
                  </a:lnTo>
                  <a:lnTo>
                    <a:pt x="1030351" y="145423"/>
                  </a:lnTo>
                  <a:lnTo>
                    <a:pt x="1033467" y="146507"/>
                  </a:lnTo>
                  <a:lnTo>
                    <a:pt x="1041595" y="146507"/>
                  </a:lnTo>
                  <a:lnTo>
                    <a:pt x="1044710" y="145423"/>
                  </a:lnTo>
                  <a:lnTo>
                    <a:pt x="1046878" y="143255"/>
                  </a:lnTo>
                  <a:lnTo>
                    <a:pt x="1049045" y="140953"/>
                  </a:lnTo>
                  <a:lnTo>
                    <a:pt x="1050129" y="137701"/>
                  </a:lnTo>
                  <a:lnTo>
                    <a:pt x="1050129" y="117652"/>
                  </a:lnTo>
                  <a:close/>
                </a:path>
                <a:path w="1050289" h="147320">
                  <a:moveTo>
                    <a:pt x="1024933" y="117652"/>
                  </a:moveTo>
                  <a:lnTo>
                    <a:pt x="1024933" y="131069"/>
                  </a:lnTo>
                  <a:lnTo>
                    <a:pt x="1025136" y="130793"/>
                  </a:lnTo>
                  <a:lnTo>
                    <a:pt x="1027168" y="123748"/>
                  </a:lnTo>
                  <a:lnTo>
                    <a:pt x="1024933" y="117652"/>
                  </a:lnTo>
                  <a:close/>
                </a:path>
                <a:path w="1050289" h="147320">
                  <a:moveTo>
                    <a:pt x="1024729" y="62788"/>
                  </a:moveTo>
                  <a:lnTo>
                    <a:pt x="1007525" y="62788"/>
                  </a:lnTo>
                  <a:lnTo>
                    <a:pt x="1013621" y="65498"/>
                  </a:lnTo>
                  <a:lnTo>
                    <a:pt x="1018227" y="70916"/>
                  </a:lnTo>
                  <a:lnTo>
                    <a:pt x="1022832" y="76200"/>
                  </a:lnTo>
                  <a:lnTo>
                    <a:pt x="1025136" y="84260"/>
                  </a:lnTo>
                  <a:lnTo>
                    <a:pt x="1025048" y="102768"/>
                  </a:lnTo>
                  <a:lnTo>
                    <a:pt x="1024051" y="108305"/>
                  </a:lnTo>
                  <a:lnTo>
                    <a:pt x="1021885" y="113182"/>
                  </a:lnTo>
                  <a:lnTo>
                    <a:pt x="1019853" y="117923"/>
                  </a:lnTo>
                  <a:lnTo>
                    <a:pt x="1016939" y="121513"/>
                  </a:lnTo>
                  <a:lnTo>
                    <a:pt x="1009354" y="126390"/>
                  </a:lnTo>
                  <a:lnTo>
                    <a:pt x="1004951" y="127609"/>
                  </a:lnTo>
                  <a:lnTo>
                    <a:pt x="1024933" y="127609"/>
                  </a:lnTo>
                  <a:lnTo>
                    <a:pt x="1024933" y="117652"/>
                  </a:lnTo>
                  <a:lnTo>
                    <a:pt x="1050129" y="117652"/>
                  </a:lnTo>
                  <a:lnTo>
                    <a:pt x="1050129" y="65633"/>
                  </a:lnTo>
                  <a:lnTo>
                    <a:pt x="1024729" y="65633"/>
                  </a:lnTo>
                  <a:lnTo>
                    <a:pt x="1024729" y="62788"/>
                  </a:lnTo>
                  <a:close/>
                </a:path>
                <a:path w="1050289" h="147320">
                  <a:moveTo>
                    <a:pt x="1024729" y="58910"/>
                  </a:moveTo>
                  <a:lnTo>
                    <a:pt x="1024729" y="65633"/>
                  </a:lnTo>
                  <a:lnTo>
                    <a:pt x="1026965" y="65633"/>
                  </a:lnTo>
                  <a:lnTo>
                    <a:pt x="1024797" y="58995"/>
                  </a:lnTo>
                  <a:close/>
                </a:path>
                <a:path w="1050289" h="147320">
                  <a:moveTo>
                    <a:pt x="1041392" y="0"/>
                  </a:moveTo>
                  <a:lnTo>
                    <a:pt x="1033264" y="0"/>
                  </a:lnTo>
                  <a:lnTo>
                    <a:pt x="1030147" y="1083"/>
                  </a:lnTo>
                  <a:lnTo>
                    <a:pt x="1025813" y="5418"/>
                  </a:lnTo>
                  <a:lnTo>
                    <a:pt x="1024729" y="8602"/>
                  </a:lnTo>
                  <a:lnTo>
                    <a:pt x="1024797" y="58995"/>
                  </a:lnTo>
                  <a:lnTo>
                    <a:pt x="1026965" y="65633"/>
                  </a:lnTo>
                  <a:lnTo>
                    <a:pt x="1050129" y="65633"/>
                  </a:lnTo>
                  <a:lnTo>
                    <a:pt x="1050129" y="8602"/>
                  </a:lnTo>
                  <a:lnTo>
                    <a:pt x="1048978" y="5418"/>
                  </a:lnTo>
                  <a:lnTo>
                    <a:pt x="1046675" y="3251"/>
                  </a:lnTo>
                  <a:lnTo>
                    <a:pt x="1044507" y="1083"/>
                  </a:lnTo>
                  <a:lnTo>
                    <a:pt x="1041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58800" y="1320800"/>
            <a:ext cx="9690100" cy="5956300"/>
            <a:chOff x="558800" y="1320800"/>
            <a:chExt cx="9690100" cy="5956300"/>
          </a:xfrm>
        </p:grpSpPr>
        <p:sp>
          <p:nvSpPr>
            <p:cNvPr id="10" name="object 10"/>
            <p:cNvSpPr/>
            <p:nvPr/>
          </p:nvSpPr>
          <p:spPr>
            <a:xfrm>
              <a:off x="558800" y="1320800"/>
              <a:ext cx="9690100" cy="5956300"/>
            </a:xfrm>
            <a:custGeom>
              <a:avLst/>
              <a:gdLst/>
              <a:ahLst/>
              <a:cxnLst/>
              <a:rect l="l" t="t" r="r" b="b"/>
              <a:pathLst>
                <a:path w="9690100" h="5956300">
                  <a:moveTo>
                    <a:pt x="9690100" y="0"/>
                  </a:moveTo>
                  <a:lnTo>
                    <a:pt x="0" y="0"/>
                  </a:lnTo>
                  <a:lnTo>
                    <a:pt x="0" y="5956300"/>
                  </a:lnTo>
                  <a:lnTo>
                    <a:pt x="9690100" y="5956300"/>
                  </a:lnTo>
                  <a:lnTo>
                    <a:pt x="969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29000" y="1587500"/>
              <a:ext cx="3937000" cy="552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16300" y="1587500"/>
              <a:ext cx="3835400" cy="5422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16300" y="1587499"/>
              <a:ext cx="3835400" cy="5422900"/>
            </a:xfrm>
            <a:custGeom>
              <a:avLst/>
              <a:gdLst/>
              <a:ahLst/>
              <a:cxnLst/>
              <a:rect l="l" t="t" r="r" b="b"/>
              <a:pathLst>
                <a:path w="3835400" h="5422900">
                  <a:moveTo>
                    <a:pt x="3835400" y="0"/>
                  </a:moveTo>
                  <a:lnTo>
                    <a:pt x="3822700" y="0"/>
                  </a:lnTo>
                  <a:lnTo>
                    <a:pt x="3822700" y="12700"/>
                  </a:lnTo>
                  <a:lnTo>
                    <a:pt x="3822700" y="5410200"/>
                  </a:lnTo>
                  <a:lnTo>
                    <a:pt x="12700" y="5410200"/>
                  </a:lnTo>
                  <a:lnTo>
                    <a:pt x="12700" y="12700"/>
                  </a:lnTo>
                  <a:lnTo>
                    <a:pt x="3822700" y="12700"/>
                  </a:lnTo>
                  <a:lnTo>
                    <a:pt x="38227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422900"/>
                  </a:lnTo>
                  <a:lnTo>
                    <a:pt x="12700" y="5422900"/>
                  </a:lnTo>
                  <a:lnTo>
                    <a:pt x="3822700" y="5422900"/>
                  </a:lnTo>
                  <a:lnTo>
                    <a:pt x="3835400" y="5422900"/>
                  </a:lnTo>
                  <a:lnTo>
                    <a:pt x="383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68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18600" y="177800"/>
            <a:ext cx="939800" cy="698500"/>
            <a:chOff x="9118600" y="177800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18600" y="2540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88500" y="1778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58800" y="317500"/>
            <a:ext cx="1651000" cy="421640"/>
            <a:chOff x="558800" y="317500"/>
            <a:chExt cx="1651000" cy="421640"/>
          </a:xfrm>
        </p:grpSpPr>
        <p:sp>
          <p:nvSpPr>
            <p:cNvPr id="7" name="object 7"/>
            <p:cNvSpPr/>
            <p:nvPr/>
          </p:nvSpPr>
          <p:spPr>
            <a:xfrm>
              <a:off x="558800" y="317500"/>
              <a:ext cx="1651000" cy="419100"/>
            </a:xfrm>
            <a:custGeom>
              <a:avLst/>
              <a:gdLst/>
              <a:ahLst/>
              <a:cxnLst/>
              <a:rect l="l" t="t" r="r" b="b"/>
              <a:pathLst>
                <a:path w="1651000" h="419100">
                  <a:moveTo>
                    <a:pt x="16510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651000" y="419100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8746" y="590092"/>
              <a:ext cx="1308100" cy="148590"/>
            </a:xfrm>
            <a:custGeom>
              <a:avLst/>
              <a:gdLst/>
              <a:ahLst/>
              <a:cxnLst/>
              <a:rect l="l" t="t" r="r" b="b"/>
              <a:pathLst>
                <a:path w="1308100" h="148590">
                  <a:moveTo>
                    <a:pt x="62585" y="3251"/>
                  </a:moveTo>
                  <a:lnTo>
                    <a:pt x="9347" y="3251"/>
                  </a:lnTo>
                  <a:lnTo>
                    <a:pt x="5892" y="4470"/>
                  </a:lnTo>
                  <a:lnTo>
                    <a:pt x="1151" y="9211"/>
                  </a:lnTo>
                  <a:lnTo>
                    <a:pt x="0" y="12598"/>
                  </a:lnTo>
                  <a:lnTo>
                    <a:pt x="0" y="137159"/>
                  </a:lnTo>
                  <a:lnTo>
                    <a:pt x="1151" y="140614"/>
                  </a:lnTo>
                  <a:lnTo>
                    <a:pt x="3454" y="143052"/>
                  </a:lnTo>
                  <a:lnTo>
                    <a:pt x="5892" y="145355"/>
                  </a:lnTo>
                  <a:lnTo>
                    <a:pt x="9347" y="146507"/>
                  </a:lnTo>
                  <a:lnTo>
                    <a:pt x="64820" y="146507"/>
                  </a:lnTo>
                  <a:lnTo>
                    <a:pt x="106273" y="130327"/>
                  </a:lnTo>
                  <a:lnTo>
                    <a:pt x="108358" y="126796"/>
                  </a:lnTo>
                  <a:lnTo>
                    <a:pt x="24993" y="126796"/>
                  </a:lnTo>
                  <a:lnTo>
                    <a:pt x="24993" y="83718"/>
                  </a:lnTo>
                  <a:lnTo>
                    <a:pt x="106183" y="83718"/>
                  </a:lnTo>
                  <a:lnTo>
                    <a:pt x="105257" y="82702"/>
                  </a:lnTo>
                  <a:lnTo>
                    <a:pt x="100672" y="78562"/>
                  </a:lnTo>
                  <a:lnTo>
                    <a:pt x="95250" y="75285"/>
                  </a:lnTo>
                  <a:lnTo>
                    <a:pt x="92877" y="74371"/>
                  </a:lnTo>
                  <a:lnTo>
                    <a:pt x="81889" y="74371"/>
                  </a:lnTo>
                  <a:lnTo>
                    <a:pt x="81889" y="71323"/>
                  </a:lnTo>
                  <a:lnTo>
                    <a:pt x="92298" y="71323"/>
                  </a:lnTo>
                  <a:lnTo>
                    <a:pt x="97400" y="68342"/>
                  </a:lnTo>
                  <a:lnTo>
                    <a:pt x="101045" y="64007"/>
                  </a:lnTo>
                  <a:lnTo>
                    <a:pt x="24993" y="64007"/>
                  </a:lnTo>
                  <a:lnTo>
                    <a:pt x="24993" y="22961"/>
                  </a:lnTo>
                  <a:lnTo>
                    <a:pt x="105906" y="22961"/>
                  </a:lnTo>
                  <a:lnTo>
                    <a:pt x="104241" y="20523"/>
                  </a:lnTo>
                  <a:lnTo>
                    <a:pt x="100584" y="14969"/>
                  </a:lnTo>
                  <a:lnTo>
                    <a:pt x="69824" y="3530"/>
                  </a:lnTo>
                  <a:lnTo>
                    <a:pt x="62585" y="3251"/>
                  </a:lnTo>
                  <a:close/>
                </a:path>
                <a:path w="1308100" h="148590">
                  <a:moveTo>
                    <a:pt x="106183" y="83718"/>
                  </a:moveTo>
                  <a:lnTo>
                    <a:pt x="70781" y="83718"/>
                  </a:lnTo>
                  <a:lnTo>
                    <a:pt x="77554" y="85479"/>
                  </a:lnTo>
                  <a:lnTo>
                    <a:pt x="86224" y="92523"/>
                  </a:lnTo>
                  <a:lnTo>
                    <a:pt x="88392" y="97942"/>
                  </a:lnTo>
                  <a:lnTo>
                    <a:pt x="88392" y="112437"/>
                  </a:lnTo>
                  <a:lnTo>
                    <a:pt x="86224" y="117855"/>
                  </a:lnTo>
                  <a:lnTo>
                    <a:pt x="81889" y="121513"/>
                  </a:lnTo>
                  <a:lnTo>
                    <a:pt x="77554" y="125035"/>
                  </a:lnTo>
                  <a:lnTo>
                    <a:pt x="70781" y="126796"/>
                  </a:lnTo>
                  <a:lnTo>
                    <a:pt x="108358" y="126796"/>
                  </a:lnTo>
                  <a:lnTo>
                    <a:pt x="110337" y="123443"/>
                  </a:lnTo>
                  <a:lnTo>
                    <a:pt x="112776" y="115493"/>
                  </a:lnTo>
                  <a:lnTo>
                    <a:pt x="113588" y="106476"/>
                  </a:lnTo>
                  <a:lnTo>
                    <a:pt x="113588" y="96723"/>
                  </a:lnTo>
                  <a:lnTo>
                    <a:pt x="110811" y="88798"/>
                  </a:lnTo>
                  <a:lnTo>
                    <a:pt x="106183" y="83718"/>
                  </a:lnTo>
                  <a:close/>
                </a:path>
                <a:path w="1308100" h="148590">
                  <a:moveTo>
                    <a:pt x="81889" y="71323"/>
                  </a:moveTo>
                  <a:lnTo>
                    <a:pt x="81889" y="74371"/>
                  </a:lnTo>
                  <a:lnTo>
                    <a:pt x="88623" y="72792"/>
                  </a:lnTo>
                  <a:lnTo>
                    <a:pt x="81889" y="71323"/>
                  </a:lnTo>
                  <a:close/>
                </a:path>
                <a:path w="1308100" h="148590">
                  <a:moveTo>
                    <a:pt x="88623" y="72792"/>
                  </a:moveTo>
                  <a:lnTo>
                    <a:pt x="81889" y="74371"/>
                  </a:lnTo>
                  <a:lnTo>
                    <a:pt x="92877" y="74371"/>
                  </a:lnTo>
                  <a:lnTo>
                    <a:pt x="88988" y="72872"/>
                  </a:lnTo>
                  <a:lnTo>
                    <a:pt x="88623" y="72792"/>
                  </a:lnTo>
                  <a:close/>
                </a:path>
                <a:path w="1308100" h="148590">
                  <a:moveTo>
                    <a:pt x="92298" y="71323"/>
                  </a:moveTo>
                  <a:lnTo>
                    <a:pt x="81889" y="71323"/>
                  </a:lnTo>
                  <a:lnTo>
                    <a:pt x="88623" y="72792"/>
                  </a:lnTo>
                  <a:lnTo>
                    <a:pt x="90559" y="72339"/>
                  </a:lnTo>
                  <a:lnTo>
                    <a:pt x="92298" y="71323"/>
                  </a:lnTo>
                  <a:close/>
                </a:path>
                <a:path w="1308100" h="148590">
                  <a:moveTo>
                    <a:pt x="105906" y="22961"/>
                  </a:moveTo>
                  <a:lnTo>
                    <a:pt x="67056" y="22961"/>
                  </a:lnTo>
                  <a:lnTo>
                    <a:pt x="73693" y="24722"/>
                  </a:lnTo>
                  <a:lnTo>
                    <a:pt x="78028" y="28244"/>
                  </a:lnTo>
                  <a:lnTo>
                    <a:pt x="82499" y="31631"/>
                  </a:lnTo>
                  <a:lnTo>
                    <a:pt x="84734" y="36711"/>
                  </a:lnTo>
                  <a:lnTo>
                    <a:pt x="84734" y="50258"/>
                  </a:lnTo>
                  <a:lnTo>
                    <a:pt x="82499" y="55405"/>
                  </a:lnTo>
                  <a:lnTo>
                    <a:pt x="73693" y="62314"/>
                  </a:lnTo>
                  <a:lnTo>
                    <a:pt x="67056" y="64007"/>
                  </a:lnTo>
                  <a:lnTo>
                    <a:pt x="101045" y="64007"/>
                  </a:lnTo>
                  <a:lnTo>
                    <a:pt x="107425" y="56421"/>
                  </a:lnTo>
                  <a:lnTo>
                    <a:pt x="109931" y="49106"/>
                  </a:lnTo>
                  <a:lnTo>
                    <a:pt x="109931" y="32715"/>
                  </a:lnTo>
                  <a:lnTo>
                    <a:pt x="108034" y="26077"/>
                  </a:lnTo>
                  <a:lnTo>
                    <a:pt x="105906" y="22961"/>
                  </a:lnTo>
                  <a:close/>
                </a:path>
                <a:path w="1308100" h="148590">
                  <a:moveTo>
                    <a:pt x="153512" y="45516"/>
                  </a:moveTo>
                  <a:lnTo>
                    <a:pt x="145384" y="45516"/>
                  </a:lnTo>
                  <a:lnTo>
                    <a:pt x="142269" y="46600"/>
                  </a:lnTo>
                  <a:lnTo>
                    <a:pt x="140101" y="48767"/>
                  </a:lnTo>
                  <a:lnTo>
                    <a:pt x="137934" y="50799"/>
                  </a:lnTo>
                  <a:lnTo>
                    <a:pt x="136850" y="53983"/>
                  </a:lnTo>
                  <a:lnTo>
                    <a:pt x="136919" y="116975"/>
                  </a:lnTo>
                  <a:lnTo>
                    <a:pt x="138137" y="124155"/>
                  </a:lnTo>
                  <a:lnTo>
                    <a:pt x="165163" y="148539"/>
                  </a:lnTo>
                  <a:lnTo>
                    <a:pt x="181283" y="148539"/>
                  </a:lnTo>
                  <a:lnTo>
                    <a:pt x="188056" y="146574"/>
                  </a:lnTo>
                  <a:lnTo>
                    <a:pt x="193846" y="142578"/>
                  </a:lnTo>
                  <a:lnTo>
                    <a:pt x="199571" y="138717"/>
                  </a:lnTo>
                  <a:lnTo>
                    <a:pt x="203906" y="133095"/>
                  </a:lnTo>
                  <a:lnTo>
                    <a:pt x="203906" y="128625"/>
                  </a:lnTo>
                  <a:lnTo>
                    <a:pt x="173901" y="128625"/>
                  </a:lnTo>
                  <a:lnTo>
                    <a:pt x="169362" y="126932"/>
                  </a:lnTo>
                  <a:lnTo>
                    <a:pt x="163672" y="120158"/>
                  </a:lnTo>
                  <a:lnTo>
                    <a:pt x="162250" y="114943"/>
                  </a:lnTo>
                  <a:lnTo>
                    <a:pt x="162250" y="53983"/>
                  </a:lnTo>
                  <a:lnTo>
                    <a:pt x="161099" y="50799"/>
                  </a:lnTo>
                  <a:lnTo>
                    <a:pt x="158795" y="48767"/>
                  </a:lnTo>
                  <a:lnTo>
                    <a:pt x="156629" y="46600"/>
                  </a:lnTo>
                  <a:lnTo>
                    <a:pt x="153512" y="45516"/>
                  </a:lnTo>
                  <a:close/>
                </a:path>
                <a:path w="1308100" h="148590">
                  <a:moveTo>
                    <a:pt x="228696" y="119684"/>
                  </a:moveTo>
                  <a:lnTo>
                    <a:pt x="203906" y="119684"/>
                  </a:lnTo>
                  <a:lnTo>
                    <a:pt x="206750" y="125780"/>
                  </a:lnTo>
                  <a:lnTo>
                    <a:pt x="203906" y="133095"/>
                  </a:lnTo>
                  <a:lnTo>
                    <a:pt x="203906" y="139327"/>
                  </a:lnTo>
                  <a:lnTo>
                    <a:pt x="204990" y="142578"/>
                  </a:lnTo>
                  <a:lnTo>
                    <a:pt x="207157" y="144881"/>
                  </a:lnTo>
                  <a:lnTo>
                    <a:pt x="209325" y="147049"/>
                  </a:lnTo>
                  <a:lnTo>
                    <a:pt x="212373" y="148132"/>
                  </a:lnTo>
                  <a:lnTo>
                    <a:pt x="224565" y="148132"/>
                  </a:lnTo>
                  <a:lnTo>
                    <a:pt x="228696" y="143797"/>
                  </a:lnTo>
                  <a:lnTo>
                    <a:pt x="228696" y="119684"/>
                  </a:lnTo>
                  <a:close/>
                </a:path>
                <a:path w="1308100" h="148590">
                  <a:moveTo>
                    <a:pt x="203906" y="119684"/>
                  </a:moveTo>
                  <a:lnTo>
                    <a:pt x="203906" y="133095"/>
                  </a:lnTo>
                  <a:lnTo>
                    <a:pt x="206750" y="125780"/>
                  </a:lnTo>
                  <a:lnTo>
                    <a:pt x="203906" y="119684"/>
                  </a:lnTo>
                  <a:close/>
                </a:path>
                <a:path w="1308100" h="148590">
                  <a:moveTo>
                    <a:pt x="219958" y="45516"/>
                  </a:moveTo>
                  <a:lnTo>
                    <a:pt x="211830" y="45516"/>
                  </a:lnTo>
                  <a:lnTo>
                    <a:pt x="208715" y="46600"/>
                  </a:lnTo>
                  <a:lnTo>
                    <a:pt x="206547" y="48767"/>
                  </a:lnTo>
                  <a:lnTo>
                    <a:pt x="204381" y="50799"/>
                  </a:lnTo>
                  <a:lnTo>
                    <a:pt x="203296" y="53983"/>
                  </a:lnTo>
                  <a:lnTo>
                    <a:pt x="203296" y="110743"/>
                  </a:lnTo>
                  <a:lnTo>
                    <a:pt x="201129" y="116975"/>
                  </a:lnTo>
                  <a:lnTo>
                    <a:pt x="196794" y="121716"/>
                  </a:lnTo>
                  <a:lnTo>
                    <a:pt x="192459" y="126322"/>
                  </a:lnTo>
                  <a:lnTo>
                    <a:pt x="186905" y="128625"/>
                  </a:lnTo>
                  <a:lnTo>
                    <a:pt x="203906" y="128625"/>
                  </a:lnTo>
                  <a:lnTo>
                    <a:pt x="203906" y="119684"/>
                  </a:lnTo>
                  <a:lnTo>
                    <a:pt x="228696" y="119684"/>
                  </a:lnTo>
                  <a:lnTo>
                    <a:pt x="228696" y="53983"/>
                  </a:lnTo>
                  <a:lnTo>
                    <a:pt x="227545" y="50799"/>
                  </a:lnTo>
                  <a:lnTo>
                    <a:pt x="225242" y="48767"/>
                  </a:lnTo>
                  <a:lnTo>
                    <a:pt x="223075" y="46600"/>
                  </a:lnTo>
                  <a:lnTo>
                    <a:pt x="219958" y="45516"/>
                  </a:lnTo>
                  <a:close/>
                </a:path>
                <a:path w="1308100" h="148590">
                  <a:moveTo>
                    <a:pt x="258249" y="122326"/>
                  </a:moveTo>
                  <a:lnTo>
                    <a:pt x="249715" y="132012"/>
                  </a:lnTo>
                  <a:lnTo>
                    <a:pt x="250052" y="133841"/>
                  </a:lnTo>
                  <a:lnTo>
                    <a:pt x="285681" y="148539"/>
                  </a:lnTo>
                  <a:lnTo>
                    <a:pt x="291505" y="148539"/>
                  </a:lnTo>
                  <a:lnTo>
                    <a:pt x="327460" y="135547"/>
                  </a:lnTo>
                  <a:lnTo>
                    <a:pt x="330708" y="130657"/>
                  </a:lnTo>
                  <a:lnTo>
                    <a:pt x="287103" y="130657"/>
                  </a:lnTo>
                  <a:lnTo>
                    <a:pt x="282430" y="130183"/>
                  </a:lnTo>
                  <a:lnTo>
                    <a:pt x="260281" y="122665"/>
                  </a:lnTo>
                  <a:lnTo>
                    <a:pt x="258249" y="122326"/>
                  </a:lnTo>
                  <a:close/>
                </a:path>
                <a:path w="1308100" h="148590">
                  <a:moveTo>
                    <a:pt x="300515" y="45110"/>
                  </a:moveTo>
                  <a:lnTo>
                    <a:pt x="286291" y="45110"/>
                  </a:lnTo>
                  <a:lnTo>
                    <a:pt x="278975" y="46397"/>
                  </a:lnTo>
                  <a:lnTo>
                    <a:pt x="252288" y="83989"/>
                  </a:lnTo>
                  <a:lnTo>
                    <a:pt x="254455" y="89882"/>
                  </a:lnTo>
                  <a:lnTo>
                    <a:pt x="258790" y="94487"/>
                  </a:lnTo>
                  <a:lnTo>
                    <a:pt x="263260" y="98958"/>
                  </a:lnTo>
                  <a:lnTo>
                    <a:pt x="269695" y="102006"/>
                  </a:lnTo>
                  <a:lnTo>
                    <a:pt x="302614" y="108305"/>
                  </a:lnTo>
                  <a:lnTo>
                    <a:pt x="305729" y="109592"/>
                  </a:lnTo>
                  <a:lnTo>
                    <a:pt x="307761" y="111353"/>
                  </a:lnTo>
                  <a:lnTo>
                    <a:pt x="309929" y="112979"/>
                  </a:lnTo>
                  <a:lnTo>
                    <a:pt x="311014" y="115349"/>
                  </a:lnTo>
                  <a:lnTo>
                    <a:pt x="298211" y="130657"/>
                  </a:lnTo>
                  <a:lnTo>
                    <a:pt x="330708" y="130657"/>
                  </a:lnTo>
                  <a:lnTo>
                    <a:pt x="331079" y="130098"/>
                  </a:lnTo>
                  <a:lnTo>
                    <a:pt x="333197" y="124019"/>
                  </a:lnTo>
                  <a:lnTo>
                    <a:pt x="333263" y="123748"/>
                  </a:lnTo>
                  <a:lnTo>
                    <a:pt x="333975" y="116839"/>
                  </a:lnTo>
                  <a:lnTo>
                    <a:pt x="333975" y="109524"/>
                  </a:lnTo>
                  <a:lnTo>
                    <a:pt x="331671" y="103699"/>
                  </a:lnTo>
                  <a:lnTo>
                    <a:pt x="327065" y="99364"/>
                  </a:lnTo>
                  <a:lnTo>
                    <a:pt x="322596" y="95029"/>
                  </a:lnTo>
                  <a:lnTo>
                    <a:pt x="315958" y="92049"/>
                  </a:lnTo>
                  <a:lnTo>
                    <a:pt x="286832" y="86563"/>
                  </a:lnTo>
                  <a:lnTo>
                    <a:pt x="282903" y="85885"/>
                  </a:lnTo>
                  <a:lnTo>
                    <a:pt x="279991" y="84598"/>
                  </a:lnTo>
                  <a:lnTo>
                    <a:pt x="276198" y="80805"/>
                  </a:lnTo>
                  <a:lnTo>
                    <a:pt x="275250" y="78435"/>
                  </a:lnTo>
                  <a:lnTo>
                    <a:pt x="275250" y="71797"/>
                  </a:lnTo>
                  <a:lnTo>
                    <a:pt x="276807" y="68749"/>
                  </a:lnTo>
                  <a:lnTo>
                    <a:pt x="279924" y="66446"/>
                  </a:lnTo>
                  <a:lnTo>
                    <a:pt x="283174" y="64143"/>
                  </a:lnTo>
                  <a:lnTo>
                    <a:pt x="288119" y="62991"/>
                  </a:lnTo>
                  <a:lnTo>
                    <a:pt x="331082" y="62991"/>
                  </a:lnTo>
                  <a:lnTo>
                    <a:pt x="331537" y="60892"/>
                  </a:lnTo>
                  <a:lnTo>
                    <a:pt x="331334" y="59063"/>
                  </a:lnTo>
                  <a:lnTo>
                    <a:pt x="330520" y="57302"/>
                  </a:lnTo>
                  <a:lnTo>
                    <a:pt x="329843" y="55541"/>
                  </a:lnTo>
                  <a:lnTo>
                    <a:pt x="328488" y="54118"/>
                  </a:lnTo>
                  <a:lnTo>
                    <a:pt x="326456" y="53035"/>
                  </a:lnTo>
                  <a:lnTo>
                    <a:pt x="321579" y="50325"/>
                  </a:lnTo>
                  <a:lnTo>
                    <a:pt x="316500" y="48361"/>
                  </a:lnTo>
                  <a:lnTo>
                    <a:pt x="311217" y="47142"/>
                  </a:lnTo>
                  <a:lnTo>
                    <a:pt x="306068" y="45787"/>
                  </a:lnTo>
                  <a:lnTo>
                    <a:pt x="300515" y="45110"/>
                  </a:lnTo>
                  <a:close/>
                </a:path>
                <a:path w="1308100" h="148590">
                  <a:moveTo>
                    <a:pt x="331082" y="62991"/>
                  </a:moveTo>
                  <a:lnTo>
                    <a:pt x="298279" y="62991"/>
                  </a:lnTo>
                  <a:lnTo>
                    <a:pt x="301937" y="63466"/>
                  </a:lnTo>
                  <a:lnTo>
                    <a:pt x="309659" y="65362"/>
                  </a:lnTo>
                  <a:lnTo>
                    <a:pt x="313723" y="66920"/>
                  </a:lnTo>
                  <a:lnTo>
                    <a:pt x="317922" y="69087"/>
                  </a:lnTo>
                  <a:lnTo>
                    <a:pt x="320225" y="70171"/>
                  </a:lnTo>
                  <a:lnTo>
                    <a:pt x="322257" y="70578"/>
                  </a:lnTo>
                  <a:lnTo>
                    <a:pt x="324018" y="70307"/>
                  </a:lnTo>
                  <a:lnTo>
                    <a:pt x="325915" y="69900"/>
                  </a:lnTo>
                  <a:lnTo>
                    <a:pt x="330755" y="64414"/>
                  </a:lnTo>
                  <a:lnTo>
                    <a:pt x="331082" y="62991"/>
                  </a:lnTo>
                  <a:close/>
                </a:path>
                <a:path w="1308100" h="148590">
                  <a:moveTo>
                    <a:pt x="371015" y="45719"/>
                  </a:moveTo>
                  <a:lnTo>
                    <a:pt x="362885" y="45719"/>
                  </a:lnTo>
                  <a:lnTo>
                    <a:pt x="359770" y="46939"/>
                  </a:lnTo>
                  <a:lnTo>
                    <a:pt x="357602" y="49377"/>
                  </a:lnTo>
                  <a:lnTo>
                    <a:pt x="355436" y="51680"/>
                  </a:lnTo>
                  <a:lnTo>
                    <a:pt x="354352" y="55067"/>
                  </a:lnTo>
                  <a:lnTo>
                    <a:pt x="354352" y="138446"/>
                  </a:lnTo>
                  <a:lnTo>
                    <a:pt x="355436" y="141833"/>
                  </a:lnTo>
                  <a:lnTo>
                    <a:pt x="359770" y="146710"/>
                  </a:lnTo>
                  <a:lnTo>
                    <a:pt x="362885" y="147929"/>
                  </a:lnTo>
                  <a:lnTo>
                    <a:pt x="371149" y="147929"/>
                  </a:lnTo>
                  <a:lnTo>
                    <a:pt x="374333" y="146710"/>
                  </a:lnTo>
                  <a:lnTo>
                    <a:pt x="378668" y="141833"/>
                  </a:lnTo>
                  <a:lnTo>
                    <a:pt x="379752" y="138446"/>
                  </a:lnTo>
                  <a:lnTo>
                    <a:pt x="379752" y="55067"/>
                  </a:lnTo>
                  <a:lnTo>
                    <a:pt x="378600" y="51680"/>
                  </a:lnTo>
                  <a:lnTo>
                    <a:pt x="376297" y="49377"/>
                  </a:lnTo>
                  <a:lnTo>
                    <a:pt x="374130" y="46939"/>
                  </a:lnTo>
                  <a:lnTo>
                    <a:pt x="371015" y="45719"/>
                  </a:lnTo>
                  <a:close/>
                </a:path>
                <a:path w="1308100" h="148590">
                  <a:moveTo>
                    <a:pt x="371828" y="0"/>
                  </a:moveTo>
                  <a:lnTo>
                    <a:pt x="362209" y="0"/>
                  </a:lnTo>
                  <a:lnTo>
                    <a:pt x="358484" y="1151"/>
                  </a:lnTo>
                  <a:lnTo>
                    <a:pt x="355773" y="3454"/>
                  </a:lnTo>
                  <a:lnTo>
                    <a:pt x="353200" y="5757"/>
                  </a:lnTo>
                  <a:lnTo>
                    <a:pt x="351913" y="9076"/>
                  </a:lnTo>
                  <a:lnTo>
                    <a:pt x="351913" y="17610"/>
                  </a:lnTo>
                  <a:lnTo>
                    <a:pt x="353200" y="20929"/>
                  </a:lnTo>
                  <a:lnTo>
                    <a:pt x="355773" y="23367"/>
                  </a:lnTo>
                  <a:lnTo>
                    <a:pt x="358484" y="25670"/>
                  </a:lnTo>
                  <a:lnTo>
                    <a:pt x="362209" y="26822"/>
                  </a:lnTo>
                  <a:lnTo>
                    <a:pt x="371828" y="26822"/>
                  </a:lnTo>
                  <a:lnTo>
                    <a:pt x="375552" y="25670"/>
                  </a:lnTo>
                  <a:lnTo>
                    <a:pt x="378127" y="23367"/>
                  </a:lnTo>
                  <a:lnTo>
                    <a:pt x="380700" y="20929"/>
                  </a:lnTo>
                  <a:lnTo>
                    <a:pt x="381988" y="17610"/>
                  </a:lnTo>
                  <a:lnTo>
                    <a:pt x="381988" y="9076"/>
                  </a:lnTo>
                  <a:lnTo>
                    <a:pt x="380700" y="5757"/>
                  </a:lnTo>
                  <a:lnTo>
                    <a:pt x="375552" y="1151"/>
                  </a:lnTo>
                  <a:lnTo>
                    <a:pt x="371828" y="0"/>
                  </a:lnTo>
                  <a:close/>
                </a:path>
                <a:path w="1308100" h="148590">
                  <a:moveTo>
                    <a:pt x="422468" y="45516"/>
                  </a:moveTo>
                  <a:lnTo>
                    <a:pt x="414610" y="45516"/>
                  </a:lnTo>
                  <a:lnTo>
                    <a:pt x="411562" y="46600"/>
                  </a:lnTo>
                  <a:lnTo>
                    <a:pt x="407228" y="50935"/>
                  </a:lnTo>
                  <a:lnTo>
                    <a:pt x="406144" y="54118"/>
                  </a:lnTo>
                  <a:lnTo>
                    <a:pt x="406144" y="139327"/>
                  </a:lnTo>
                  <a:lnTo>
                    <a:pt x="407228" y="142578"/>
                  </a:lnTo>
                  <a:lnTo>
                    <a:pt x="409395" y="144881"/>
                  </a:lnTo>
                  <a:lnTo>
                    <a:pt x="411562" y="147049"/>
                  </a:lnTo>
                  <a:lnTo>
                    <a:pt x="414679" y="148132"/>
                  </a:lnTo>
                  <a:lnTo>
                    <a:pt x="427277" y="148132"/>
                  </a:lnTo>
                  <a:lnTo>
                    <a:pt x="431544" y="143797"/>
                  </a:lnTo>
                  <a:lnTo>
                    <a:pt x="431544" y="82905"/>
                  </a:lnTo>
                  <a:lnTo>
                    <a:pt x="433711" y="76741"/>
                  </a:lnTo>
                  <a:lnTo>
                    <a:pt x="438050" y="72135"/>
                  </a:lnTo>
                  <a:lnTo>
                    <a:pt x="430935" y="72135"/>
                  </a:lnTo>
                  <a:lnTo>
                    <a:pt x="428699" y="67055"/>
                  </a:lnTo>
                  <a:lnTo>
                    <a:pt x="430935" y="61669"/>
                  </a:lnTo>
                  <a:lnTo>
                    <a:pt x="430935" y="54118"/>
                  </a:lnTo>
                  <a:lnTo>
                    <a:pt x="429850" y="50935"/>
                  </a:lnTo>
                  <a:lnTo>
                    <a:pt x="425516" y="46600"/>
                  </a:lnTo>
                  <a:lnTo>
                    <a:pt x="422468" y="45516"/>
                  </a:lnTo>
                  <a:close/>
                </a:path>
                <a:path w="1308100" h="148590">
                  <a:moveTo>
                    <a:pt x="496138" y="65023"/>
                  </a:moveTo>
                  <a:lnTo>
                    <a:pt x="462024" y="65023"/>
                  </a:lnTo>
                  <a:lnTo>
                    <a:pt x="466495" y="66785"/>
                  </a:lnTo>
                  <a:lnTo>
                    <a:pt x="469339" y="70307"/>
                  </a:lnTo>
                  <a:lnTo>
                    <a:pt x="472319" y="73829"/>
                  </a:lnTo>
                  <a:lnTo>
                    <a:pt x="473810" y="79451"/>
                  </a:lnTo>
                  <a:lnTo>
                    <a:pt x="473810" y="139327"/>
                  </a:lnTo>
                  <a:lnTo>
                    <a:pt x="474893" y="142578"/>
                  </a:lnTo>
                  <a:lnTo>
                    <a:pt x="477061" y="144881"/>
                  </a:lnTo>
                  <a:lnTo>
                    <a:pt x="479364" y="147049"/>
                  </a:lnTo>
                  <a:lnTo>
                    <a:pt x="482547" y="148132"/>
                  </a:lnTo>
                  <a:lnTo>
                    <a:pt x="490675" y="148132"/>
                  </a:lnTo>
                  <a:lnTo>
                    <a:pt x="493791" y="147049"/>
                  </a:lnTo>
                  <a:lnTo>
                    <a:pt x="495959" y="144881"/>
                  </a:lnTo>
                  <a:lnTo>
                    <a:pt x="498125" y="142578"/>
                  </a:lnTo>
                  <a:lnTo>
                    <a:pt x="499210" y="139327"/>
                  </a:lnTo>
                  <a:lnTo>
                    <a:pt x="499210" y="76741"/>
                  </a:lnTo>
                  <a:lnTo>
                    <a:pt x="497922" y="69155"/>
                  </a:lnTo>
                  <a:lnTo>
                    <a:pt x="496138" y="65023"/>
                  </a:lnTo>
                  <a:close/>
                </a:path>
                <a:path w="1308100" h="148590">
                  <a:moveTo>
                    <a:pt x="430935" y="61669"/>
                  </a:moveTo>
                  <a:lnTo>
                    <a:pt x="428699" y="67055"/>
                  </a:lnTo>
                  <a:lnTo>
                    <a:pt x="430935" y="72135"/>
                  </a:lnTo>
                  <a:lnTo>
                    <a:pt x="430935" y="61669"/>
                  </a:lnTo>
                  <a:close/>
                </a:path>
                <a:path w="1308100" h="148590">
                  <a:moveTo>
                    <a:pt x="472048" y="45110"/>
                  </a:moveTo>
                  <a:lnTo>
                    <a:pt x="456063" y="45110"/>
                  </a:lnTo>
                  <a:lnTo>
                    <a:pt x="448884" y="47006"/>
                  </a:lnTo>
                  <a:lnTo>
                    <a:pt x="436285" y="54457"/>
                  </a:lnTo>
                  <a:lnTo>
                    <a:pt x="431679" y="59876"/>
                  </a:lnTo>
                  <a:lnTo>
                    <a:pt x="430935" y="61669"/>
                  </a:lnTo>
                  <a:lnTo>
                    <a:pt x="430935" y="72135"/>
                  </a:lnTo>
                  <a:lnTo>
                    <a:pt x="438050" y="72135"/>
                  </a:lnTo>
                  <a:lnTo>
                    <a:pt x="442517" y="67394"/>
                  </a:lnTo>
                  <a:lnTo>
                    <a:pt x="448477" y="65023"/>
                  </a:lnTo>
                  <a:lnTo>
                    <a:pt x="496138" y="65023"/>
                  </a:lnTo>
                  <a:lnTo>
                    <a:pt x="492775" y="57099"/>
                  </a:lnTo>
                  <a:lnTo>
                    <a:pt x="488914" y="52561"/>
                  </a:lnTo>
                  <a:lnTo>
                    <a:pt x="478618" y="46600"/>
                  </a:lnTo>
                  <a:lnTo>
                    <a:pt x="472048" y="45110"/>
                  </a:lnTo>
                  <a:close/>
                </a:path>
                <a:path w="1308100" h="148590">
                  <a:moveTo>
                    <a:pt x="576350" y="45110"/>
                  </a:moveTo>
                  <a:lnTo>
                    <a:pt x="569305" y="45110"/>
                  </a:lnTo>
                  <a:lnTo>
                    <a:pt x="562282" y="45529"/>
                  </a:lnTo>
                  <a:lnTo>
                    <a:pt x="525821" y="69900"/>
                  </a:lnTo>
                  <a:lnTo>
                    <a:pt x="519555" y="97536"/>
                  </a:lnTo>
                  <a:lnTo>
                    <a:pt x="519928" y="104584"/>
                  </a:lnTo>
                  <a:lnTo>
                    <a:pt x="539168" y="138760"/>
                  </a:lnTo>
                  <a:lnTo>
                    <a:pt x="573980" y="148539"/>
                  </a:lnTo>
                  <a:lnTo>
                    <a:pt x="579262" y="148539"/>
                  </a:lnTo>
                  <a:lnTo>
                    <a:pt x="607507" y="139801"/>
                  </a:lnTo>
                  <a:lnTo>
                    <a:pt x="609946" y="138311"/>
                  </a:lnTo>
                  <a:lnTo>
                    <a:pt x="611639" y="136550"/>
                  </a:lnTo>
                  <a:lnTo>
                    <a:pt x="612588" y="134518"/>
                  </a:lnTo>
                  <a:lnTo>
                    <a:pt x="613671" y="132486"/>
                  </a:lnTo>
                  <a:lnTo>
                    <a:pt x="614078" y="130522"/>
                  </a:lnTo>
                  <a:lnTo>
                    <a:pt x="613900" y="129235"/>
                  </a:lnTo>
                  <a:lnTo>
                    <a:pt x="564226" y="129235"/>
                  </a:lnTo>
                  <a:lnTo>
                    <a:pt x="556503" y="126525"/>
                  </a:lnTo>
                  <a:lnTo>
                    <a:pt x="543900" y="102616"/>
                  </a:lnTo>
                  <a:lnTo>
                    <a:pt x="540044" y="102616"/>
                  </a:lnTo>
                  <a:lnTo>
                    <a:pt x="540044" y="87985"/>
                  </a:lnTo>
                  <a:lnTo>
                    <a:pt x="543511" y="87985"/>
                  </a:lnTo>
                  <a:lnTo>
                    <a:pt x="544516" y="82363"/>
                  </a:lnTo>
                  <a:lnTo>
                    <a:pt x="546548" y="77622"/>
                  </a:lnTo>
                  <a:lnTo>
                    <a:pt x="548714" y="72745"/>
                  </a:lnTo>
                  <a:lnTo>
                    <a:pt x="551762" y="69020"/>
                  </a:lnTo>
                  <a:lnTo>
                    <a:pt x="555692" y="66446"/>
                  </a:lnTo>
                  <a:lnTo>
                    <a:pt x="559756" y="63737"/>
                  </a:lnTo>
                  <a:lnTo>
                    <a:pt x="564633" y="62382"/>
                  </a:lnTo>
                  <a:lnTo>
                    <a:pt x="606251" y="62382"/>
                  </a:lnTo>
                  <a:lnTo>
                    <a:pt x="602631" y="58521"/>
                  </a:lnTo>
                  <a:lnTo>
                    <a:pt x="598702" y="54186"/>
                  </a:lnTo>
                  <a:lnTo>
                    <a:pt x="593893" y="50867"/>
                  </a:lnTo>
                  <a:lnTo>
                    <a:pt x="582649" y="46261"/>
                  </a:lnTo>
                  <a:lnTo>
                    <a:pt x="576350" y="45110"/>
                  </a:lnTo>
                  <a:close/>
                </a:path>
                <a:path w="1308100" h="148590">
                  <a:moveTo>
                    <a:pt x="604121" y="121039"/>
                  </a:moveTo>
                  <a:lnTo>
                    <a:pt x="601615" y="121716"/>
                  </a:lnTo>
                  <a:lnTo>
                    <a:pt x="598770" y="123342"/>
                  </a:lnTo>
                  <a:lnTo>
                    <a:pt x="594841" y="125509"/>
                  </a:lnTo>
                  <a:lnTo>
                    <a:pt x="590642" y="127067"/>
                  </a:lnTo>
                  <a:lnTo>
                    <a:pt x="586171" y="128015"/>
                  </a:lnTo>
                  <a:lnTo>
                    <a:pt x="581836" y="128828"/>
                  </a:lnTo>
                  <a:lnTo>
                    <a:pt x="577908" y="129235"/>
                  </a:lnTo>
                  <a:lnTo>
                    <a:pt x="613900" y="129235"/>
                  </a:lnTo>
                  <a:lnTo>
                    <a:pt x="613601" y="127067"/>
                  </a:lnTo>
                  <a:lnTo>
                    <a:pt x="613503" y="126525"/>
                  </a:lnTo>
                  <a:lnTo>
                    <a:pt x="612722" y="124900"/>
                  </a:lnTo>
                  <a:lnTo>
                    <a:pt x="611367" y="123545"/>
                  </a:lnTo>
                  <a:lnTo>
                    <a:pt x="610148" y="122190"/>
                  </a:lnTo>
                  <a:lnTo>
                    <a:pt x="608455" y="121445"/>
                  </a:lnTo>
                  <a:lnTo>
                    <a:pt x="606289" y="121310"/>
                  </a:lnTo>
                  <a:lnTo>
                    <a:pt x="604121" y="121039"/>
                  </a:lnTo>
                  <a:close/>
                </a:path>
                <a:path w="1308100" h="148590">
                  <a:moveTo>
                    <a:pt x="543511" y="87985"/>
                  </a:moveTo>
                  <a:lnTo>
                    <a:pt x="540044" y="87985"/>
                  </a:lnTo>
                  <a:lnTo>
                    <a:pt x="540044" y="102616"/>
                  </a:lnTo>
                  <a:lnTo>
                    <a:pt x="543900" y="102616"/>
                  </a:lnTo>
                  <a:lnTo>
                    <a:pt x="543586" y="97536"/>
                  </a:lnTo>
                  <a:lnTo>
                    <a:pt x="543511" y="87985"/>
                  </a:lnTo>
                  <a:close/>
                </a:path>
                <a:path w="1308100" h="148590">
                  <a:moveTo>
                    <a:pt x="593893" y="87985"/>
                  </a:moveTo>
                  <a:lnTo>
                    <a:pt x="543511" y="87985"/>
                  </a:lnTo>
                  <a:lnTo>
                    <a:pt x="543586" y="97536"/>
                  </a:lnTo>
                  <a:lnTo>
                    <a:pt x="543900" y="102616"/>
                  </a:lnTo>
                  <a:lnTo>
                    <a:pt x="608388" y="102616"/>
                  </a:lnTo>
                  <a:lnTo>
                    <a:pt x="610759" y="102006"/>
                  </a:lnTo>
                  <a:lnTo>
                    <a:pt x="612385" y="100787"/>
                  </a:lnTo>
                  <a:lnTo>
                    <a:pt x="614145" y="99432"/>
                  </a:lnTo>
                  <a:lnTo>
                    <a:pt x="615025" y="97536"/>
                  </a:lnTo>
                  <a:lnTo>
                    <a:pt x="615025" y="91033"/>
                  </a:lnTo>
                  <a:lnTo>
                    <a:pt x="593893" y="91033"/>
                  </a:lnTo>
                  <a:lnTo>
                    <a:pt x="593893" y="87985"/>
                  </a:lnTo>
                  <a:close/>
                </a:path>
                <a:path w="1308100" h="148590">
                  <a:moveTo>
                    <a:pt x="606251" y="62382"/>
                  </a:moveTo>
                  <a:lnTo>
                    <a:pt x="575470" y="62382"/>
                  </a:lnTo>
                  <a:lnTo>
                    <a:pt x="579737" y="63533"/>
                  </a:lnTo>
                  <a:lnTo>
                    <a:pt x="583124" y="65836"/>
                  </a:lnTo>
                  <a:lnTo>
                    <a:pt x="586646" y="68004"/>
                  </a:lnTo>
                  <a:lnTo>
                    <a:pt x="589287" y="71187"/>
                  </a:lnTo>
                  <a:lnTo>
                    <a:pt x="591049" y="75387"/>
                  </a:lnTo>
                  <a:lnTo>
                    <a:pt x="592945" y="79586"/>
                  </a:lnTo>
                  <a:lnTo>
                    <a:pt x="593893" y="84802"/>
                  </a:lnTo>
                  <a:lnTo>
                    <a:pt x="593893" y="91033"/>
                  </a:lnTo>
                  <a:lnTo>
                    <a:pt x="597145" y="87985"/>
                  </a:lnTo>
                  <a:lnTo>
                    <a:pt x="615025" y="87985"/>
                  </a:lnTo>
                  <a:lnTo>
                    <a:pt x="615025" y="87376"/>
                  </a:lnTo>
                  <a:lnTo>
                    <a:pt x="613942" y="80467"/>
                  </a:lnTo>
                  <a:lnTo>
                    <a:pt x="611775" y="74371"/>
                  </a:lnTo>
                  <a:lnTo>
                    <a:pt x="609743" y="68139"/>
                  </a:lnTo>
                  <a:lnTo>
                    <a:pt x="606695" y="62856"/>
                  </a:lnTo>
                  <a:lnTo>
                    <a:pt x="606251" y="62382"/>
                  </a:lnTo>
                  <a:close/>
                </a:path>
                <a:path w="1308100" h="148590">
                  <a:moveTo>
                    <a:pt x="615025" y="87985"/>
                  </a:moveTo>
                  <a:lnTo>
                    <a:pt x="597145" y="87985"/>
                  </a:lnTo>
                  <a:lnTo>
                    <a:pt x="593893" y="91033"/>
                  </a:lnTo>
                  <a:lnTo>
                    <a:pt x="615025" y="91033"/>
                  </a:lnTo>
                  <a:lnTo>
                    <a:pt x="615025" y="87985"/>
                  </a:lnTo>
                  <a:close/>
                </a:path>
                <a:path w="1308100" h="148590">
                  <a:moveTo>
                    <a:pt x="638257" y="122326"/>
                  </a:moveTo>
                  <a:lnTo>
                    <a:pt x="629723" y="132012"/>
                  </a:lnTo>
                  <a:lnTo>
                    <a:pt x="630060" y="133841"/>
                  </a:lnTo>
                  <a:lnTo>
                    <a:pt x="665689" y="148539"/>
                  </a:lnTo>
                  <a:lnTo>
                    <a:pt x="671513" y="148539"/>
                  </a:lnTo>
                  <a:lnTo>
                    <a:pt x="707467" y="135547"/>
                  </a:lnTo>
                  <a:lnTo>
                    <a:pt x="710715" y="130657"/>
                  </a:lnTo>
                  <a:lnTo>
                    <a:pt x="667111" y="130657"/>
                  </a:lnTo>
                  <a:lnTo>
                    <a:pt x="662438" y="130183"/>
                  </a:lnTo>
                  <a:lnTo>
                    <a:pt x="640289" y="122665"/>
                  </a:lnTo>
                  <a:lnTo>
                    <a:pt x="638257" y="122326"/>
                  </a:lnTo>
                  <a:close/>
                </a:path>
                <a:path w="1308100" h="148590">
                  <a:moveTo>
                    <a:pt x="680523" y="45110"/>
                  </a:moveTo>
                  <a:lnTo>
                    <a:pt x="666299" y="45110"/>
                  </a:lnTo>
                  <a:lnTo>
                    <a:pt x="658983" y="46397"/>
                  </a:lnTo>
                  <a:lnTo>
                    <a:pt x="632296" y="83989"/>
                  </a:lnTo>
                  <a:lnTo>
                    <a:pt x="634464" y="89882"/>
                  </a:lnTo>
                  <a:lnTo>
                    <a:pt x="638798" y="94487"/>
                  </a:lnTo>
                  <a:lnTo>
                    <a:pt x="643268" y="98958"/>
                  </a:lnTo>
                  <a:lnTo>
                    <a:pt x="649704" y="102006"/>
                  </a:lnTo>
                  <a:lnTo>
                    <a:pt x="682622" y="108305"/>
                  </a:lnTo>
                  <a:lnTo>
                    <a:pt x="685737" y="109592"/>
                  </a:lnTo>
                  <a:lnTo>
                    <a:pt x="687769" y="111353"/>
                  </a:lnTo>
                  <a:lnTo>
                    <a:pt x="689937" y="112979"/>
                  </a:lnTo>
                  <a:lnTo>
                    <a:pt x="691020" y="115349"/>
                  </a:lnTo>
                  <a:lnTo>
                    <a:pt x="678219" y="130657"/>
                  </a:lnTo>
                  <a:lnTo>
                    <a:pt x="710715" y="130657"/>
                  </a:lnTo>
                  <a:lnTo>
                    <a:pt x="711086" y="130098"/>
                  </a:lnTo>
                  <a:lnTo>
                    <a:pt x="713204" y="124019"/>
                  </a:lnTo>
                  <a:lnTo>
                    <a:pt x="713270" y="123748"/>
                  </a:lnTo>
                  <a:lnTo>
                    <a:pt x="713982" y="116839"/>
                  </a:lnTo>
                  <a:lnTo>
                    <a:pt x="713982" y="109524"/>
                  </a:lnTo>
                  <a:lnTo>
                    <a:pt x="711680" y="103699"/>
                  </a:lnTo>
                  <a:lnTo>
                    <a:pt x="707073" y="99364"/>
                  </a:lnTo>
                  <a:lnTo>
                    <a:pt x="702603" y="95029"/>
                  </a:lnTo>
                  <a:lnTo>
                    <a:pt x="695966" y="92049"/>
                  </a:lnTo>
                  <a:lnTo>
                    <a:pt x="666840" y="86563"/>
                  </a:lnTo>
                  <a:lnTo>
                    <a:pt x="662912" y="85885"/>
                  </a:lnTo>
                  <a:lnTo>
                    <a:pt x="659999" y="84598"/>
                  </a:lnTo>
                  <a:lnTo>
                    <a:pt x="656206" y="80805"/>
                  </a:lnTo>
                  <a:lnTo>
                    <a:pt x="655257" y="78435"/>
                  </a:lnTo>
                  <a:lnTo>
                    <a:pt x="655257" y="71797"/>
                  </a:lnTo>
                  <a:lnTo>
                    <a:pt x="656816" y="68749"/>
                  </a:lnTo>
                  <a:lnTo>
                    <a:pt x="659931" y="66446"/>
                  </a:lnTo>
                  <a:lnTo>
                    <a:pt x="663182" y="64143"/>
                  </a:lnTo>
                  <a:lnTo>
                    <a:pt x="668127" y="62991"/>
                  </a:lnTo>
                  <a:lnTo>
                    <a:pt x="711090" y="62991"/>
                  </a:lnTo>
                  <a:lnTo>
                    <a:pt x="711544" y="60892"/>
                  </a:lnTo>
                  <a:lnTo>
                    <a:pt x="711340" y="59063"/>
                  </a:lnTo>
                  <a:lnTo>
                    <a:pt x="710528" y="57302"/>
                  </a:lnTo>
                  <a:lnTo>
                    <a:pt x="709851" y="55541"/>
                  </a:lnTo>
                  <a:lnTo>
                    <a:pt x="708496" y="54118"/>
                  </a:lnTo>
                  <a:lnTo>
                    <a:pt x="706464" y="53035"/>
                  </a:lnTo>
                  <a:lnTo>
                    <a:pt x="701587" y="50325"/>
                  </a:lnTo>
                  <a:lnTo>
                    <a:pt x="696507" y="48361"/>
                  </a:lnTo>
                  <a:lnTo>
                    <a:pt x="691224" y="47142"/>
                  </a:lnTo>
                  <a:lnTo>
                    <a:pt x="686076" y="45787"/>
                  </a:lnTo>
                  <a:lnTo>
                    <a:pt x="680523" y="45110"/>
                  </a:lnTo>
                  <a:close/>
                </a:path>
                <a:path w="1308100" h="148590">
                  <a:moveTo>
                    <a:pt x="711090" y="62991"/>
                  </a:moveTo>
                  <a:lnTo>
                    <a:pt x="678287" y="62991"/>
                  </a:lnTo>
                  <a:lnTo>
                    <a:pt x="681945" y="63466"/>
                  </a:lnTo>
                  <a:lnTo>
                    <a:pt x="689667" y="65362"/>
                  </a:lnTo>
                  <a:lnTo>
                    <a:pt x="693731" y="66920"/>
                  </a:lnTo>
                  <a:lnTo>
                    <a:pt x="697929" y="69087"/>
                  </a:lnTo>
                  <a:lnTo>
                    <a:pt x="700233" y="70171"/>
                  </a:lnTo>
                  <a:lnTo>
                    <a:pt x="702265" y="70578"/>
                  </a:lnTo>
                  <a:lnTo>
                    <a:pt x="704025" y="70307"/>
                  </a:lnTo>
                  <a:lnTo>
                    <a:pt x="705923" y="69900"/>
                  </a:lnTo>
                  <a:lnTo>
                    <a:pt x="710762" y="64414"/>
                  </a:lnTo>
                  <a:lnTo>
                    <a:pt x="711090" y="62991"/>
                  </a:lnTo>
                  <a:close/>
                </a:path>
                <a:path w="1308100" h="148590">
                  <a:moveTo>
                    <a:pt x="737476" y="122326"/>
                  </a:moveTo>
                  <a:lnTo>
                    <a:pt x="728941" y="132012"/>
                  </a:lnTo>
                  <a:lnTo>
                    <a:pt x="729279" y="133841"/>
                  </a:lnTo>
                  <a:lnTo>
                    <a:pt x="764908" y="148539"/>
                  </a:lnTo>
                  <a:lnTo>
                    <a:pt x="770732" y="148539"/>
                  </a:lnTo>
                  <a:lnTo>
                    <a:pt x="806686" y="135547"/>
                  </a:lnTo>
                  <a:lnTo>
                    <a:pt x="809934" y="130657"/>
                  </a:lnTo>
                  <a:lnTo>
                    <a:pt x="766330" y="130657"/>
                  </a:lnTo>
                  <a:lnTo>
                    <a:pt x="761657" y="130183"/>
                  </a:lnTo>
                  <a:lnTo>
                    <a:pt x="739508" y="122665"/>
                  </a:lnTo>
                  <a:lnTo>
                    <a:pt x="737476" y="122326"/>
                  </a:lnTo>
                  <a:close/>
                </a:path>
                <a:path w="1308100" h="148590">
                  <a:moveTo>
                    <a:pt x="779741" y="45110"/>
                  </a:moveTo>
                  <a:lnTo>
                    <a:pt x="765517" y="45110"/>
                  </a:lnTo>
                  <a:lnTo>
                    <a:pt x="758202" y="46397"/>
                  </a:lnTo>
                  <a:lnTo>
                    <a:pt x="731514" y="83989"/>
                  </a:lnTo>
                  <a:lnTo>
                    <a:pt x="733682" y="89882"/>
                  </a:lnTo>
                  <a:lnTo>
                    <a:pt x="738017" y="94487"/>
                  </a:lnTo>
                  <a:lnTo>
                    <a:pt x="742487" y="98958"/>
                  </a:lnTo>
                  <a:lnTo>
                    <a:pt x="748922" y="102006"/>
                  </a:lnTo>
                  <a:lnTo>
                    <a:pt x="781841" y="108305"/>
                  </a:lnTo>
                  <a:lnTo>
                    <a:pt x="784956" y="109592"/>
                  </a:lnTo>
                  <a:lnTo>
                    <a:pt x="786988" y="111353"/>
                  </a:lnTo>
                  <a:lnTo>
                    <a:pt x="789156" y="112979"/>
                  </a:lnTo>
                  <a:lnTo>
                    <a:pt x="790239" y="115349"/>
                  </a:lnTo>
                  <a:lnTo>
                    <a:pt x="777438" y="130657"/>
                  </a:lnTo>
                  <a:lnTo>
                    <a:pt x="809934" y="130657"/>
                  </a:lnTo>
                  <a:lnTo>
                    <a:pt x="810305" y="130098"/>
                  </a:lnTo>
                  <a:lnTo>
                    <a:pt x="812422" y="124019"/>
                  </a:lnTo>
                  <a:lnTo>
                    <a:pt x="812489" y="123748"/>
                  </a:lnTo>
                  <a:lnTo>
                    <a:pt x="813201" y="116839"/>
                  </a:lnTo>
                  <a:lnTo>
                    <a:pt x="813201" y="109524"/>
                  </a:lnTo>
                  <a:lnTo>
                    <a:pt x="810898" y="103699"/>
                  </a:lnTo>
                  <a:lnTo>
                    <a:pt x="806292" y="99364"/>
                  </a:lnTo>
                  <a:lnTo>
                    <a:pt x="801822" y="95029"/>
                  </a:lnTo>
                  <a:lnTo>
                    <a:pt x="795185" y="92049"/>
                  </a:lnTo>
                  <a:lnTo>
                    <a:pt x="766058" y="86563"/>
                  </a:lnTo>
                  <a:lnTo>
                    <a:pt x="762130" y="85885"/>
                  </a:lnTo>
                  <a:lnTo>
                    <a:pt x="759218" y="84598"/>
                  </a:lnTo>
                  <a:lnTo>
                    <a:pt x="755425" y="80805"/>
                  </a:lnTo>
                  <a:lnTo>
                    <a:pt x="754476" y="78435"/>
                  </a:lnTo>
                  <a:lnTo>
                    <a:pt x="754476" y="71797"/>
                  </a:lnTo>
                  <a:lnTo>
                    <a:pt x="756034" y="68749"/>
                  </a:lnTo>
                  <a:lnTo>
                    <a:pt x="759150" y="66446"/>
                  </a:lnTo>
                  <a:lnTo>
                    <a:pt x="762401" y="64143"/>
                  </a:lnTo>
                  <a:lnTo>
                    <a:pt x="767346" y="62991"/>
                  </a:lnTo>
                  <a:lnTo>
                    <a:pt x="810309" y="62991"/>
                  </a:lnTo>
                  <a:lnTo>
                    <a:pt x="810762" y="60892"/>
                  </a:lnTo>
                  <a:lnTo>
                    <a:pt x="810559" y="59063"/>
                  </a:lnTo>
                  <a:lnTo>
                    <a:pt x="809746" y="57302"/>
                  </a:lnTo>
                  <a:lnTo>
                    <a:pt x="809070" y="55541"/>
                  </a:lnTo>
                  <a:lnTo>
                    <a:pt x="807714" y="54118"/>
                  </a:lnTo>
                  <a:lnTo>
                    <a:pt x="805682" y="53035"/>
                  </a:lnTo>
                  <a:lnTo>
                    <a:pt x="800806" y="50325"/>
                  </a:lnTo>
                  <a:lnTo>
                    <a:pt x="795726" y="48361"/>
                  </a:lnTo>
                  <a:lnTo>
                    <a:pt x="790442" y="47142"/>
                  </a:lnTo>
                  <a:lnTo>
                    <a:pt x="785295" y="45787"/>
                  </a:lnTo>
                  <a:lnTo>
                    <a:pt x="779741" y="45110"/>
                  </a:lnTo>
                  <a:close/>
                </a:path>
                <a:path w="1308100" h="148590">
                  <a:moveTo>
                    <a:pt x="810309" y="62991"/>
                  </a:moveTo>
                  <a:lnTo>
                    <a:pt x="777506" y="62991"/>
                  </a:lnTo>
                  <a:lnTo>
                    <a:pt x="781164" y="63466"/>
                  </a:lnTo>
                  <a:lnTo>
                    <a:pt x="788885" y="65362"/>
                  </a:lnTo>
                  <a:lnTo>
                    <a:pt x="792949" y="66920"/>
                  </a:lnTo>
                  <a:lnTo>
                    <a:pt x="797148" y="69087"/>
                  </a:lnTo>
                  <a:lnTo>
                    <a:pt x="799452" y="70171"/>
                  </a:lnTo>
                  <a:lnTo>
                    <a:pt x="801484" y="70578"/>
                  </a:lnTo>
                  <a:lnTo>
                    <a:pt x="803244" y="70307"/>
                  </a:lnTo>
                  <a:lnTo>
                    <a:pt x="805141" y="69900"/>
                  </a:lnTo>
                  <a:lnTo>
                    <a:pt x="809981" y="64414"/>
                  </a:lnTo>
                  <a:lnTo>
                    <a:pt x="810309" y="62991"/>
                  </a:lnTo>
                  <a:close/>
                </a:path>
                <a:path w="1308100" h="148590">
                  <a:moveTo>
                    <a:pt x="965282" y="1219"/>
                  </a:moveTo>
                  <a:lnTo>
                    <a:pt x="957832" y="1219"/>
                  </a:lnTo>
                  <a:lnTo>
                    <a:pt x="949704" y="1549"/>
                  </a:lnTo>
                  <a:lnTo>
                    <a:pt x="910233" y="16751"/>
                  </a:lnTo>
                  <a:lnTo>
                    <a:pt x="889252" y="51422"/>
                  </a:lnTo>
                  <a:lnTo>
                    <a:pt x="886509" y="74777"/>
                  </a:lnTo>
                  <a:lnTo>
                    <a:pt x="887042" y="85686"/>
                  </a:lnTo>
                  <a:lnTo>
                    <a:pt x="899768" y="121767"/>
                  </a:lnTo>
                  <a:lnTo>
                    <a:pt x="937054" y="146303"/>
                  </a:lnTo>
                  <a:lnTo>
                    <a:pt x="957832" y="148539"/>
                  </a:lnTo>
                  <a:lnTo>
                    <a:pt x="965554" y="148539"/>
                  </a:lnTo>
                  <a:lnTo>
                    <a:pt x="1002550" y="134569"/>
                  </a:lnTo>
                  <a:lnTo>
                    <a:pt x="1005888" y="125374"/>
                  </a:lnTo>
                  <a:lnTo>
                    <a:pt x="949026" y="125374"/>
                  </a:lnTo>
                  <a:lnTo>
                    <a:pt x="940898" y="123410"/>
                  </a:lnTo>
                  <a:lnTo>
                    <a:pt x="915414" y="89662"/>
                  </a:lnTo>
                  <a:lnTo>
                    <a:pt x="914144" y="74777"/>
                  </a:lnTo>
                  <a:lnTo>
                    <a:pt x="914462" y="66967"/>
                  </a:lnTo>
                  <a:lnTo>
                    <a:pt x="940898" y="26348"/>
                  </a:lnTo>
                  <a:lnTo>
                    <a:pt x="949026" y="24383"/>
                  </a:lnTo>
                  <a:lnTo>
                    <a:pt x="1005335" y="24383"/>
                  </a:lnTo>
                  <a:lnTo>
                    <a:pt x="1005516" y="23571"/>
                  </a:lnTo>
                  <a:lnTo>
                    <a:pt x="1005312" y="21132"/>
                  </a:lnTo>
                  <a:lnTo>
                    <a:pt x="1004365" y="18694"/>
                  </a:lnTo>
                  <a:lnTo>
                    <a:pt x="1003416" y="16120"/>
                  </a:lnTo>
                  <a:lnTo>
                    <a:pt x="1001520" y="13953"/>
                  </a:lnTo>
                  <a:lnTo>
                    <a:pt x="998675" y="12191"/>
                  </a:lnTo>
                  <a:lnTo>
                    <a:pt x="993256" y="8669"/>
                  </a:lnTo>
                  <a:lnTo>
                    <a:pt x="986957" y="5960"/>
                  </a:lnTo>
                  <a:lnTo>
                    <a:pt x="972597" y="2167"/>
                  </a:lnTo>
                  <a:lnTo>
                    <a:pt x="965282" y="1219"/>
                  </a:lnTo>
                  <a:close/>
                </a:path>
                <a:path w="1308100" h="148590">
                  <a:moveTo>
                    <a:pt x="993730" y="114943"/>
                  </a:moveTo>
                  <a:lnTo>
                    <a:pt x="991088" y="115688"/>
                  </a:lnTo>
                  <a:lnTo>
                    <a:pt x="988109" y="117449"/>
                  </a:lnTo>
                  <a:lnTo>
                    <a:pt x="983639" y="120158"/>
                  </a:lnTo>
                  <a:lnTo>
                    <a:pt x="978896" y="122190"/>
                  </a:lnTo>
                  <a:lnTo>
                    <a:pt x="973885" y="123545"/>
                  </a:lnTo>
                  <a:lnTo>
                    <a:pt x="968872" y="124764"/>
                  </a:lnTo>
                  <a:lnTo>
                    <a:pt x="963792" y="125374"/>
                  </a:lnTo>
                  <a:lnTo>
                    <a:pt x="1005888" y="125374"/>
                  </a:lnTo>
                  <a:lnTo>
                    <a:pt x="996034" y="115214"/>
                  </a:lnTo>
                  <a:lnTo>
                    <a:pt x="993730" y="114943"/>
                  </a:lnTo>
                  <a:close/>
                </a:path>
                <a:path w="1308100" h="148590">
                  <a:moveTo>
                    <a:pt x="1005335" y="24383"/>
                  </a:moveTo>
                  <a:lnTo>
                    <a:pt x="963656" y="24383"/>
                  </a:lnTo>
                  <a:lnTo>
                    <a:pt x="968602" y="24993"/>
                  </a:lnTo>
                  <a:lnTo>
                    <a:pt x="978355" y="27431"/>
                  </a:lnTo>
                  <a:lnTo>
                    <a:pt x="982893" y="29396"/>
                  </a:lnTo>
                  <a:lnTo>
                    <a:pt x="990072" y="34002"/>
                  </a:lnTo>
                  <a:lnTo>
                    <a:pt x="992783" y="34882"/>
                  </a:lnTo>
                  <a:lnTo>
                    <a:pt x="995221" y="34747"/>
                  </a:lnTo>
                  <a:lnTo>
                    <a:pt x="997794" y="34476"/>
                  </a:lnTo>
                  <a:lnTo>
                    <a:pt x="999895" y="33527"/>
                  </a:lnTo>
                  <a:lnTo>
                    <a:pt x="1001520" y="31902"/>
                  </a:lnTo>
                  <a:lnTo>
                    <a:pt x="1003280" y="30276"/>
                  </a:lnTo>
                  <a:lnTo>
                    <a:pt x="1004432" y="28312"/>
                  </a:lnTo>
                  <a:lnTo>
                    <a:pt x="1005335" y="24383"/>
                  </a:lnTo>
                  <a:close/>
                </a:path>
                <a:path w="1308100" h="148590">
                  <a:moveTo>
                    <a:pt x="1084447" y="87579"/>
                  </a:moveTo>
                  <a:lnTo>
                    <a:pt x="1077335" y="87579"/>
                  </a:lnTo>
                  <a:lnTo>
                    <a:pt x="1067112" y="87757"/>
                  </a:lnTo>
                  <a:lnTo>
                    <a:pt x="1028297" y="95436"/>
                  </a:lnTo>
                  <a:lnTo>
                    <a:pt x="1024503" y="99771"/>
                  </a:lnTo>
                  <a:lnTo>
                    <a:pt x="1020711" y="103970"/>
                  </a:lnTo>
                  <a:lnTo>
                    <a:pt x="1018858" y="109592"/>
                  </a:lnTo>
                  <a:lnTo>
                    <a:pt x="1018814" y="123003"/>
                  </a:lnTo>
                  <a:lnTo>
                    <a:pt x="1020372" y="128354"/>
                  </a:lnTo>
                  <a:lnTo>
                    <a:pt x="1048820" y="148539"/>
                  </a:lnTo>
                  <a:lnTo>
                    <a:pt x="1061419" y="148539"/>
                  </a:lnTo>
                  <a:lnTo>
                    <a:pt x="1084854" y="131592"/>
                  </a:lnTo>
                  <a:lnTo>
                    <a:pt x="1084854" y="131063"/>
                  </a:lnTo>
                  <a:lnTo>
                    <a:pt x="1055729" y="131063"/>
                  </a:lnTo>
                  <a:lnTo>
                    <a:pt x="1051394" y="129641"/>
                  </a:lnTo>
                  <a:lnTo>
                    <a:pt x="1045163" y="123951"/>
                  </a:lnTo>
                  <a:lnTo>
                    <a:pt x="1043604" y="120294"/>
                  </a:lnTo>
                  <a:lnTo>
                    <a:pt x="1043604" y="112301"/>
                  </a:lnTo>
                  <a:lnTo>
                    <a:pt x="1069140" y="102209"/>
                  </a:lnTo>
                  <a:lnTo>
                    <a:pt x="1084447" y="102209"/>
                  </a:lnTo>
                  <a:lnTo>
                    <a:pt x="1084447" y="87579"/>
                  </a:lnTo>
                  <a:close/>
                </a:path>
                <a:path w="1308100" h="148590">
                  <a:moveTo>
                    <a:pt x="1108628" y="125374"/>
                  </a:moveTo>
                  <a:lnTo>
                    <a:pt x="1086479" y="125374"/>
                  </a:lnTo>
                  <a:lnTo>
                    <a:pt x="1085532" y="130115"/>
                  </a:lnTo>
                  <a:lnTo>
                    <a:pt x="1084854" y="131592"/>
                  </a:lnTo>
                  <a:lnTo>
                    <a:pt x="1084854" y="139327"/>
                  </a:lnTo>
                  <a:lnTo>
                    <a:pt x="1085870" y="142578"/>
                  </a:lnTo>
                  <a:lnTo>
                    <a:pt x="1087902" y="144881"/>
                  </a:lnTo>
                  <a:lnTo>
                    <a:pt x="1090070" y="147049"/>
                  </a:lnTo>
                  <a:lnTo>
                    <a:pt x="1093050" y="148132"/>
                  </a:lnTo>
                  <a:lnTo>
                    <a:pt x="1100636" y="148132"/>
                  </a:lnTo>
                  <a:lnTo>
                    <a:pt x="1103548" y="147049"/>
                  </a:lnTo>
                  <a:lnTo>
                    <a:pt x="1105580" y="144881"/>
                  </a:lnTo>
                  <a:lnTo>
                    <a:pt x="1107612" y="142578"/>
                  </a:lnTo>
                  <a:lnTo>
                    <a:pt x="1108628" y="139327"/>
                  </a:lnTo>
                  <a:lnTo>
                    <a:pt x="1108628" y="125374"/>
                  </a:lnTo>
                  <a:close/>
                </a:path>
                <a:path w="1308100" h="148590">
                  <a:moveTo>
                    <a:pt x="1086479" y="125374"/>
                  </a:moveTo>
                  <a:lnTo>
                    <a:pt x="1084854" y="125374"/>
                  </a:lnTo>
                  <a:lnTo>
                    <a:pt x="1084854" y="131592"/>
                  </a:lnTo>
                  <a:lnTo>
                    <a:pt x="1085532" y="130115"/>
                  </a:lnTo>
                  <a:lnTo>
                    <a:pt x="1086479" y="125374"/>
                  </a:lnTo>
                  <a:close/>
                </a:path>
                <a:path w="1308100" h="148590">
                  <a:moveTo>
                    <a:pt x="1104486" y="64211"/>
                  </a:moveTo>
                  <a:lnTo>
                    <a:pt x="1071985" y="64211"/>
                  </a:lnTo>
                  <a:lnTo>
                    <a:pt x="1076998" y="65701"/>
                  </a:lnTo>
                  <a:lnTo>
                    <a:pt x="1082958" y="71661"/>
                  </a:lnTo>
                  <a:lnTo>
                    <a:pt x="1084447" y="76538"/>
                  </a:lnTo>
                  <a:lnTo>
                    <a:pt x="1084447" y="111421"/>
                  </a:lnTo>
                  <a:lnTo>
                    <a:pt x="1065753" y="131063"/>
                  </a:lnTo>
                  <a:lnTo>
                    <a:pt x="1084854" y="131063"/>
                  </a:lnTo>
                  <a:lnTo>
                    <a:pt x="1084854" y="125374"/>
                  </a:lnTo>
                  <a:lnTo>
                    <a:pt x="1108628" y="125374"/>
                  </a:lnTo>
                  <a:lnTo>
                    <a:pt x="1108628" y="102209"/>
                  </a:lnTo>
                  <a:lnTo>
                    <a:pt x="1087495" y="102209"/>
                  </a:lnTo>
                  <a:lnTo>
                    <a:pt x="1087495" y="87579"/>
                  </a:lnTo>
                  <a:lnTo>
                    <a:pt x="1108628" y="87579"/>
                  </a:lnTo>
                  <a:lnTo>
                    <a:pt x="1108560" y="76538"/>
                  </a:lnTo>
                  <a:lnTo>
                    <a:pt x="1107071" y="69155"/>
                  </a:lnTo>
                  <a:lnTo>
                    <a:pt x="1104486" y="64211"/>
                  </a:lnTo>
                  <a:close/>
                </a:path>
                <a:path w="1308100" h="148590">
                  <a:moveTo>
                    <a:pt x="1108628" y="87579"/>
                  </a:moveTo>
                  <a:lnTo>
                    <a:pt x="1087495" y="87579"/>
                  </a:lnTo>
                  <a:lnTo>
                    <a:pt x="1087495" y="102209"/>
                  </a:lnTo>
                  <a:lnTo>
                    <a:pt x="1108628" y="102209"/>
                  </a:lnTo>
                  <a:lnTo>
                    <a:pt x="1108628" y="87579"/>
                  </a:lnTo>
                  <a:close/>
                </a:path>
                <a:path w="1308100" h="148590">
                  <a:moveTo>
                    <a:pt x="1075507" y="45110"/>
                  </a:moveTo>
                  <a:lnTo>
                    <a:pt x="1061012" y="45110"/>
                  </a:lnTo>
                  <a:lnTo>
                    <a:pt x="1055729" y="45652"/>
                  </a:lnTo>
                  <a:lnTo>
                    <a:pt x="1044214" y="47819"/>
                  </a:lnTo>
                  <a:lnTo>
                    <a:pt x="1038254" y="49648"/>
                  </a:lnTo>
                  <a:lnTo>
                    <a:pt x="1032022" y="52222"/>
                  </a:lnTo>
                  <a:lnTo>
                    <a:pt x="1029449" y="53170"/>
                  </a:lnTo>
                  <a:lnTo>
                    <a:pt x="1027620" y="54660"/>
                  </a:lnTo>
                  <a:lnTo>
                    <a:pt x="1026535" y="56692"/>
                  </a:lnTo>
                  <a:lnTo>
                    <a:pt x="1025452" y="58589"/>
                  </a:lnTo>
                  <a:lnTo>
                    <a:pt x="1024910" y="60553"/>
                  </a:lnTo>
                  <a:lnTo>
                    <a:pt x="1024929" y="64685"/>
                  </a:lnTo>
                  <a:lnTo>
                    <a:pt x="1025452" y="66514"/>
                  </a:lnTo>
                  <a:lnTo>
                    <a:pt x="1033038" y="72068"/>
                  </a:lnTo>
                  <a:lnTo>
                    <a:pt x="1035342" y="71729"/>
                  </a:lnTo>
                  <a:lnTo>
                    <a:pt x="1037915" y="70510"/>
                  </a:lnTo>
                  <a:lnTo>
                    <a:pt x="1042927" y="68207"/>
                  </a:lnTo>
                  <a:lnTo>
                    <a:pt x="1047668" y="66581"/>
                  </a:lnTo>
                  <a:lnTo>
                    <a:pt x="1056745" y="64685"/>
                  </a:lnTo>
                  <a:lnTo>
                    <a:pt x="1061012" y="64211"/>
                  </a:lnTo>
                  <a:lnTo>
                    <a:pt x="1104486" y="64211"/>
                  </a:lnTo>
                  <a:lnTo>
                    <a:pt x="1100839" y="57099"/>
                  </a:lnTo>
                  <a:lnTo>
                    <a:pt x="1096098" y="52561"/>
                  </a:lnTo>
                  <a:lnTo>
                    <a:pt x="1089731" y="49580"/>
                  </a:lnTo>
                  <a:lnTo>
                    <a:pt x="1083500" y="46600"/>
                  </a:lnTo>
                  <a:lnTo>
                    <a:pt x="1075507" y="45110"/>
                  </a:lnTo>
                  <a:close/>
                </a:path>
                <a:path w="1308100" h="148590">
                  <a:moveTo>
                    <a:pt x="1150734" y="45516"/>
                  </a:moveTo>
                  <a:lnTo>
                    <a:pt x="1142876" y="45516"/>
                  </a:lnTo>
                  <a:lnTo>
                    <a:pt x="1139828" y="46600"/>
                  </a:lnTo>
                  <a:lnTo>
                    <a:pt x="1135494" y="50935"/>
                  </a:lnTo>
                  <a:lnTo>
                    <a:pt x="1134409" y="54118"/>
                  </a:lnTo>
                  <a:lnTo>
                    <a:pt x="1134409" y="139327"/>
                  </a:lnTo>
                  <a:lnTo>
                    <a:pt x="1135494" y="142578"/>
                  </a:lnTo>
                  <a:lnTo>
                    <a:pt x="1137660" y="144881"/>
                  </a:lnTo>
                  <a:lnTo>
                    <a:pt x="1139964" y="147049"/>
                  </a:lnTo>
                  <a:lnTo>
                    <a:pt x="1143215" y="148132"/>
                  </a:lnTo>
                  <a:lnTo>
                    <a:pt x="1151614" y="148132"/>
                  </a:lnTo>
                  <a:lnTo>
                    <a:pt x="1154798" y="147049"/>
                  </a:lnTo>
                  <a:lnTo>
                    <a:pt x="1156964" y="144881"/>
                  </a:lnTo>
                  <a:lnTo>
                    <a:pt x="1159132" y="142578"/>
                  </a:lnTo>
                  <a:lnTo>
                    <a:pt x="1160216" y="139327"/>
                  </a:lnTo>
                  <a:lnTo>
                    <a:pt x="1160216" y="85343"/>
                  </a:lnTo>
                  <a:lnTo>
                    <a:pt x="1162316" y="79383"/>
                  </a:lnTo>
                  <a:lnTo>
                    <a:pt x="1166515" y="75183"/>
                  </a:lnTo>
                  <a:lnTo>
                    <a:pt x="1170452" y="71119"/>
                  </a:lnTo>
                  <a:lnTo>
                    <a:pt x="1157168" y="71119"/>
                  </a:lnTo>
                  <a:lnTo>
                    <a:pt x="1159065" y="62991"/>
                  </a:lnTo>
                  <a:lnTo>
                    <a:pt x="1159200" y="62769"/>
                  </a:lnTo>
                  <a:lnTo>
                    <a:pt x="1159200" y="54118"/>
                  </a:lnTo>
                  <a:lnTo>
                    <a:pt x="1158116" y="50935"/>
                  </a:lnTo>
                  <a:lnTo>
                    <a:pt x="1153782" y="46600"/>
                  </a:lnTo>
                  <a:lnTo>
                    <a:pt x="1150734" y="45516"/>
                  </a:lnTo>
                  <a:close/>
                </a:path>
                <a:path w="1308100" h="148590">
                  <a:moveTo>
                    <a:pt x="1159200" y="62769"/>
                  </a:moveTo>
                  <a:lnTo>
                    <a:pt x="1159065" y="62991"/>
                  </a:lnTo>
                  <a:lnTo>
                    <a:pt x="1157168" y="71119"/>
                  </a:lnTo>
                  <a:lnTo>
                    <a:pt x="1159200" y="71119"/>
                  </a:lnTo>
                  <a:lnTo>
                    <a:pt x="1159200" y="62769"/>
                  </a:lnTo>
                  <a:close/>
                </a:path>
                <a:path w="1308100" h="148590">
                  <a:moveTo>
                    <a:pt x="1193337" y="44839"/>
                  </a:moveTo>
                  <a:lnTo>
                    <a:pt x="1181281" y="45923"/>
                  </a:lnTo>
                  <a:lnTo>
                    <a:pt x="1173899" y="48429"/>
                  </a:lnTo>
                  <a:lnTo>
                    <a:pt x="1162790" y="56828"/>
                  </a:lnTo>
                  <a:lnTo>
                    <a:pt x="1159200" y="62769"/>
                  </a:lnTo>
                  <a:lnTo>
                    <a:pt x="1159200" y="71119"/>
                  </a:lnTo>
                  <a:lnTo>
                    <a:pt x="1170452" y="71119"/>
                  </a:lnTo>
                  <a:lnTo>
                    <a:pt x="1170715" y="70849"/>
                  </a:lnTo>
                  <a:lnTo>
                    <a:pt x="1176947" y="68275"/>
                  </a:lnTo>
                  <a:lnTo>
                    <a:pt x="1200518" y="58453"/>
                  </a:lnTo>
                  <a:lnTo>
                    <a:pt x="1199976" y="51545"/>
                  </a:lnTo>
                  <a:lnTo>
                    <a:pt x="1198960" y="48971"/>
                  </a:lnTo>
                  <a:lnTo>
                    <a:pt x="1197198" y="47345"/>
                  </a:lnTo>
                  <a:lnTo>
                    <a:pt x="1195572" y="45584"/>
                  </a:lnTo>
                  <a:lnTo>
                    <a:pt x="1193337" y="44839"/>
                  </a:lnTo>
                  <a:close/>
                </a:path>
                <a:path w="1308100" h="148590">
                  <a:moveTo>
                    <a:pt x="1258862" y="45110"/>
                  </a:moveTo>
                  <a:lnTo>
                    <a:pt x="1241927" y="45110"/>
                  </a:lnTo>
                  <a:lnTo>
                    <a:pt x="1234273" y="47210"/>
                  </a:lnTo>
                  <a:lnTo>
                    <a:pt x="1208281" y="81838"/>
                  </a:lnTo>
                  <a:lnTo>
                    <a:pt x="1206910" y="96723"/>
                  </a:lnTo>
                  <a:lnTo>
                    <a:pt x="1207252" y="104393"/>
                  </a:lnTo>
                  <a:lnTo>
                    <a:pt x="1227635" y="142239"/>
                  </a:lnTo>
                  <a:lnTo>
                    <a:pt x="1241927" y="148539"/>
                  </a:lnTo>
                  <a:lnTo>
                    <a:pt x="1259001" y="148539"/>
                  </a:lnTo>
                  <a:lnTo>
                    <a:pt x="1266317" y="146439"/>
                  </a:lnTo>
                  <a:lnTo>
                    <a:pt x="1278775" y="138040"/>
                  </a:lnTo>
                  <a:lnTo>
                    <a:pt x="1282700" y="132695"/>
                  </a:lnTo>
                  <a:lnTo>
                    <a:pt x="1282700" y="129235"/>
                  </a:lnTo>
                  <a:lnTo>
                    <a:pt x="1250123" y="129235"/>
                  </a:lnTo>
                  <a:lnTo>
                    <a:pt x="1244027" y="126525"/>
                  </a:lnTo>
                  <a:lnTo>
                    <a:pt x="1239420" y="121107"/>
                  </a:lnTo>
                  <a:lnTo>
                    <a:pt x="1234815" y="115553"/>
                  </a:lnTo>
                  <a:lnTo>
                    <a:pt x="1232513" y="107425"/>
                  </a:lnTo>
                  <a:lnTo>
                    <a:pt x="1232607" y="88988"/>
                  </a:lnTo>
                  <a:lnTo>
                    <a:pt x="1244502" y="68071"/>
                  </a:lnTo>
                  <a:lnTo>
                    <a:pt x="1248294" y="65633"/>
                  </a:lnTo>
                  <a:lnTo>
                    <a:pt x="1252697" y="64414"/>
                  </a:lnTo>
                  <a:lnTo>
                    <a:pt x="1282496" y="64414"/>
                  </a:lnTo>
                  <a:lnTo>
                    <a:pt x="1282496" y="60524"/>
                  </a:lnTo>
                  <a:lnTo>
                    <a:pt x="1278369" y="55270"/>
                  </a:lnTo>
                  <a:lnTo>
                    <a:pt x="1272133" y="51206"/>
                  </a:lnTo>
                  <a:lnTo>
                    <a:pt x="1266037" y="47142"/>
                  </a:lnTo>
                  <a:lnTo>
                    <a:pt x="1258862" y="45110"/>
                  </a:lnTo>
                  <a:close/>
                </a:path>
                <a:path w="1308100" h="148590">
                  <a:moveTo>
                    <a:pt x="1307896" y="119278"/>
                  </a:moveTo>
                  <a:lnTo>
                    <a:pt x="1282700" y="119278"/>
                  </a:lnTo>
                  <a:lnTo>
                    <a:pt x="1284935" y="125374"/>
                  </a:lnTo>
                  <a:lnTo>
                    <a:pt x="1282903" y="132418"/>
                  </a:lnTo>
                  <a:lnTo>
                    <a:pt x="1282700" y="132695"/>
                  </a:lnTo>
                  <a:lnTo>
                    <a:pt x="1282700" y="139327"/>
                  </a:lnTo>
                  <a:lnTo>
                    <a:pt x="1283792" y="142578"/>
                  </a:lnTo>
                  <a:lnTo>
                    <a:pt x="1285951" y="144881"/>
                  </a:lnTo>
                  <a:lnTo>
                    <a:pt x="1288122" y="147049"/>
                  </a:lnTo>
                  <a:lnTo>
                    <a:pt x="1291234" y="148132"/>
                  </a:lnTo>
                  <a:lnTo>
                    <a:pt x="1299362" y="148132"/>
                  </a:lnTo>
                  <a:lnTo>
                    <a:pt x="1302486" y="147049"/>
                  </a:lnTo>
                  <a:lnTo>
                    <a:pt x="1304645" y="144881"/>
                  </a:lnTo>
                  <a:lnTo>
                    <a:pt x="1306817" y="142578"/>
                  </a:lnTo>
                  <a:lnTo>
                    <a:pt x="1307896" y="139327"/>
                  </a:lnTo>
                  <a:lnTo>
                    <a:pt x="1307896" y="119278"/>
                  </a:lnTo>
                  <a:close/>
                </a:path>
                <a:path w="1308100" h="148590">
                  <a:moveTo>
                    <a:pt x="1282700" y="119278"/>
                  </a:moveTo>
                  <a:lnTo>
                    <a:pt x="1282700" y="132695"/>
                  </a:lnTo>
                  <a:lnTo>
                    <a:pt x="1282903" y="132418"/>
                  </a:lnTo>
                  <a:lnTo>
                    <a:pt x="1284935" y="125374"/>
                  </a:lnTo>
                  <a:lnTo>
                    <a:pt x="1282700" y="119278"/>
                  </a:lnTo>
                  <a:close/>
                </a:path>
                <a:path w="1308100" h="148590">
                  <a:moveTo>
                    <a:pt x="1282496" y="64414"/>
                  </a:moveTo>
                  <a:lnTo>
                    <a:pt x="1265301" y="64414"/>
                  </a:lnTo>
                  <a:lnTo>
                    <a:pt x="1271397" y="67123"/>
                  </a:lnTo>
                  <a:lnTo>
                    <a:pt x="1275994" y="72542"/>
                  </a:lnTo>
                  <a:lnTo>
                    <a:pt x="1280604" y="77825"/>
                  </a:lnTo>
                  <a:lnTo>
                    <a:pt x="1282903" y="85885"/>
                  </a:lnTo>
                  <a:lnTo>
                    <a:pt x="1282815" y="104393"/>
                  </a:lnTo>
                  <a:lnTo>
                    <a:pt x="1281823" y="109931"/>
                  </a:lnTo>
                  <a:lnTo>
                    <a:pt x="1279652" y="114807"/>
                  </a:lnTo>
                  <a:lnTo>
                    <a:pt x="1277620" y="119549"/>
                  </a:lnTo>
                  <a:lnTo>
                    <a:pt x="1274711" y="123139"/>
                  </a:lnTo>
                  <a:lnTo>
                    <a:pt x="1267129" y="128015"/>
                  </a:lnTo>
                  <a:lnTo>
                    <a:pt x="1262722" y="129235"/>
                  </a:lnTo>
                  <a:lnTo>
                    <a:pt x="1282700" y="129235"/>
                  </a:lnTo>
                  <a:lnTo>
                    <a:pt x="1282700" y="119278"/>
                  </a:lnTo>
                  <a:lnTo>
                    <a:pt x="1307896" y="119278"/>
                  </a:lnTo>
                  <a:lnTo>
                    <a:pt x="1307896" y="67259"/>
                  </a:lnTo>
                  <a:lnTo>
                    <a:pt x="1282496" y="67259"/>
                  </a:lnTo>
                  <a:lnTo>
                    <a:pt x="1282496" y="64414"/>
                  </a:lnTo>
                  <a:close/>
                </a:path>
                <a:path w="1308100" h="148590">
                  <a:moveTo>
                    <a:pt x="1282496" y="60524"/>
                  </a:moveTo>
                  <a:lnTo>
                    <a:pt x="1282496" y="67259"/>
                  </a:lnTo>
                  <a:lnTo>
                    <a:pt x="1284732" y="67259"/>
                  </a:lnTo>
                  <a:lnTo>
                    <a:pt x="1282573" y="60621"/>
                  </a:lnTo>
                  <a:close/>
                </a:path>
                <a:path w="1308100" h="148590">
                  <a:moveTo>
                    <a:pt x="1299159" y="1625"/>
                  </a:moveTo>
                  <a:lnTo>
                    <a:pt x="1291031" y="1625"/>
                  </a:lnTo>
                  <a:lnTo>
                    <a:pt x="1287919" y="2709"/>
                  </a:lnTo>
                  <a:lnTo>
                    <a:pt x="1283589" y="7044"/>
                  </a:lnTo>
                  <a:lnTo>
                    <a:pt x="1282496" y="10227"/>
                  </a:lnTo>
                  <a:lnTo>
                    <a:pt x="1282573" y="60621"/>
                  </a:lnTo>
                  <a:lnTo>
                    <a:pt x="1284732" y="67259"/>
                  </a:lnTo>
                  <a:lnTo>
                    <a:pt x="1307896" y="67259"/>
                  </a:lnTo>
                  <a:lnTo>
                    <a:pt x="1307896" y="10227"/>
                  </a:lnTo>
                  <a:lnTo>
                    <a:pt x="1306753" y="7044"/>
                  </a:lnTo>
                  <a:lnTo>
                    <a:pt x="1304442" y="4876"/>
                  </a:lnTo>
                  <a:lnTo>
                    <a:pt x="1302283" y="2709"/>
                  </a:lnTo>
                  <a:lnTo>
                    <a:pt x="1299159" y="1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58800" y="1320800"/>
            <a:ext cx="9690100" cy="5956300"/>
            <a:chOff x="558800" y="1320800"/>
            <a:chExt cx="9690100" cy="5956300"/>
          </a:xfrm>
        </p:grpSpPr>
        <p:sp>
          <p:nvSpPr>
            <p:cNvPr id="10" name="object 10"/>
            <p:cNvSpPr/>
            <p:nvPr/>
          </p:nvSpPr>
          <p:spPr>
            <a:xfrm>
              <a:off x="558800" y="1320800"/>
              <a:ext cx="9690100" cy="5956300"/>
            </a:xfrm>
            <a:custGeom>
              <a:avLst/>
              <a:gdLst/>
              <a:ahLst/>
              <a:cxnLst/>
              <a:rect l="l" t="t" r="r" b="b"/>
              <a:pathLst>
                <a:path w="9690100" h="5956300">
                  <a:moveTo>
                    <a:pt x="9690100" y="0"/>
                  </a:moveTo>
                  <a:lnTo>
                    <a:pt x="0" y="0"/>
                  </a:lnTo>
                  <a:lnTo>
                    <a:pt x="0" y="5956300"/>
                  </a:lnTo>
                  <a:lnTo>
                    <a:pt x="9690100" y="5956300"/>
                  </a:lnTo>
                  <a:lnTo>
                    <a:pt x="969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4300" y="1676400"/>
              <a:ext cx="3771900" cy="2362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11800" y="4406900"/>
              <a:ext cx="4076700" cy="2349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68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18600" y="127000"/>
            <a:ext cx="939800" cy="698500"/>
            <a:chOff x="9118600" y="127000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18600" y="2032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88500" y="1270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58800" y="317500"/>
            <a:ext cx="2349500" cy="457834"/>
            <a:chOff x="558800" y="317500"/>
            <a:chExt cx="2349500" cy="457834"/>
          </a:xfrm>
        </p:grpSpPr>
        <p:sp>
          <p:nvSpPr>
            <p:cNvPr id="7" name="object 7"/>
            <p:cNvSpPr/>
            <p:nvPr/>
          </p:nvSpPr>
          <p:spPr>
            <a:xfrm>
              <a:off x="558800" y="317500"/>
              <a:ext cx="1651000" cy="419100"/>
            </a:xfrm>
            <a:custGeom>
              <a:avLst/>
              <a:gdLst/>
              <a:ahLst/>
              <a:cxnLst/>
              <a:rect l="l" t="t" r="r" b="b"/>
              <a:pathLst>
                <a:path w="1651000" h="419100">
                  <a:moveTo>
                    <a:pt x="16510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651000" y="419100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8746" y="590092"/>
              <a:ext cx="2219960" cy="184785"/>
            </a:xfrm>
            <a:custGeom>
              <a:avLst/>
              <a:gdLst/>
              <a:ahLst/>
              <a:cxnLst/>
              <a:rect l="l" t="t" r="r" b="b"/>
              <a:pathLst>
                <a:path w="2219960" h="184784">
                  <a:moveTo>
                    <a:pt x="62179" y="3251"/>
                  </a:moveTo>
                  <a:lnTo>
                    <a:pt x="9008" y="3251"/>
                  </a:lnTo>
                  <a:lnTo>
                    <a:pt x="5757" y="4402"/>
                  </a:lnTo>
                  <a:lnTo>
                    <a:pt x="3454" y="6705"/>
                  </a:lnTo>
                  <a:lnTo>
                    <a:pt x="1151" y="8873"/>
                  </a:lnTo>
                  <a:lnTo>
                    <a:pt x="0" y="12124"/>
                  </a:lnTo>
                  <a:lnTo>
                    <a:pt x="0" y="138921"/>
                  </a:lnTo>
                  <a:lnTo>
                    <a:pt x="1083" y="142240"/>
                  </a:lnTo>
                  <a:lnTo>
                    <a:pt x="3251" y="144678"/>
                  </a:lnTo>
                  <a:lnTo>
                    <a:pt x="5554" y="146981"/>
                  </a:lnTo>
                  <a:lnTo>
                    <a:pt x="8805" y="148132"/>
                  </a:lnTo>
                  <a:lnTo>
                    <a:pt x="17339" y="148132"/>
                  </a:lnTo>
                  <a:lnTo>
                    <a:pt x="20590" y="146981"/>
                  </a:lnTo>
                  <a:lnTo>
                    <a:pt x="22758" y="144678"/>
                  </a:lnTo>
                  <a:lnTo>
                    <a:pt x="24925" y="142240"/>
                  </a:lnTo>
                  <a:lnTo>
                    <a:pt x="26009" y="138921"/>
                  </a:lnTo>
                  <a:lnTo>
                    <a:pt x="26009" y="92862"/>
                  </a:lnTo>
                  <a:lnTo>
                    <a:pt x="62179" y="92862"/>
                  </a:lnTo>
                  <a:lnTo>
                    <a:pt x="98552" y="81076"/>
                  </a:lnTo>
                  <a:lnTo>
                    <a:pt x="105279" y="72339"/>
                  </a:lnTo>
                  <a:lnTo>
                    <a:pt x="26009" y="72339"/>
                  </a:lnTo>
                  <a:lnTo>
                    <a:pt x="26009" y="23774"/>
                  </a:lnTo>
                  <a:lnTo>
                    <a:pt x="105335" y="23774"/>
                  </a:lnTo>
                  <a:lnTo>
                    <a:pt x="104152" y="21513"/>
                  </a:lnTo>
                  <a:lnTo>
                    <a:pt x="98552" y="15036"/>
                  </a:lnTo>
                  <a:lnTo>
                    <a:pt x="91478" y="9880"/>
                  </a:lnTo>
                  <a:lnTo>
                    <a:pt x="83057" y="6197"/>
                  </a:lnTo>
                  <a:lnTo>
                    <a:pt x="73291" y="3987"/>
                  </a:lnTo>
                  <a:lnTo>
                    <a:pt x="62179" y="3251"/>
                  </a:lnTo>
                  <a:close/>
                </a:path>
                <a:path w="2219960" h="184784">
                  <a:moveTo>
                    <a:pt x="105335" y="23774"/>
                  </a:moveTo>
                  <a:lnTo>
                    <a:pt x="67326" y="23774"/>
                  </a:lnTo>
                  <a:lnTo>
                    <a:pt x="74303" y="25806"/>
                  </a:lnTo>
                  <a:lnTo>
                    <a:pt x="83786" y="33934"/>
                  </a:lnTo>
                  <a:lnTo>
                    <a:pt x="86156" y="39962"/>
                  </a:lnTo>
                  <a:lnTo>
                    <a:pt x="86156" y="55947"/>
                  </a:lnTo>
                  <a:lnTo>
                    <a:pt x="83786" y="62043"/>
                  </a:lnTo>
                  <a:lnTo>
                    <a:pt x="79044" y="66243"/>
                  </a:lnTo>
                  <a:lnTo>
                    <a:pt x="74303" y="70307"/>
                  </a:lnTo>
                  <a:lnTo>
                    <a:pt x="67326" y="72339"/>
                  </a:lnTo>
                  <a:lnTo>
                    <a:pt x="105279" y="72339"/>
                  </a:lnTo>
                  <a:lnTo>
                    <a:pt x="108153" y="66802"/>
                  </a:lnTo>
                  <a:lnTo>
                    <a:pt x="110553" y="57950"/>
                  </a:lnTo>
                  <a:lnTo>
                    <a:pt x="111353" y="47955"/>
                  </a:lnTo>
                  <a:lnTo>
                    <a:pt x="110553" y="37973"/>
                  </a:lnTo>
                  <a:lnTo>
                    <a:pt x="108153" y="29159"/>
                  </a:lnTo>
                  <a:lnTo>
                    <a:pt x="105335" y="23774"/>
                  </a:lnTo>
                  <a:close/>
                </a:path>
                <a:path w="2219960" h="184784">
                  <a:moveTo>
                    <a:pt x="144457" y="45516"/>
                  </a:moveTo>
                  <a:lnTo>
                    <a:pt x="136599" y="45516"/>
                  </a:lnTo>
                  <a:lnTo>
                    <a:pt x="133551" y="46600"/>
                  </a:lnTo>
                  <a:lnTo>
                    <a:pt x="129217" y="50935"/>
                  </a:lnTo>
                  <a:lnTo>
                    <a:pt x="128132" y="54119"/>
                  </a:lnTo>
                  <a:lnTo>
                    <a:pt x="128132" y="139327"/>
                  </a:lnTo>
                  <a:lnTo>
                    <a:pt x="129217" y="142578"/>
                  </a:lnTo>
                  <a:lnTo>
                    <a:pt x="131384" y="144881"/>
                  </a:lnTo>
                  <a:lnTo>
                    <a:pt x="133687" y="147049"/>
                  </a:lnTo>
                  <a:lnTo>
                    <a:pt x="136939" y="148132"/>
                  </a:lnTo>
                  <a:lnTo>
                    <a:pt x="145337" y="148132"/>
                  </a:lnTo>
                  <a:lnTo>
                    <a:pt x="148521" y="147049"/>
                  </a:lnTo>
                  <a:lnTo>
                    <a:pt x="150688" y="144881"/>
                  </a:lnTo>
                  <a:lnTo>
                    <a:pt x="152855" y="142578"/>
                  </a:lnTo>
                  <a:lnTo>
                    <a:pt x="153940" y="139327"/>
                  </a:lnTo>
                  <a:lnTo>
                    <a:pt x="153940" y="85344"/>
                  </a:lnTo>
                  <a:lnTo>
                    <a:pt x="156039" y="79383"/>
                  </a:lnTo>
                  <a:lnTo>
                    <a:pt x="160238" y="75184"/>
                  </a:lnTo>
                  <a:lnTo>
                    <a:pt x="164175" y="71120"/>
                  </a:lnTo>
                  <a:lnTo>
                    <a:pt x="150891" y="71120"/>
                  </a:lnTo>
                  <a:lnTo>
                    <a:pt x="152788" y="62992"/>
                  </a:lnTo>
                  <a:lnTo>
                    <a:pt x="152924" y="62767"/>
                  </a:lnTo>
                  <a:lnTo>
                    <a:pt x="152924" y="54119"/>
                  </a:lnTo>
                  <a:lnTo>
                    <a:pt x="151839" y="50935"/>
                  </a:lnTo>
                  <a:lnTo>
                    <a:pt x="147505" y="46600"/>
                  </a:lnTo>
                  <a:lnTo>
                    <a:pt x="144457" y="45516"/>
                  </a:lnTo>
                  <a:close/>
                </a:path>
                <a:path w="2219960" h="184784">
                  <a:moveTo>
                    <a:pt x="152924" y="62767"/>
                  </a:moveTo>
                  <a:lnTo>
                    <a:pt x="152788" y="62992"/>
                  </a:lnTo>
                  <a:lnTo>
                    <a:pt x="150891" y="71120"/>
                  </a:lnTo>
                  <a:lnTo>
                    <a:pt x="152924" y="71120"/>
                  </a:lnTo>
                  <a:lnTo>
                    <a:pt x="152924" y="62767"/>
                  </a:lnTo>
                  <a:close/>
                </a:path>
                <a:path w="2219960" h="184784">
                  <a:moveTo>
                    <a:pt x="187062" y="44839"/>
                  </a:moveTo>
                  <a:lnTo>
                    <a:pt x="175004" y="45923"/>
                  </a:lnTo>
                  <a:lnTo>
                    <a:pt x="167622" y="48429"/>
                  </a:lnTo>
                  <a:lnTo>
                    <a:pt x="156513" y="56828"/>
                  </a:lnTo>
                  <a:lnTo>
                    <a:pt x="152924" y="62767"/>
                  </a:lnTo>
                  <a:lnTo>
                    <a:pt x="152924" y="71120"/>
                  </a:lnTo>
                  <a:lnTo>
                    <a:pt x="164175" y="71120"/>
                  </a:lnTo>
                  <a:lnTo>
                    <a:pt x="164438" y="70849"/>
                  </a:lnTo>
                  <a:lnTo>
                    <a:pt x="170670" y="68275"/>
                  </a:lnTo>
                  <a:lnTo>
                    <a:pt x="194241" y="58454"/>
                  </a:lnTo>
                  <a:lnTo>
                    <a:pt x="193699" y="51545"/>
                  </a:lnTo>
                  <a:lnTo>
                    <a:pt x="192683" y="48971"/>
                  </a:lnTo>
                  <a:lnTo>
                    <a:pt x="190922" y="47345"/>
                  </a:lnTo>
                  <a:lnTo>
                    <a:pt x="189297" y="45584"/>
                  </a:lnTo>
                  <a:lnTo>
                    <a:pt x="187062" y="44839"/>
                  </a:lnTo>
                  <a:close/>
                </a:path>
                <a:path w="2219960" h="184784">
                  <a:moveTo>
                    <a:pt x="257460" y="45110"/>
                  </a:moveTo>
                  <a:lnTo>
                    <a:pt x="250417" y="45110"/>
                  </a:lnTo>
                  <a:lnTo>
                    <a:pt x="243393" y="45529"/>
                  </a:lnTo>
                  <a:lnTo>
                    <a:pt x="206932" y="69900"/>
                  </a:lnTo>
                  <a:lnTo>
                    <a:pt x="200665" y="97536"/>
                  </a:lnTo>
                  <a:lnTo>
                    <a:pt x="201039" y="104584"/>
                  </a:lnTo>
                  <a:lnTo>
                    <a:pt x="220280" y="138760"/>
                  </a:lnTo>
                  <a:lnTo>
                    <a:pt x="255090" y="148539"/>
                  </a:lnTo>
                  <a:lnTo>
                    <a:pt x="260374" y="148539"/>
                  </a:lnTo>
                  <a:lnTo>
                    <a:pt x="288618" y="139801"/>
                  </a:lnTo>
                  <a:lnTo>
                    <a:pt x="291057" y="138311"/>
                  </a:lnTo>
                  <a:lnTo>
                    <a:pt x="292750" y="136550"/>
                  </a:lnTo>
                  <a:lnTo>
                    <a:pt x="293698" y="134518"/>
                  </a:lnTo>
                  <a:lnTo>
                    <a:pt x="294782" y="132486"/>
                  </a:lnTo>
                  <a:lnTo>
                    <a:pt x="295188" y="130522"/>
                  </a:lnTo>
                  <a:lnTo>
                    <a:pt x="295010" y="129235"/>
                  </a:lnTo>
                  <a:lnTo>
                    <a:pt x="245337" y="129235"/>
                  </a:lnTo>
                  <a:lnTo>
                    <a:pt x="237615" y="126525"/>
                  </a:lnTo>
                  <a:lnTo>
                    <a:pt x="225012" y="102616"/>
                  </a:lnTo>
                  <a:lnTo>
                    <a:pt x="221156" y="102616"/>
                  </a:lnTo>
                  <a:lnTo>
                    <a:pt x="221156" y="87985"/>
                  </a:lnTo>
                  <a:lnTo>
                    <a:pt x="224623" y="87985"/>
                  </a:lnTo>
                  <a:lnTo>
                    <a:pt x="225626" y="82363"/>
                  </a:lnTo>
                  <a:lnTo>
                    <a:pt x="227658" y="77622"/>
                  </a:lnTo>
                  <a:lnTo>
                    <a:pt x="229825" y="72745"/>
                  </a:lnTo>
                  <a:lnTo>
                    <a:pt x="232873" y="69020"/>
                  </a:lnTo>
                  <a:lnTo>
                    <a:pt x="236802" y="66446"/>
                  </a:lnTo>
                  <a:lnTo>
                    <a:pt x="240866" y="63737"/>
                  </a:lnTo>
                  <a:lnTo>
                    <a:pt x="245743" y="62382"/>
                  </a:lnTo>
                  <a:lnTo>
                    <a:pt x="287361" y="62382"/>
                  </a:lnTo>
                  <a:lnTo>
                    <a:pt x="283742" y="58521"/>
                  </a:lnTo>
                  <a:lnTo>
                    <a:pt x="279812" y="54186"/>
                  </a:lnTo>
                  <a:lnTo>
                    <a:pt x="275004" y="50867"/>
                  </a:lnTo>
                  <a:lnTo>
                    <a:pt x="263759" y="46261"/>
                  </a:lnTo>
                  <a:lnTo>
                    <a:pt x="257460" y="45110"/>
                  </a:lnTo>
                  <a:close/>
                </a:path>
                <a:path w="2219960" h="184784">
                  <a:moveTo>
                    <a:pt x="285231" y="121039"/>
                  </a:moveTo>
                  <a:lnTo>
                    <a:pt x="282726" y="121716"/>
                  </a:lnTo>
                  <a:lnTo>
                    <a:pt x="279881" y="123342"/>
                  </a:lnTo>
                  <a:lnTo>
                    <a:pt x="275951" y="125509"/>
                  </a:lnTo>
                  <a:lnTo>
                    <a:pt x="271753" y="127067"/>
                  </a:lnTo>
                  <a:lnTo>
                    <a:pt x="267282" y="128016"/>
                  </a:lnTo>
                  <a:lnTo>
                    <a:pt x="262947" y="128828"/>
                  </a:lnTo>
                  <a:lnTo>
                    <a:pt x="259019" y="129235"/>
                  </a:lnTo>
                  <a:lnTo>
                    <a:pt x="295010" y="129235"/>
                  </a:lnTo>
                  <a:lnTo>
                    <a:pt x="294711" y="127067"/>
                  </a:lnTo>
                  <a:lnTo>
                    <a:pt x="294613" y="126525"/>
                  </a:lnTo>
                  <a:lnTo>
                    <a:pt x="293833" y="124900"/>
                  </a:lnTo>
                  <a:lnTo>
                    <a:pt x="292479" y="123545"/>
                  </a:lnTo>
                  <a:lnTo>
                    <a:pt x="291260" y="122191"/>
                  </a:lnTo>
                  <a:lnTo>
                    <a:pt x="289566" y="121445"/>
                  </a:lnTo>
                  <a:lnTo>
                    <a:pt x="287399" y="121310"/>
                  </a:lnTo>
                  <a:lnTo>
                    <a:pt x="285231" y="121039"/>
                  </a:lnTo>
                  <a:close/>
                </a:path>
                <a:path w="2219960" h="184784">
                  <a:moveTo>
                    <a:pt x="224623" y="87985"/>
                  </a:moveTo>
                  <a:lnTo>
                    <a:pt x="221156" y="87985"/>
                  </a:lnTo>
                  <a:lnTo>
                    <a:pt x="221156" y="102616"/>
                  </a:lnTo>
                  <a:lnTo>
                    <a:pt x="225012" y="102616"/>
                  </a:lnTo>
                  <a:lnTo>
                    <a:pt x="224698" y="97536"/>
                  </a:lnTo>
                  <a:lnTo>
                    <a:pt x="224623" y="87985"/>
                  </a:lnTo>
                  <a:close/>
                </a:path>
                <a:path w="2219960" h="184784">
                  <a:moveTo>
                    <a:pt x="275004" y="87985"/>
                  </a:moveTo>
                  <a:lnTo>
                    <a:pt x="224623" y="87985"/>
                  </a:lnTo>
                  <a:lnTo>
                    <a:pt x="224698" y="97536"/>
                  </a:lnTo>
                  <a:lnTo>
                    <a:pt x="225012" y="102616"/>
                  </a:lnTo>
                  <a:lnTo>
                    <a:pt x="289499" y="102616"/>
                  </a:lnTo>
                  <a:lnTo>
                    <a:pt x="291870" y="102006"/>
                  </a:lnTo>
                  <a:lnTo>
                    <a:pt x="293495" y="100787"/>
                  </a:lnTo>
                  <a:lnTo>
                    <a:pt x="295255" y="99432"/>
                  </a:lnTo>
                  <a:lnTo>
                    <a:pt x="296137" y="97536"/>
                  </a:lnTo>
                  <a:lnTo>
                    <a:pt x="296137" y="91033"/>
                  </a:lnTo>
                  <a:lnTo>
                    <a:pt x="275004" y="91033"/>
                  </a:lnTo>
                  <a:lnTo>
                    <a:pt x="275004" y="87985"/>
                  </a:lnTo>
                  <a:close/>
                </a:path>
                <a:path w="2219960" h="184784">
                  <a:moveTo>
                    <a:pt x="287361" y="62382"/>
                  </a:moveTo>
                  <a:lnTo>
                    <a:pt x="256580" y="62382"/>
                  </a:lnTo>
                  <a:lnTo>
                    <a:pt x="260847" y="63534"/>
                  </a:lnTo>
                  <a:lnTo>
                    <a:pt x="264234" y="65836"/>
                  </a:lnTo>
                  <a:lnTo>
                    <a:pt x="267756" y="68004"/>
                  </a:lnTo>
                  <a:lnTo>
                    <a:pt x="270398" y="71187"/>
                  </a:lnTo>
                  <a:lnTo>
                    <a:pt x="272159" y="75387"/>
                  </a:lnTo>
                  <a:lnTo>
                    <a:pt x="274055" y="79586"/>
                  </a:lnTo>
                  <a:lnTo>
                    <a:pt x="275004" y="84802"/>
                  </a:lnTo>
                  <a:lnTo>
                    <a:pt x="275004" y="91033"/>
                  </a:lnTo>
                  <a:lnTo>
                    <a:pt x="278255" y="87985"/>
                  </a:lnTo>
                  <a:lnTo>
                    <a:pt x="296137" y="87985"/>
                  </a:lnTo>
                  <a:lnTo>
                    <a:pt x="296137" y="87376"/>
                  </a:lnTo>
                  <a:lnTo>
                    <a:pt x="295052" y="80467"/>
                  </a:lnTo>
                  <a:lnTo>
                    <a:pt x="292886" y="74371"/>
                  </a:lnTo>
                  <a:lnTo>
                    <a:pt x="290854" y="68139"/>
                  </a:lnTo>
                  <a:lnTo>
                    <a:pt x="287806" y="62856"/>
                  </a:lnTo>
                  <a:lnTo>
                    <a:pt x="287361" y="62382"/>
                  </a:lnTo>
                  <a:close/>
                </a:path>
                <a:path w="2219960" h="184784">
                  <a:moveTo>
                    <a:pt x="296137" y="87985"/>
                  </a:moveTo>
                  <a:lnTo>
                    <a:pt x="278255" y="87985"/>
                  </a:lnTo>
                  <a:lnTo>
                    <a:pt x="275004" y="91033"/>
                  </a:lnTo>
                  <a:lnTo>
                    <a:pt x="296137" y="91033"/>
                  </a:lnTo>
                  <a:lnTo>
                    <a:pt x="296137" y="87985"/>
                  </a:lnTo>
                  <a:close/>
                </a:path>
                <a:path w="2219960" h="184784">
                  <a:moveTo>
                    <a:pt x="319368" y="122326"/>
                  </a:moveTo>
                  <a:lnTo>
                    <a:pt x="310833" y="132012"/>
                  </a:lnTo>
                  <a:lnTo>
                    <a:pt x="311171" y="133841"/>
                  </a:lnTo>
                  <a:lnTo>
                    <a:pt x="346800" y="148539"/>
                  </a:lnTo>
                  <a:lnTo>
                    <a:pt x="352624" y="148539"/>
                  </a:lnTo>
                  <a:lnTo>
                    <a:pt x="388578" y="135547"/>
                  </a:lnTo>
                  <a:lnTo>
                    <a:pt x="391827" y="130657"/>
                  </a:lnTo>
                  <a:lnTo>
                    <a:pt x="348222" y="130657"/>
                  </a:lnTo>
                  <a:lnTo>
                    <a:pt x="343548" y="130183"/>
                  </a:lnTo>
                  <a:lnTo>
                    <a:pt x="321400" y="122665"/>
                  </a:lnTo>
                  <a:lnTo>
                    <a:pt x="319368" y="122326"/>
                  </a:lnTo>
                  <a:close/>
                </a:path>
                <a:path w="2219960" h="184784">
                  <a:moveTo>
                    <a:pt x="361633" y="45110"/>
                  </a:moveTo>
                  <a:lnTo>
                    <a:pt x="347409" y="45110"/>
                  </a:lnTo>
                  <a:lnTo>
                    <a:pt x="340094" y="46397"/>
                  </a:lnTo>
                  <a:lnTo>
                    <a:pt x="313406" y="83989"/>
                  </a:lnTo>
                  <a:lnTo>
                    <a:pt x="315574" y="89882"/>
                  </a:lnTo>
                  <a:lnTo>
                    <a:pt x="319909" y="94488"/>
                  </a:lnTo>
                  <a:lnTo>
                    <a:pt x="324379" y="98958"/>
                  </a:lnTo>
                  <a:lnTo>
                    <a:pt x="330814" y="102006"/>
                  </a:lnTo>
                  <a:lnTo>
                    <a:pt x="363733" y="108305"/>
                  </a:lnTo>
                  <a:lnTo>
                    <a:pt x="366849" y="109592"/>
                  </a:lnTo>
                  <a:lnTo>
                    <a:pt x="368880" y="111353"/>
                  </a:lnTo>
                  <a:lnTo>
                    <a:pt x="371048" y="112979"/>
                  </a:lnTo>
                  <a:lnTo>
                    <a:pt x="372132" y="115349"/>
                  </a:lnTo>
                  <a:lnTo>
                    <a:pt x="359329" y="130657"/>
                  </a:lnTo>
                  <a:lnTo>
                    <a:pt x="391827" y="130657"/>
                  </a:lnTo>
                  <a:lnTo>
                    <a:pt x="392198" y="130098"/>
                  </a:lnTo>
                  <a:lnTo>
                    <a:pt x="394315" y="124019"/>
                  </a:lnTo>
                  <a:lnTo>
                    <a:pt x="394382" y="123748"/>
                  </a:lnTo>
                  <a:lnTo>
                    <a:pt x="395094" y="116840"/>
                  </a:lnTo>
                  <a:lnTo>
                    <a:pt x="395094" y="109524"/>
                  </a:lnTo>
                  <a:lnTo>
                    <a:pt x="392790" y="103699"/>
                  </a:lnTo>
                  <a:lnTo>
                    <a:pt x="388185" y="99364"/>
                  </a:lnTo>
                  <a:lnTo>
                    <a:pt x="383715" y="95030"/>
                  </a:lnTo>
                  <a:lnTo>
                    <a:pt x="377076" y="92049"/>
                  </a:lnTo>
                  <a:lnTo>
                    <a:pt x="347950" y="86563"/>
                  </a:lnTo>
                  <a:lnTo>
                    <a:pt x="344022" y="85886"/>
                  </a:lnTo>
                  <a:lnTo>
                    <a:pt x="341110" y="84599"/>
                  </a:lnTo>
                  <a:lnTo>
                    <a:pt x="337317" y="80806"/>
                  </a:lnTo>
                  <a:lnTo>
                    <a:pt x="336369" y="78435"/>
                  </a:lnTo>
                  <a:lnTo>
                    <a:pt x="336369" y="71797"/>
                  </a:lnTo>
                  <a:lnTo>
                    <a:pt x="337926" y="68749"/>
                  </a:lnTo>
                  <a:lnTo>
                    <a:pt x="341043" y="66446"/>
                  </a:lnTo>
                  <a:lnTo>
                    <a:pt x="344293" y="64143"/>
                  </a:lnTo>
                  <a:lnTo>
                    <a:pt x="349238" y="62992"/>
                  </a:lnTo>
                  <a:lnTo>
                    <a:pt x="392202" y="62992"/>
                  </a:lnTo>
                  <a:lnTo>
                    <a:pt x="392656" y="60892"/>
                  </a:lnTo>
                  <a:lnTo>
                    <a:pt x="392452" y="59063"/>
                  </a:lnTo>
                  <a:lnTo>
                    <a:pt x="391640" y="57302"/>
                  </a:lnTo>
                  <a:lnTo>
                    <a:pt x="390961" y="55541"/>
                  </a:lnTo>
                  <a:lnTo>
                    <a:pt x="389606" y="54119"/>
                  </a:lnTo>
                  <a:lnTo>
                    <a:pt x="387574" y="53035"/>
                  </a:lnTo>
                  <a:lnTo>
                    <a:pt x="382697" y="50326"/>
                  </a:lnTo>
                  <a:lnTo>
                    <a:pt x="377617" y="48361"/>
                  </a:lnTo>
                  <a:lnTo>
                    <a:pt x="372336" y="47142"/>
                  </a:lnTo>
                  <a:lnTo>
                    <a:pt x="367187" y="45787"/>
                  </a:lnTo>
                  <a:lnTo>
                    <a:pt x="361633" y="45110"/>
                  </a:lnTo>
                  <a:close/>
                </a:path>
                <a:path w="2219960" h="184784">
                  <a:moveTo>
                    <a:pt x="392202" y="62992"/>
                  </a:moveTo>
                  <a:lnTo>
                    <a:pt x="359398" y="62992"/>
                  </a:lnTo>
                  <a:lnTo>
                    <a:pt x="363056" y="63466"/>
                  </a:lnTo>
                  <a:lnTo>
                    <a:pt x="370777" y="65362"/>
                  </a:lnTo>
                  <a:lnTo>
                    <a:pt x="374841" y="66920"/>
                  </a:lnTo>
                  <a:lnTo>
                    <a:pt x="379041" y="69088"/>
                  </a:lnTo>
                  <a:lnTo>
                    <a:pt x="381344" y="70171"/>
                  </a:lnTo>
                  <a:lnTo>
                    <a:pt x="383376" y="70578"/>
                  </a:lnTo>
                  <a:lnTo>
                    <a:pt x="385137" y="70307"/>
                  </a:lnTo>
                  <a:lnTo>
                    <a:pt x="387033" y="69900"/>
                  </a:lnTo>
                  <a:lnTo>
                    <a:pt x="391874" y="64414"/>
                  </a:lnTo>
                  <a:lnTo>
                    <a:pt x="392202" y="62992"/>
                  </a:lnTo>
                  <a:close/>
                </a:path>
                <a:path w="2219960" h="184784">
                  <a:moveTo>
                    <a:pt x="466812" y="45110"/>
                  </a:moveTo>
                  <a:lnTo>
                    <a:pt x="459767" y="45110"/>
                  </a:lnTo>
                  <a:lnTo>
                    <a:pt x="452745" y="45529"/>
                  </a:lnTo>
                  <a:lnTo>
                    <a:pt x="416283" y="69900"/>
                  </a:lnTo>
                  <a:lnTo>
                    <a:pt x="410017" y="97536"/>
                  </a:lnTo>
                  <a:lnTo>
                    <a:pt x="410391" y="104584"/>
                  </a:lnTo>
                  <a:lnTo>
                    <a:pt x="429631" y="138760"/>
                  </a:lnTo>
                  <a:lnTo>
                    <a:pt x="464441" y="148539"/>
                  </a:lnTo>
                  <a:lnTo>
                    <a:pt x="469726" y="148539"/>
                  </a:lnTo>
                  <a:lnTo>
                    <a:pt x="497969" y="139801"/>
                  </a:lnTo>
                  <a:lnTo>
                    <a:pt x="500409" y="138311"/>
                  </a:lnTo>
                  <a:lnTo>
                    <a:pt x="502102" y="136550"/>
                  </a:lnTo>
                  <a:lnTo>
                    <a:pt x="503050" y="134518"/>
                  </a:lnTo>
                  <a:lnTo>
                    <a:pt x="504134" y="132486"/>
                  </a:lnTo>
                  <a:lnTo>
                    <a:pt x="504540" y="130522"/>
                  </a:lnTo>
                  <a:lnTo>
                    <a:pt x="504362" y="129235"/>
                  </a:lnTo>
                  <a:lnTo>
                    <a:pt x="454689" y="129235"/>
                  </a:lnTo>
                  <a:lnTo>
                    <a:pt x="446967" y="126525"/>
                  </a:lnTo>
                  <a:lnTo>
                    <a:pt x="434363" y="102616"/>
                  </a:lnTo>
                  <a:lnTo>
                    <a:pt x="430507" y="102616"/>
                  </a:lnTo>
                  <a:lnTo>
                    <a:pt x="430507" y="87985"/>
                  </a:lnTo>
                  <a:lnTo>
                    <a:pt x="433973" y="87985"/>
                  </a:lnTo>
                  <a:lnTo>
                    <a:pt x="434977" y="82363"/>
                  </a:lnTo>
                  <a:lnTo>
                    <a:pt x="437010" y="77622"/>
                  </a:lnTo>
                  <a:lnTo>
                    <a:pt x="439177" y="72745"/>
                  </a:lnTo>
                  <a:lnTo>
                    <a:pt x="442225" y="69020"/>
                  </a:lnTo>
                  <a:lnTo>
                    <a:pt x="446154" y="66446"/>
                  </a:lnTo>
                  <a:lnTo>
                    <a:pt x="450218" y="63737"/>
                  </a:lnTo>
                  <a:lnTo>
                    <a:pt x="455095" y="62382"/>
                  </a:lnTo>
                  <a:lnTo>
                    <a:pt x="496712" y="62382"/>
                  </a:lnTo>
                  <a:lnTo>
                    <a:pt x="493092" y="58521"/>
                  </a:lnTo>
                  <a:lnTo>
                    <a:pt x="489164" y="54186"/>
                  </a:lnTo>
                  <a:lnTo>
                    <a:pt x="484356" y="50867"/>
                  </a:lnTo>
                  <a:lnTo>
                    <a:pt x="478665" y="48564"/>
                  </a:lnTo>
                  <a:lnTo>
                    <a:pt x="473111" y="46261"/>
                  </a:lnTo>
                  <a:lnTo>
                    <a:pt x="466812" y="45110"/>
                  </a:lnTo>
                  <a:close/>
                </a:path>
                <a:path w="2219960" h="184784">
                  <a:moveTo>
                    <a:pt x="494583" y="121039"/>
                  </a:moveTo>
                  <a:lnTo>
                    <a:pt x="492078" y="121716"/>
                  </a:lnTo>
                  <a:lnTo>
                    <a:pt x="489231" y="123342"/>
                  </a:lnTo>
                  <a:lnTo>
                    <a:pt x="485303" y="125509"/>
                  </a:lnTo>
                  <a:lnTo>
                    <a:pt x="481103" y="127067"/>
                  </a:lnTo>
                  <a:lnTo>
                    <a:pt x="476633" y="128016"/>
                  </a:lnTo>
                  <a:lnTo>
                    <a:pt x="472299" y="128828"/>
                  </a:lnTo>
                  <a:lnTo>
                    <a:pt x="468370" y="129235"/>
                  </a:lnTo>
                  <a:lnTo>
                    <a:pt x="504362" y="129235"/>
                  </a:lnTo>
                  <a:lnTo>
                    <a:pt x="504063" y="127067"/>
                  </a:lnTo>
                  <a:lnTo>
                    <a:pt x="503965" y="126525"/>
                  </a:lnTo>
                  <a:lnTo>
                    <a:pt x="503185" y="124900"/>
                  </a:lnTo>
                  <a:lnTo>
                    <a:pt x="501830" y="123545"/>
                  </a:lnTo>
                  <a:lnTo>
                    <a:pt x="500611" y="122191"/>
                  </a:lnTo>
                  <a:lnTo>
                    <a:pt x="498918" y="121445"/>
                  </a:lnTo>
                  <a:lnTo>
                    <a:pt x="496751" y="121310"/>
                  </a:lnTo>
                  <a:lnTo>
                    <a:pt x="494583" y="121039"/>
                  </a:lnTo>
                  <a:close/>
                </a:path>
                <a:path w="2219960" h="184784">
                  <a:moveTo>
                    <a:pt x="433973" y="87985"/>
                  </a:moveTo>
                  <a:lnTo>
                    <a:pt x="430507" y="87985"/>
                  </a:lnTo>
                  <a:lnTo>
                    <a:pt x="430507" y="102616"/>
                  </a:lnTo>
                  <a:lnTo>
                    <a:pt x="434363" y="102616"/>
                  </a:lnTo>
                  <a:lnTo>
                    <a:pt x="434049" y="97536"/>
                  </a:lnTo>
                  <a:lnTo>
                    <a:pt x="433973" y="87985"/>
                  </a:lnTo>
                  <a:close/>
                </a:path>
                <a:path w="2219960" h="184784">
                  <a:moveTo>
                    <a:pt x="484356" y="87985"/>
                  </a:moveTo>
                  <a:lnTo>
                    <a:pt x="433973" y="87985"/>
                  </a:lnTo>
                  <a:lnTo>
                    <a:pt x="434049" y="97536"/>
                  </a:lnTo>
                  <a:lnTo>
                    <a:pt x="434363" y="102616"/>
                  </a:lnTo>
                  <a:lnTo>
                    <a:pt x="498850" y="102616"/>
                  </a:lnTo>
                  <a:lnTo>
                    <a:pt x="501222" y="102006"/>
                  </a:lnTo>
                  <a:lnTo>
                    <a:pt x="502847" y="100787"/>
                  </a:lnTo>
                  <a:lnTo>
                    <a:pt x="504607" y="99432"/>
                  </a:lnTo>
                  <a:lnTo>
                    <a:pt x="505487" y="97536"/>
                  </a:lnTo>
                  <a:lnTo>
                    <a:pt x="505487" y="91033"/>
                  </a:lnTo>
                  <a:lnTo>
                    <a:pt x="484356" y="91033"/>
                  </a:lnTo>
                  <a:lnTo>
                    <a:pt x="484356" y="87985"/>
                  </a:lnTo>
                  <a:close/>
                </a:path>
                <a:path w="2219960" h="184784">
                  <a:moveTo>
                    <a:pt x="496712" y="62382"/>
                  </a:moveTo>
                  <a:lnTo>
                    <a:pt x="465932" y="62382"/>
                  </a:lnTo>
                  <a:lnTo>
                    <a:pt x="470199" y="63534"/>
                  </a:lnTo>
                  <a:lnTo>
                    <a:pt x="473586" y="65836"/>
                  </a:lnTo>
                  <a:lnTo>
                    <a:pt x="477108" y="68004"/>
                  </a:lnTo>
                  <a:lnTo>
                    <a:pt x="479750" y="71187"/>
                  </a:lnTo>
                  <a:lnTo>
                    <a:pt x="481511" y="75387"/>
                  </a:lnTo>
                  <a:lnTo>
                    <a:pt x="483407" y="79586"/>
                  </a:lnTo>
                  <a:lnTo>
                    <a:pt x="484356" y="84802"/>
                  </a:lnTo>
                  <a:lnTo>
                    <a:pt x="484356" y="91033"/>
                  </a:lnTo>
                  <a:lnTo>
                    <a:pt x="487607" y="87985"/>
                  </a:lnTo>
                  <a:lnTo>
                    <a:pt x="505487" y="87985"/>
                  </a:lnTo>
                  <a:lnTo>
                    <a:pt x="505487" y="87376"/>
                  </a:lnTo>
                  <a:lnTo>
                    <a:pt x="504404" y="80467"/>
                  </a:lnTo>
                  <a:lnTo>
                    <a:pt x="502238" y="74371"/>
                  </a:lnTo>
                  <a:lnTo>
                    <a:pt x="500206" y="68139"/>
                  </a:lnTo>
                  <a:lnTo>
                    <a:pt x="497156" y="62856"/>
                  </a:lnTo>
                  <a:lnTo>
                    <a:pt x="496712" y="62382"/>
                  </a:lnTo>
                  <a:close/>
                </a:path>
                <a:path w="2219960" h="184784">
                  <a:moveTo>
                    <a:pt x="505487" y="87985"/>
                  </a:moveTo>
                  <a:lnTo>
                    <a:pt x="487607" y="87985"/>
                  </a:lnTo>
                  <a:lnTo>
                    <a:pt x="484356" y="91033"/>
                  </a:lnTo>
                  <a:lnTo>
                    <a:pt x="505487" y="91033"/>
                  </a:lnTo>
                  <a:lnTo>
                    <a:pt x="505487" y="87985"/>
                  </a:lnTo>
                  <a:close/>
                </a:path>
                <a:path w="2219960" h="184784">
                  <a:moveTo>
                    <a:pt x="541928" y="45516"/>
                  </a:moveTo>
                  <a:lnTo>
                    <a:pt x="534070" y="45516"/>
                  </a:lnTo>
                  <a:lnTo>
                    <a:pt x="531022" y="46600"/>
                  </a:lnTo>
                  <a:lnTo>
                    <a:pt x="526688" y="50935"/>
                  </a:lnTo>
                  <a:lnTo>
                    <a:pt x="525603" y="54119"/>
                  </a:lnTo>
                  <a:lnTo>
                    <a:pt x="525603" y="139327"/>
                  </a:lnTo>
                  <a:lnTo>
                    <a:pt x="526688" y="142578"/>
                  </a:lnTo>
                  <a:lnTo>
                    <a:pt x="528854" y="144881"/>
                  </a:lnTo>
                  <a:lnTo>
                    <a:pt x="531022" y="147049"/>
                  </a:lnTo>
                  <a:lnTo>
                    <a:pt x="534137" y="148132"/>
                  </a:lnTo>
                  <a:lnTo>
                    <a:pt x="546736" y="148132"/>
                  </a:lnTo>
                  <a:lnTo>
                    <a:pt x="551003" y="143798"/>
                  </a:lnTo>
                  <a:lnTo>
                    <a:pt x="551003" y="82905"/>
                  </a:lnTo>
                  <a:lnTo>
                    <a:pt x="553171" y="76742"/>
                  </a:lnTo>
                  <a:lnTo>
                    <a:pt x="557509" y="72136"/>
                  </a:lnTo>
                  <a:lnTo>
                    <a:pt x="550393" y="72136"/>
                  </a:lnTo>
                  <a:lnTo>
                    <a:pt x="548158" y="67056"/>
                  </a:lnTo>
                  <a:lnTo>
                    <a:pt x="550393" y="61672"/>
                  </a:lnTo>
                  <a:lnTo>
                    <a:pt x="550393" y="54119"/>
                  </a:lnTo>
                  <a:lnTo>
                    <a:pt x="549310" y="50935"/>
                  </a:lnTo>
                  <a:lnTo>
                    <a:pt x="544976" y="46600"/>
                  </a:lnTo>
                  <a:lnTo>
                    <a:pt x="541928" y="45516"/>
                  </a:lnTo>
                  <a:close/>
                </a:path>
                <a:path w="2219960" h="184784">
                  <a:moveTo>
                    <a:pt x="615598" y="65024"/>
                  </a:moveTo>
                  <a:lnTo>
                    <a:pt x="581483" y="65024"/>
                  </a:lnTo>
                  <a:lnTo>
                    <a:pt x="585953" y="66785"/>
                  </a:lnTo>
                  <a:lnTo>
                    <a:pt x="588798" y="70307"/>
                  </a:lnTo>
                  <a:lnTo>
                    <a:pt x="591779" y="73829"/>
                  </a:lnTo>
                  <a:lnTo>
                    <a:pt x="593269" y="79451"/>
                  </a:lnTo>
                  <a:lnTo>
                    <a:pt x="593269" y="139327"/>
                  </a:lnTo>
                  <a:lnTo>
                    <a:pt x="594353" y="142578"/>
                  </a:lnTo>
                  <a:lnTo>
                    <a:pt x="596520" y="144881"/>
                  </a:lnTo>
                  <a:lnTo>
                    <a:pt x="598824" y="147049"/>
                  </a:lnTo>
                  <a:lnTo>
                    <a:pt x="602006" y="148132"/>
                  </a:lnTo>
                  <a:lnTo>
                    <a:pt x="610134" y="148132"/>
                  </a:lnTo>
                  <a:lnTo>
                    <a:pt x="613251" y="147049"/>
                  </a:lnTo>
                  <a:lnTo>
                    <a:pt x="615417" y="144881"/>
                  </a:lnTo>
                  <a:lnTo>
                    <a:pt x="617585" y="142578"/>
                  </a:lnTo>
                  <a:lnTo>
                    <a:pt x="618669" y="139327"/>
                  </a:lnTo>
                  <a:lnTo>
                    <a:pt x="618669" y="76742"/>
                  </a:lnTo>
                  <a:lnTo>
                    <a:pt x="617382" y="69155"/>
                  </a:lnTo>
                  <a:lnTo>
                    <a:pt x="615598" y="65024"/>
                  </a:lnTo>
                  <a:close/>
                </a:path>
                <a:path w="2219960" h="184784">
                  <a:moveTo>
                    <a:pt x="550393" y="61672"/>
                  </a:moveTo>
                  <a:lnTo>
                    <a:pt x="548158" y="67056"/>
                  </a:lnTo>
                  <a:lnTo>
                    <a:pt x="550393" y="72136"/>
                  </a:lnTo>
                  <a:lnTo>
                    <a:pt x="550393" y="61672"/>
                  </a:lnTo>
                  <a:close/>
                </a:path>
                <a:path w="2219960" h="184784">
                  <a:moveTo>
                    <a:pt x="591508" y="45110"/>
                  </a:moveTo>
                  <a:lnTo>
                    <a:pt x="575523" y="45110"/>
                  </a:lnTo>
                  <a:lnTo>
                    <a:pt x="568344" y="47007"/>
                  </a:lnTo>
                  <a:lnTo>
                    <a:pt x="555745" y="54457"/>
                  </a:lnTo>
                  <a:lnTo>
                    <a:pt x="551139" y="59876"/>
                  </a:lnTo>
                  <a:lnTo>
                    <a:pt x="550393" y="61672"/>
                  </a:lnTo>
                  <a:lnTo>
                    <a:pt x="550393" y="72136"/>
                  </a:lnTo>
                  <a:lnTo>
                    <a:pt x="557509" y="72136"/>
                  </a:lnTo>
                  <a:lnTo>
                    <a:pt x="561976" y="67394"/>
                  </a:lnTo>
                  <a:lnTo>
                    <a:pt x="567937" y="65024"/>
                  </a:lnTo>
                  <a:lnTo>
                    <a:pt x="615598" y="65024"/>
                  </a:lnTo>
                  <a:lnTo>
                    <a:pt x="614808" y="63195"/>
                  </a:lnTo>
                  <a:lnTo>
                    <a:pt x="612235" y="57099"/>
                  </a:lnTo>
                  <a:lnTo>
                    <a:pt x="608374" y="52561"/>
                  </a:lnTo>
                  <a:lnTo>
                    <a:pt x="598078" y="46600"/>
                  </a:lnTo>
                  <a:lnTo>
                    <a:pt x="591508" y="45110"/>
                  </a:lnTo>
                  <a:close/>
                </a:path>
                <a:path w="2219960" h="184784">
                  <a:moveTo>
                    <a:pt x="675963" y="66243"/>
                  </a:moveTo>
                  <a:lnTo>
                    <a:pt x="650563" y="66243"/>
                  </a:lnTo>
                  <a:lnTo>
                    <a:pt x="650563" y="118059"/>
                  </a:lnTo>
                  <a:lnTo>
                    <a:pt x="681179" y="148539"/>
                  </a:lnTo>
                  <a:lnTo>
                    <a:pt x="692152" y="148539"/>
                  </a:lnTo>
                  <a:lnTo>
                    <a:pt x="694658" y="148268"/>
                  </a:lnTo>
                  <a:lnTo>
                    <a:pt x="697503" y="147726"/>
                  </a:lnTo>
                  <a:lnTo>
                    <a:pt x="700347" y="147320"/>
                  </a:lnTo>
                  <a:lnTo>
                    <a:pt x="709085" y="142036"/>
                  </a:lnTo>
                  <a:lnTo>
                    <a:pt x="710034" y="139869"/>
                  </a:lnTo>
                  <a:lnTo>
                    <a:pt x="710507" y="137431"/>
                  </a:lnTo>
                  <a:lnTo>
                    <a:pt x="710475" y="131064"/>
                  </a:lnTo>
                  <a:lnTo>
                    <a:pt x="709965" y="128896"/>
                  </a:lnTo>
                  <a:lnTo>
                    <a:pt x="708882" y="127812"/>
                  </a:lnTo>
                  <a:lnTo>
                    <a:pt x="708701" y="127609"/>
                  </a:lnTo>
                  <a:lnTo>
                    <a:pt x="687682" y="127609"/>
                  </a:lnTo>
                  <a:lnTo>
                    <a:pt x="683075" y="125984"/>
                  </a:lnTo>
                  <a:lnTo>
                    <a:pt x="677386" y="119481"/>
                  </a:lnTo>
                  <a:lnTo>
                    <a:pt x="675963" y="114604"/>
                  </a:lnTo>
                  <a:lnTo>
                    <a:pt x="675963" y="66243"/>
                  </a:lnTo>
                  <a:close/>
                </a:path>
                <a:path w="2219960" h="184784">
                  <a:moveTo>
                    <a:pt x="706443" y="126051"/>
                  </a:moveTo>
                  <a:lnTo>
                    <a:pt x="703463" y="126322"/>
                  </a:lnTo>
                  <a:lnTo>
                    <a:pt x="701906" y="126593"/>
                  </a:lnTo>
                  <a:lnTo>
                    <a:pt x="698383" y="127406"/>
                  </a:lnTo>
                  <a:lnTo>
                    <a:pt x="696351" y="127609"/>
                  </a:lnTo>
                  <a:lnTo>
                    <a:pt x="708701" y="127609"/>
                  </a:lnTo>
                  <a:lnTo>
                    <a:pt x="707798" y="126593"/>
                  </a:lnTo>
                  <a:lnTo>
                    <a:pt x="706443" y="126051"/>
                  </a:lnTo>
                  <a:close/>
                </a:path>
                <a:path w="2219960" h="184784">
                  <a:moveTo>
                    <a:pt x="700754" y="47142"/>
                  </a:moveTo>
                  <a:lnTo>
                    <a:pt x="636746" y="47142"/>
                  </a:lnTo>
                  <a:lnTo>
                    <a:pt x="634240" y="47955"/>
                  </a:lnTo>
                  <a:lnTo>
                    <a:pt x="630717" y="51206"/>
                  </a:lnTo>
                  <a:lnTo>
                    <a:pt x="629837" y="53577"/>
                  </a:lnTo>
                  <a:lnTo>
                    <a:pt x="629837" y="59673"/>
                  </a:lnTo>
                  <a:lnTo>
                    <a:pt x="630717" y="62043"/>
                  </a:lnTo>
                  <a:lnTo>
                    <a:pt x="632479" y="63804"/>
                  </a:lnTo>
                  <a:lnTo>
                    <a:pt x="634240" y="65430"/>
                  </a:lnTo>
                  <a:lnTo>
                    <a:pt x="636746" y="66243"/>
                  </a:lnTo>
                  <a:lnTo>
                    <a:pt x="700754" y="66243"/>
                  </a:lnTo>
                  <a:lnTo>
                    <a:pt x="703259" y="65430"/>
                  </a:lnTo>
                  <a:lnTo>
                    <a:pt x="705021" y="63804"/>
                  </a:lnTo>
                  <a:lnTo>
                    <a:pt x="706782" y="62043"/>
                  </a:lnTo>
                  <a:lnTo>
                    <a:pt x="707663" y="59673"/>
                  </a:lnTo>
                  <a:lnTo>
                    <a:pt x="707663" y="53577"/>
                  </a:lnTo>
                  <a:lnTo>
                    <a:pt x="706782" y="51206"/>
                  </a:lnTo>
                  <a:lnTo>
                    <a:pt x="703259" y="47955"/>
                  </a:lnTo>
                  <a:lnTo>
                    <a:pt x="700754" y="47142"/>
                  </a:lnTo>
                  <a:close/>
                </a:path>
                <a:path w="2219960" h="184784">
                  <a:moveTo>
                    <a:pt x="667429" y="15849"/>
                  </a:moveTo>
                  <a:lnTo>
                    <a:pt x="659301" y="15849"/>
                  </a:lnTo>
                  <a:lnTo>
                    <a:pt x="656117" y="16933"/>
                  </a:lnTo>
                  <a:lnTo>
                    <a:pt x="653815" y="19100"/>
                  </a:lnTo>
                  <a:lnTo>
                    <a:pt x="651647" y="21268"/>
                  </a:lnTo>
                  <a:lnTo>
                    <a:pt x="650563" y="24451"/>
                  </a:lnTo>
                  <a:lnTo>
                    <a:pt x="650563" y="47142"/>
                  </a:lnTo>
                  <a:lnTo>
                    <a:pt x="675963" y="47142"/>
                  </a:lnTo>
                  <a:lnTo>
                    <a:pt x="675963" y="24451"/>
                  </a:lnTo>
                  <a:lnTo>
                    <a:pt x="674880" y="21268"/>
                  </a:lnTo>
                  <a:lnTo>
                    <a:pt x="670544" y="16933"/>
                  </a:lnTo>
                  <a:lnTo>
                    <a:pt x="667429" y="15849"/>
                  </a:lnTo>
                  <a:close/>
                </a:path>
                <a:path w="2219960" h="184784">
                  <a:moveTo>
                    <a:pt x="783616" y="87579"/>
                  </a:moveTo>
                  <a:lnTo>
                    <a:pt x="776504" y="87579"/>
                  </a:lnTo>
                  <a:lnTo>
                    <a:pt x="766281" y="87757"/>
                  </a:lnTo>
                  <a:lnTo>
                    <a:pt x="727466" y="95436"/>
                  </a:lnTo>
                  <a:lnTo>
                    <a:pt x="723672" y="99771"/>
                  </a:lnTo>
                  <a:lnTo>
                    <a:pt x="719880" y="103970"/>
                  </a:lnTo>
                  <a:lnTo>
                    <a:pt x="718027" y="109592"/>
                  </a:lnTo>
                  <a:lnTo>
                    <a:pt x="717983" y="123003"/>
                  </a:lnTo>
                  <a:lnTo>
                    <a:pt x="719541" y="128354"/>
                  </a:lnTo>
                  <a:lnTo>
                    <a:pt x="747989" y="148539"/>
                  </a:lnTo>
                  <a:lnTo>
                    <a:pt x="760587" y="148539"/>
                  </a:lnTo>
                  <a:lnTo>
                    <a:pt x="784023" y="131592"/>
                  </a:lnTo>
                  <a:lnTo>
                    <a:pt x="784023" y="131064"/>
                  </a:lnTo>
                  <a:lnTo>
                    <a:pt x="754898" y="131064"/>
                  </a:lnTo>
                  <a:lnTo>
                    <a:pt x="750563" y="129641"/>
                  </a:lnTo>
                  <a:lnTo>
                    <a:pt x="744331" y="123952"/>
                  </a:lnTo>
                  <a:lnTo>
                    <a:pt x="742773" y="120294"/>
                  </a:lnTo>
                  <a:lnTo>
                    <a:pt x="742773" y="112302"/>
                  </a:lnTo>
                  <a:lnTo>
                    <a:pt x="768309" y="102209"/>
                  </a:lnTo>
                  <a:lnTo>
                    <a:pt x="783616" y="102209"/>
                  </a:lnTo>
                  <a:lnTo>
                    <a:pt x="783616" y="87579"/>
                  </a:lnTo>
                  <a:close/>
                </a:path>
                <a:path w="2219960" h="184784">
                  <a:moveTo>
                    <a:pt x="807797" y="125374"/>
                  </a:moveTo>
                  <a:lnTo>
                    <a:pt x="785648" y="125374"/>
                  </a:lnTo>
                  <a:lnTo>
                    <a:pt x="784701" y="130115"/>
                  </a:lnTo>
                  <a:lnTo>
                    <a:pt x="784023" y="131592"/>
                  </a:lnTo>
                  <a:lnTo>
                    <a:pt x="784023" y="139327"/>
                  </a:lnTo>
                  <a:lnTo>
                    <a:pt x="785039" y="142578"/>
                  </a:lnTo>
                  <a:lnTo>
                    <a:pt x="787071" y="144881"/>
                  </a:lnTo>
                  <a:lnTo>
                    <a:pt x="789238" y="147049"/>
                  </a:lnTo>
                  <a:lnTo>
                    <a:pt x="792219" y="148132"/>
                  </a:lnTo>
                  <a:lnTo>
                    <a:pt x="799805" y="148132"/>
                  </a:lnTo>
                  <a:lnTo>
                    <a:pt x="802717" y="147049"/>
                  </a:lnTo>
                  <a:lnTo>
                    <a:pt x="804749" y="144881"/>
                  </a:lnTo>
                  <a:lnTo>
                    <a:pt x="806781" y="142578"/>
                  </a:lnTo>
                  <a:lnTo>
                    <a:pt x="807797" y="139327"/>
                  </a:lnTo>
                  <a:lnTo>
                    <a:pt x="807797" y="125374"/>
                  </a:lnTo>
                  <a:close/>
                </a:path>
                <a:path w="2219960" h="184784">
                  <a:moveTo>
                    <a:pt x="785648" y="125374"/>
                  </a:moveTo>
                  <a:lnTo>
                    <a:pt x="784023" y="125374"/>
                  </a:lnTo>
                  <a:lnTo>
                    <a:pt x="784023" y="131592"/>
                  </a:lnTo>
                  <a:lnTo>
                    <a:pt x="784701" y="130115"/>
                  </a:lnTo>
                  <a:lnTo>
                    <a:pt x="785648" y="125374"/>
                  </a:lnTo>
                  <a:close/>
                </a:path>
                <a:path w="2219960" h="184784">
                  <a:moveTo>
                    <a:pt x="803655" y="64211"/>
                  </a:moveTo>
                  <a:lnTo>
                    <a:pt x="771154" y="64211"/>
                  </a:lnTo>
                  <a:lnTo>
                    <a:pt x="776166" y="65701"/>
                  </a:lnTo>
                  <a:lnTo>
                    <a:pt x="782126" y="71661"/>
                  </a:lnTo>
                  <a:lnTo>
                    <a:pt x="783616" y="76538"/>
                  </a:lnTo>
                  <a:lnTo>
                    <a:pt x="783616" y="111421"/>
                  </a:lnTo>
                  <a:lnTo>
                    <a:pt x="764922" y="131064"/>
                  </a:lnTo>
                  <a:lnTo>
                    <a:pt x="784023" y="131064"/>
                  </a:lnTo>
                  <a:lnTo>
                    <a:pt x="784023" y="125374"/>
                  </a:lnTo>
                  <a:lnTo>
                    <a:pt x="807797" y="125374"/>
                  </a:lnTo>
                  <a:lnTo>
                    <a:pt x="807797" y="102209"/>
                  </a:lnTo>
                  <a:lnTo>
                    <a:pt x="786664" y="102209"/>
                  </a:lnTo>
                  <a:lnTo>
                    <a:pt x="786664" y="87579"/>
                  </a:lnTo>
                  <a:lnTo>
                    <a:pt x="807797" y="87579"/>
                  </a:lnTo>
                  <a:lnTo>
                    <a:pt x="807729" y="76538"/>
                  </a:lnTo>
                  <a:lnTo>
                    <a:pt x="806240" y="69155"/>
                  </a:lnTo>
                  <a:lnTo>
                    <a:pt x="803655" y="64211"/>
                  </a:lnTo>
                  <a:close/>
                </a:path>
                <a:path w="2219960" h="184784">
                  <a:moveTo>
                    <a:pt x="807797" y="87579"/>
                  </a:moveTo>
                  <a:lnTo>
                    <a:pt x="786664" y="87579"/>
                  </a:lnTo>
                  <a:lnTo>
                    <a:pt x="786664" y="102209"/>
                  </a:lnTo>
                  <a:lnTo>
                    <a:pt x="807797" y="102209"/>
                  </a:lnTo>
                  <a:lnTo>
                    <a:pt x="807797" y="87579"/>
                  </a:lnTo>
                  <a:close/>
                </a:path>
                <a:path w="2219960" h="184784">
                  <a:moveTo>
                    <a:pt x="774675" y="45110"/>
                  </a:moveTo>
                  <a:lnTo>
                    <a:pt x="760181" y="45110"/>
                  </a:lnTo>
                  <a:lnTo>
                    <a:pt x="754898" y="45652"/>
                  </a:lnTo>
                  <a:lnTo>
                    <a:pt x="743383" y="47819"/>
                  </a:lnTo>
                  <a:lnTo>
                    <a:pt x="737422" y="49648"/>
                  </a:lnTo>
                  <a:lnTo>
                    <a:pt x="731191" y="52222"/>
                  </a:lnTo>
                  <a:lnTo>
                    <a:pt x="728618" y="53170"/>
                  </a:lnTo>
                  <a:lnTo>
                    <a:pt x="726789" y="54660"/>
                  </a:lnTo>
                  <a:lnTo>
                    <a:pt x="725704" y="56692"/>
                  </a:lnTo>
                  <a:lnTo>
                    <a:pt x="724621" y="58589"/>
                  </a:lnTo>
                  <a:lnTo>
                    <a:pt x="724079" y="60553"/>
                  </a:lnTo>
                  <a:lnTo>
                    <a:pt x="724098" y="64685"/>
                  </a:lnTo>
                  <a:lnTo>
                    <a:pt x="724621" y="66514"/>
                  </a:lnTo>
                  <a:lnTo>
                    <a:pt x="732207" y="72068"/>
                  </a:lnTo>
                  <a:lnTo>
                    <a:pt x="734510" y="71729"/>
                  </a:lnTo>
                  <a:lnTo>
                    <a:pt x="737083" y="70510"/>
                  </a:lnTo>
                  <a:lnTo>
                    <a:pt x="742096" y="68207"/>
                  </a:lnTo>
                  <a:lnTo>
                    <a:pt x="746837" y="66582"/>
                  </a:lnTo>
                  <a:lnTo>
                    <a:pt x="755914" y="64685"/>
                  </a:lnTo>
                  <a:lnTo>
                    <a:pt x="760181" y="64211"/>
                  </a:lnTo>
                  <a:lnTo>
                    <a:pt x="803655" y="64211"/>
                  </a:lnTo>
                  <a:lnTo>
                    <a:pt x="800008" y="57099"/>
                  </a:lnTo>
                  <a:lnTo>
                    <a:pt x="795267" y="52561"/>
                  </a:lnTo>
                  <a:lnTo>
                    <a:pt x="788899" y="49580"/>
                  </a:lnTo>
                  <a:lnTo>
                    <a:pt x="782669" y="46600"/>
                  </a:lnTo>
                  <a:lnTo>
                    <a:pt x="774675" y="45110"/>
                  </a:lnTo>
                  <a:close/>
                </a:path>
                <a:path w="2219960" h="184784">
                  <a:moveTo>
                    <a:pt x="865074" y="66243"/>
                  </a:moveTo>
                  <a:lnTo>
                    <a:pt x="839674" y="66243"/>
                  </a:lnTo>
                  <a:lnTo>
                    <a:pt x="839674" y="118059"/>
                  </a:lnTo>
                  <a:lnTo>
                    <a:pt x="870290" y="148539"/>
                  </a:lnTo>
                  <a:lnTo>
                    <a:pt x="881263" y="148539"/>
                  </a:lnTo>
                  <a:lnTo>
                    <a:pt x="883768" y="148268"/>
                  </a:lnTo>
                  <a:lnTo>
                    <a:pt x="886613" y="147726"/>
                  </a:lnTo>
                  <a:lnTo>
                    <a:pt x="889458" y="147320"/>
                  </a:lnTo>
                  <a:lnTo>
                    <a:pt x="898196" y="142036"/>
                  </a:lnTo>
                  <a:lnTo>
                    <a:pt x="899144" y="139869"/>
                  </a:lnTo>
                  <a:lnTo>
                    <a:pt x="899618" y="137431"/>
                  </a:lnTo>
                  <a:lnTo>
                    <a:pt x="899586" y="131064"/>
                  </a:lnTo>
                  <a:lnTo>
                    <a:pt x="899077" y="128896"/>
                  </a:lnTo>
                  <a:lnTo>
                    <a:pt x="897992" y="127812"/>
                  </a:lnTo>
                  <a:lnTo>
                    <a:pt x="897812" y="127609"/>
                  </a:lnTo>
                  <a:lnTo>
                    <a:pt x="876792" y="127609"/>
                  </a:lnTo>
                  <a:lnTo>
                    <a:pt x="872186" y="125984"/>
                  </a:lnTo>
                  <a:lnTo>
                    <a:pt x="866496" y="119481"/>
                  </a:lnTo>
                  <a:lnTo>
                    <a:pt x="865074" y="114604"/>
                  </a:lnTo>
                  <a:lnTo>
                    <a:pt x="865074" y="66243"/>
                  </a:lnTo>
                  <a:close/>
                </a:path>
                <a:path w="2219960" h="184784">
                  <a:moveTo>
                    <a:pt x="895554" y="126051"/>
                  </a:moveTo>
                  <a:lnTo>
                    <a:pt x="892575" y="126322"/>
                  </a:lnTo>
                  <a:lnTo>
                    <a:pt x="891016" y="126593"/>
                  </a:lnTo>
                  <a:lnTo>
                    <a:pt x="887495" y="127406"/>
                  </a:lnTo>
                  <a:lnTo>
                    <a:pt x="885463" y="127609"/>
                  </a:lnTo>
                  <a:lnTo>
                    <a:pt x="897812" y="127609"/>
                  </a:lnTo>
                  <a:lnTo>
                    <a:pt x="896909" y="126593"/>
                  </a:lnTo>
                  <a:lnTo>
                    <a:pt x="895554" y="126051"/>
                  </a:lnTo>
                  <a:close/>
                </a:path>
                <a:path w="2219960" h="184784">
                  <a:moveTo>
                    <a:pt x="889864" y="47142"/>
                  </a:moveTo>
                  <a:lnTo>
                    <a:pt x="825856" y="47142"/>
                  </a:lnTo>
                  <a:lnTo>
                    <a:pt x="823351" y="47955"/>
                  </a:lnTo>
                  <a:lnTo>
                    <a:pt x="819829" y="51206"/>
                  </a:lnTo>
                  <a:lnTo>
                    <a:pt x="818948" y="53577"/>
                  </a:lnTo>
                  <a:lnTo>
                    <a:pt x="818948" y="59673"/>
                  </a:lnTo>
                  <a:lnTo>
                    <a:pt x="819829" y="62043"/>
                  </a:lnTo>
                  <a:lnTo>
                    <a:pt x="821589" y="63804"/>
                  </a:lnTo>
                  <a:lnTo>
                    <a:pt x="823351" y="65430"/>
                  </a:lnTo>
                  <a:lnTo>
                    <a:pt x="825856" y="66243"/>
                  </a:lnTo>
                  <a:lnTo>
                    <a:pt x="889864" y="66243"/>
                  </a:lnTo>
                  <a:lnTo>
                    <a:pt x="892371" y="65430"/>
                  </a:lnTo>
                  <a:lnTo>
                    <a:pt x="894132" y="63804"/>
                  </a:lnTo>
                  <a:lnTo>
                    <a:pt x="895893" y="62043"/>
                  </a:lnTo>
                  <a:lnTo>
                    <a:pt x="896773" y="59673"/>
                  </a:lnTo>
                  <a:lnTo>
                    <a:pt x="896773" y="53577"/>
                  </a:lnTo>
                  <a:lnTo>
                    <a:pt x="895893" y="51206"/>
                  </a:lnTo>
                  <a:lnTo>
                    <a:pt x="892371" y="47955"/>
                  </a:lnTo>
                  <a:lnTo>
                    <a:pt x="889864" y="47142"/>
                  </a:lnTo>
                  <a:close/>
                </a:path>
                <a:path w="2219960" h="184784">
                  <a:moveTo>
                    <a:pt x="856540" y="15849"/>
                  </a:moveTo>
                  <a:lnTo>
                    <a:pt x="848412" y="15849"/>
                  </a:lnTo>
                  <a:lnTo>
                    <a:pt x="845229" y="16933"/>
                  </a:lnTo>
                  <a:lnTo>
                    <a:pt x="842925" y="19100"/>
                  </a:lnTo>
                  <a:lnTo>
                    <a:pt x="840759" y="21268"/>
                  </a:lnTo>
                  <a:lnTo>
                    <a:pt x="839674" y="24451"/>
                  </a:lnTo>
                  <a:lnTo>
                    <a:pt x="839674" y="47142"/>
                  </a:lnTo>
                  <a:lnTo>
                    <a:pt x="865074" y="47142"/>
                  </a:lnTo>
                  <a:lnTo>
                    <a:pt x="865074" y="24451"/>
                  </a:lnTo>
                  <a:lnTo>
                    <a:pt x="863991" y="21268"/>
                  </a:lnTo>
                  <a:lnTo>
                    <a:pt x="859656" y="16933"/>
                  </a:lnTo>
                  <a:lnTo>
                    <a:pt x="856540" y="15849"/>
                  </a:lnTo>
                  <a:close/>
                </a:path>
                <a:path w="2219960" h="184784">
                  <a:moveTo>
                    <a:pt x="930807" y="45720"/>
                  </a:moveTo>
                  <a:lnTo>
                    <a:pt x="922679" y="45720"/>
                  </a:lnTo>
                  <a:lnTo>
                    <a:pt x="919562" y="46939"/>
                  </a:lnTo>
                  <a:lnTo>
                    <a:pt x="917395" y="49377"/>
                  </a:lnTo>
                  <a:lnTo>
                    <a:pt x="915228" y="51680"/>
                  </a:lnTo>
                  <a:lnTo>
                    <a:pt x="914144" y="55067"/>
                  </a:lnTo>
                  <a:lnTo>
                    <a:pt x="914144" y="138447"/>
                  </a:lnTo>
                  <a:lnTo>
                    <a:pt x="915228" y="141833"/>
                  </a:lnTo>
                  <a:lnTo>
                    <a:pt x="919562" y="146710"/>
                  </a:lnTo>
                  <a:lnTo>
                    <a:pt x="922679" y="147929"/>
                  </a:lnTo>
                  <a:lnTo>
                    <a:pt x="930941" y="147929"/>
                  </a:lnTo>
                  <a:lnTo>
                    <a:pt x="934125" y="146710"/>
                  </a:lnTo>
                  <a:lnTo>
                    <a:pt x="938460" y="141833"/>
                  </a:lnTo>
                  <a:lnTo>
                    <a:pt x="939544" y="138447"/>
                  </a:lnTo>
                  <a:lnTo>
                    <a:pt x="939544" y="55067"/>
                  </a:lnTo>
                  <a:lnTo>
                    <a:pt x="938392" y="51680"/>
                  </a:lnTo>
                  <a:lnTo>
                    <a:pt x="936090" y="49377"/>
                  </a:lnTo>
                  <a:lnTo>
                    <a:pt x="933922" y="46939"/>
                  </a:lnTo>
                  <a:lnTo>
                    <a:pt x="930807" y="45720"/>
                  </a:lnTo>
                  <a:close/>
                </a:path>
                <a:path w="2219960" h="184784">
                  <a:moveTo>
                    <a:pt x="931619" y="0"/>
                  </a:moveTo>
                  <a:lnTo>
                    <a:pt x="922000" y="0"/>
                  </a:lnTo>
                  <a:lnTo>
                    <a:pt x="918276" y="1151"/>
                  </a:lnTo>
                  <a:lnTo>
                    <a:pt x="915567" y="3454"/>
                  </a:lnTo>
                  <a:lnTo>
                    <a:pt x="912992" y="5757"/>
                  </a:lnTo>
                  <a:lnTo>
                    <a:pt x="911706" y="9076"/>
                  </a:lnTo>
                  <a:lnTo>
                    <a:pt x="911706" y="17610"/>
                  </a:lnTo>
                  <a:lnTo>
                    <a:pt x="912992" y="20929"/>
                  </a:lnTo>
                  <a:lnTo>
                    <a:pt x="915567" y="23368"/>
                  </a:lnTo>
                  <a:lnTo>
                    <a:pt x="918276" y="25671"/>
                  </a:lnTo>
                  <a:lnTo>
                    <a:pt x="922000" y="26822"/>
                  </a:lnTo>
                  <a:lnTo>
                    <a:pt x="931619" y="26822"/>
                  </a:lnTo>
                  <a:lnTo>
                    <a:pt x="935344" y="25671"/>
                  </a:lnTo>
                  <a:lnTo>
                    <a:pt x="937919" y="23368"/>
                  </a:lnTo>
                  <a:lnTo>
                    <a:pt x="940492" y="20929"/>
                  </a:lnTo>
                  <a:lnTo>
                    <a:pt x="941779" y="17610"/>
                  </a:lnTo>
                  <a:lnTo>
                    <a:pt x="941779" y="9076"/>
                  </a:lnTo>
                  <a:lnTo>
                    <a:pt x="940492" y="5757"/>
                  </a:lnTo>
                  <a:lnTo>
                    <a:pt x="935344" y="1151"/>
                  </a:lnTo>
                  <a:lnTo>
                    <a:pt x="931619" y="0"/>
                  </a:lnTo>
                  <a:close/>
                </a:path>
                <a:path w="2219960" h="184784">
                  <a:moveTo>
                    <a:pt x="1011250" y="45110"/>
                  </a:moveTo>
                  <a:lnTo>
                    <a:pt x="1003528" y="45110"/>
                  </a:lnTo>
                  <a:lnTo>
                    <a:pt x="996552" y="46329"/>
                  </a:lnTo>
                  <a:lnTo>
                    <a:pt x="990320" y="48768"/>
                  </a:lnTo>
                  <a:lnTo>
                    <a:pt x="984088" y="51071"/>
                  </a:lnTo>
                  <a:lnTo>
                    <a:pt x="978738" y="54525"/>
                  </a:lnTo>
                  <a:lnTo>
                    <a:pt x="974267" y="59131"/>
                  </a:lnTo>
                  <a:lnTo>
                    <a:pt x="969797" y="63601"/>
                  </a:lnTo>
                  <a:lnTo>
                    <a:pt x="966343" y="69020"/>
                  </a:lnTo>
                  <a:lnTo>
                    <a:pt x="963904" y="75387"/>
                  </a:lnTo>
                  <a:lnTo>
                    <a:pt x="961602" y="81618"/>
                  </a:lnTo>
                  <a:lnTo>
                    <a:pt x="960450" y="88730"/>
                  </a:lnTo>
                  <a:lnTo>
                    <a:pt x="960450" y="96723"/>
                  </a:lnTo>
                  <a:lnTo>
                    <a:pt x="976842" y="138040"/>
                  </a:lnTo>
                  <a:lnTo>
                    <a:pt x="1011250" y="148539"/>
                  </a:lnTo>
                  <a:lnTo>
                    <a:pt x="1018971" y="148539"/>
                  </a:lnTo>
                  <a:lnTo>
                    <a:pt x="1052703" y="130115"/>
                  </a:lnTo>
                  <a:lnTo>
                    <a:pt x="1053246" y="129235"/>
                  </a:lnTo>
                  <a:lnTo>
                    <a:pt x="1003664" y="129235"/>
                  </a:lnTo>
                  <a:lnTo>
                    <a:pt x="997568" y="126525"/>
                  </a:lnTo>
                  <a:lnTo>
                    <a:pt x="992962" y="121107"/>
                  </a:lnTo>
                  <a:lnTo>
                    <a:pt x="988355" y="115553"/>
                  </a:lnTo>
                  <a:lnTo>
                    <a:pt x="986053" y="107425"/>
                  </a:lnTo>
                  <a:lnTo>
                    <a:pt x="986134" y="89065"/>
                  </a:lnTo>
                  <a:lnTo>
                    <a:pt x="998042" y="68072"/>
                  </a:lnTo>
                  <a:lnTo>
                    <a:pt x="1001835" y="65633"/>
                  </a:lnTo>
                  <a:lnTo>
                    <a:pt x="1006237" y="64414"/>
                  </a:lnTo>
                  <a:lnTo>
                    <a:pt x="1053098" y="64414"/>
                  </a:lnTo>
                  <a:lnTo>
                    <a:pt x="1051551" y="61569"/>
                  </a:lnTo>
                  <a:lnTo>
                    <a:pt x="1018718" y="45504"/>
                  </a:lnTo>
                  <a:lnTo>
                    <a:pt x="1011250" y="45110"/>
                  </a:lnTo>
                  <a:close/>
                </a:path>
                <a:path w="2219960" h="184784">
                  <a:moveTo>
                    <a:pt x="1053098" y="64414"/>
                  </a:moveTo>
                  <a:lnTo>
                    <a:pt x="1018835" y="64414"/>
                  </a:lnTo>
                  <a:lnTo>
                    <a:pt x="1024931" y="67123"/>
                  </a:lnTo>
                  <a:lnTo>
                    <a:pt x="1029538" y="72542"/>
                  </a:lnTo>
                  <a:lnTo>
                    <a:pt x="1034144" y="77825"/>
                  </a:lnTo>
                  <a:lnTo>
                    <a:pt x="1036447" y="85886"/>
                  </a:lnTo>
                  <a:lnTo>
                    <a:pt x="1036358" y="104394"/>
                  </a:lnTo>
                  <a:lnTo>
                    <a:pt x="1035363" y="109931"/>
                  </a:lnTo>
                  <a:lnTo>
                    <a:pt x="1033195" y="114808"/>
                  </a:lnTo>
                  <a:lnTo>
                    <a:pt x="1031163" y="119549"/>
                  </a:lnTo>
                  <a:lnTo>
                    <a:pt x="1028251" y="123139"/>
                  </a:lnTo>
                  <a:lnTo>
                    <a:pt x="1020664" y="128016"/>
                  </a:lnTo>
                  <a:lnTo>
                    <a:pt x="1016262" y="129235"/>
                  </a:lnTo>
                  <a:lnTo>
                    <a:pt x="1053246" y="129235"/>
                  </a:lnTo>
                  <a:lnTo>
                    <a:pt x="1056090" y="124629"/>
                  </a:lnTo>
                  <a:lnTo>
                    <a:pt x="1058412" y="118211"/>
                  </a:lnTo>
                  <a:lnTo>
                    <a:pt x="1060831" y="111895"/>
                  </a:lnTo>
                  <a:lnTo>
                    <a:pt x="1062050" y="104715"/>
                  </a:lnTo>
                  <a:lnTo>
                    <a:pt x="1062050" y="96723"/>
                  </a:lnTo>
                  <a:lnTo>
                    <a:pt x="1055751" y="69291"/>
                  </a:lnTo>
                  <a:lnTo>
                    <a:pt x="1053098" y="64414"/>
                  </a:lnTo>
                  <a:close/>
                </a:path>
                <a:path w="2219960" h="184784">
                  <a:moveTo>
                    <a:pt x="1099338" y="45516"/>
                  </a:moveTo>
                  <a:lnTo>
                    <a:pt x="1091481" y="45516"/>
                  </a:lnTo>
                  <a:lnTo>
                    <a:pt x="1088433" y="46600"/>
                  </a:lnTo>
                  <a:lnTo>
                    <a:pt x="1084098" y="50935"/>
                  </a:lnTo>
                  <a:lnTo>
                    <a:pt x="1083015" y="54119"/>
                  </a:lnTo>
                  <a:lnTo>
                    <a:pt x="1083015" y="139327"/>
                  </a:lnTo>
                  <a:lnTo>
                    <a:pt x="1084098" y="142578"/>
                  </a:lnTo>
                  <a:lnTo>
                    <a:pt x="1086265" y="144881"/>
                  </a:lnTo>
                  <a:lnTo>
                    <a:pt x="1088433" y="147049"/>
                  </a:lnTo>
                  <a:lnTo>
                    <a:pt x="1091548" y="148132"/>
                  </a:lnTo>
                  <a:lnTo>
                    <a:pt x="1104148" y="148132"/>
                  </a:lnTo>
                  <a:lnTo>
                    <a:pt x="1108415" y="143798"/>
                  </a:lnTo>
                  <a:lnTo>
                    <a:pt x="1108415" y="82905"/>
                  </a:lnTo>
                  <a:lnTo>
                    <a:pt x="1110581" y="76742"/>
                  </a:lnTo>
                  <a:lnTo>
                    <a:pt x="1114920" y="72136"/>
                  </a:lnTo>
                  <a:lnTo>
                    <a:pt x="1107804" y="72136"/>
                  </a:lnTo>
                  <a:lnTo>
                    <a:pt x="1105570" y="67056"/>
                  </a:lnTo>
                  <a:lnTo>
                    <a:pt x="1107804" y="61672"/>
                  </a:lnTo>
                  <a:lnTo>
                    <a:pt x="1107804" y="54119"/>
                  </a:lnTo>
                  <a:lnTo>
                    <a:pt x="1106721" y="50935"/>
                  </a:lnTo>
                  <a:lnTo>
                    <a:pt x="1102386" y="46600"/>
                  </a:lnTo>
                  <a:lnTo>
                    <a:pt x="1099338" y="45516"/>
                  </a:lnTo>
                  <a:close/>
                </a:path>
                <a:path w="2219960" h="184784">
                  <a:moveTo>
                    <a:pt x="1173009" y="65024"/>
                  </a:moveTo>
                  <a:lnTo>
                    <a:pt x="1138895" y="65024"/>
                  </a:lnTo>
                  <a:lnTo>
                    <a:pt x="1143364" y="66785"/>
                  </a:lnTo>
                  <a:lnTo>
                    <a:pt x="1146209" y="70307"/>
                  </a:lnTo>
                  <a:lnTo>
                    <a:pt x="1149189" y="73829"/>
                  </a:lnTo>
                  <a:lnTo>
                    <a:pt x="1150680" y="79451"/>
                  </a:lnTo>
                  <a:lnTo>
                    <a:pt x="1150680" y="139327"/>
                  </a:lnTo>
                  <a:lnTo>
                    <a:pt x="1151764" y="142578"/>
                  </a:lnTo>
                  <a:lnTo>
                    <a:pt x="1153932" y="144881"/>
                  </a:lnTo>
                  <a:lnTo>
                    <a:pt x="1156234" y="147049"/>
                  </a:lnTo>
                  <a:lnTo>
                    <a:pt x="1159418" y="148132"/>
                  </a:lnTo>
                  <a:lnTo>
                    <a:pt x="1167545" y="148132"/>
                  </a:lnTo>
                  <a:lnTo>
                    <a:pt x="1170661" y="147049"/>
                  </a:lnTo>
                  <a:lnTo>
                    <a:pt x="1172828" y="144881"/>
                  </a:lnTo>
                  <a:lnTo>
                    <a:pt x="1174996" y="142578"/>
                  </a:lnTo>
                  <a:lnTo>
                    <a:pt x="1176079" y="139327"/>
                  </a:lnTo>
                  <a:lnTo>
                    <a:pt x="1176079" y="76742"/>
                  </a:lnTo>
                  <a:lnTo>
                    <a:pt x="1174793" y="69155"/>
                  </a:lnTo>
                  <a:lnTo>
                    <a:pt x="1173009" y="65024"/>
                  </a:lnTo>
                  <a:close/>
                </a:path>
                <a:path w="2219960" h="184784">
                  <a:moveTo>
                    <a:pt x="1107804" y="61672"/>
                  </a:moveTo>
                  <a:lnTo>
                    <a:pt x="1105570" y="67056"/>
                  </a:lnTo>
                  <a:lnTo>
                    <a:pt x="1107804" y="72136"/>
                  </a:lnTo>
                  <a:lnTo>
                    <a:pt x="1107804" y="61672"/>
                  </a:lnTo>
                  <a:close/>
                </a:path>
                <a:path w="2219960" h="184784">
                  <a:moveTo>
                    <a:pt x="1148919" y="45110"/>
                  </a:moveTo>
                  <a:lnTo>
                    <a:pt x="1132933" y="45110"/>
                  </a:lnTo>
                  <a:lnTo>
                    <a:pt x="1125754" y="47007"/>
                  </a:lnTo>
                  <a:lnTo>
                    <a:pt x="1113156" y="54457"/>
                  </a:lnTo>
                  <a:lnTo>
                    <a:pt x="1108549" y="59876"/>
                  </a:lnTo>
                  <a:lnTo>
                    <a:pt x="1107804" y="61672"/>
                  </a:lnTo>
                  <a:lnTo>
                    <a:pt x="1107804" y="72136"/>
                  </a:lnTo>
                  <a:lnTo>
                    <a:pt x="1114920" y="72136"/>
                  </a:lnTo>
                  <a:lnTo>
                    <a:pt x="1119386" y="67394"/>
                  </a:lnTo>
                  <a:lnTo>
                    <a:pt x="1125348" y="65024"/>
                  </a:lnTo>
                  <a:lnTo>
                    <a:pt x="1173009" y="65024"/>
                  </a:lnTo>
                  <a:lnTo>
                    <a:pt x="1169645" y="57099"/>
                  </a:lnTo>
                  <a:lnTo>
                    <a:pt x="1165785" y="52561"/>
                  </a:lnTo>
                  <a:lnTo>
                    <a:pt x="1155489" y="46600"/>
                  </a:lnTo>
                  <a:lnTo>
                    <a:pt x="1148919" y="45110"/>
                  </a:lnTo>
                  <a:close/>
                </a:path>
                <a:path w="2219960" h="184784">
                  <a:moveTo>
                    <a:pt x="1418717" y="45110"/>
                  </a:moveTo>
                  <a:lnTo>
                    <a:pt x="1411668" y="45110"/>
                  </a:lnTo>
                  <a:lnTo>
                    <a:pt x="1404648" y="45529"/>
                  </a:lnTo>
                  <a:lnTo>
                    <a:pt x="1368183" y="69900"/>
                  </a:lnTo>
                  <a:lnTo>
                    <a:pt x="1361916" y="97536"/>
                  </a:lnTo>
                  <a:lnTo>
                    <a:pt x="1362291" y="104584"/>
                  </a:lnTo>
                  <a:lnTo>
                    <a:pt x="1381531" y="138760"/>
                  </a:lnTo>
                  <a:lnTo>
                    <a:pt x="1416342" y="148539"/>
                  </a:lnTo>
                  <a:lnTo>
                    <a:pt x="1421625" y="148539"/>
                  </a:lnTo>
                  <a:lnTo>
                    <a:pt x="1449870" y="139801"/>
                  </a:lnTo>
                  <a:lnTo>
                    <a:pt x="1452308" y="138311"/>
                  </a:lnTo>
                  <a:lnTo>
                    <a:pt x="1454010" y="136550"/>
                  </a:lnTo>
                  <a:lnTo>
                    <a:pt x="1454950" y="134518"/>
                  </a:lnTo>
                  <a:lnTo>
                    <a:pt x="1456042" y="132486"/>
                  </a:lnTo>
                  <a:lnTo>
                    <a:pt x="1456448" y="130522"/>
                  </a:lnTo>
                  <a:lnTo>
                    <a:pt x="1456259" y="129235"/>
                  </a:lnTo>
                  <a:lnTo>
                    <a:pt x="1406588" y="129235"/>
                  </a:lnTo>
                  <a:lnTo>
                    <a:pt x="1398866" y="126525"/>
                  </a:lnTo>
                  <a:lnTo>
                    <a:pt x="1386264" y="102616"/>
                  </a:lnTo>
                  <a:lnTo>
                    <a:pt x="1382407" y="102616"/>
                  </a:lnTo>
                  <a:lnTo>
                    <a:pt x="1382407" y="87985"/>
                  </a:lnTo>
                  <a:lnTo>
                    <a:pt x="1385874" y="87985"/>
                  </a:lnTo>
                  <a:lnTo>
                    <a:pt x="1386878" y="82363"/>
                  </a:lnTo>
                  <a:lnTo>
                    <a:pt x="1388910" y="77622"/>
                  </a:lnTo>
                  <a:lnTo>
                    <a:pt x="1391081" y="72745"/>
                  </a:lnTo>
                  <a:lnTo>
                    <a:pt x="1394129" y="69020"/>
                  </a:lnTo>
                  <a:lnTo>
                    <a:pt x="1398054" y="66446"/>
                  </a:lnTo>
                  <a:lnTo>
                    <a:pt x="1402118" y="63737"/>
                  </a:lnTo>
                  <a:lnTo>
                    <a:pt x="1406994" y="62382"/>
                  </a:lnTo>
                  <a:lnTo>
                    <a:pt x="1448612" y="62382"/>
                  </a:lnTo>
                  <a:lnTo>
                    <a:pt x="1444993" y="58521"/>
                  </a:lnTo>
                  <a:lnTo>
                    <a:pt x="1441069" y="54186"/>
                  </a:lnTo>
                  <a:lnTo>
                    <a:pt x="1436255" y="50867"/>
                  </a:lnTo>
                  <a:lnTo>
                    <a:pt x="1430566" y="48564"/>
                  </a:lnTo>
                  <a:lnTo>
                    <a:pt x="1425016" y="46261"/>
                  </a:lnTo>
                  <a:lnTo>
                    <a:pt x="1418717" y="45110"/>
                  </a:lnTo>
                  <a:close/>
                </a:path>
                <a:path w="2219960" h="184784">
                  <a:moveTo>
                    <a:pt x="1320038" y="24993"/>
                  </a:moveTo>
                  <a:lnTo>
                    <a:pt x="1294028" y="24993"/>
                  </a:lnTo>
                  <a:lnTo>
                    <a:pt x="1294028" y="138921"/>
                  </a:lnTo>
                  <a:lnTo>
                    <a:pt x="1295107" y="142240"/>
                  </a:lnTo>
                  <a:lnTo>
                    <a:pt x="1297279" y="144678"/>
                  </a:lnTo>
                  <a:lnTo>
                    <a:pt x="1299578" y="146981"/>
                  </a:lnTo>
                  <a:lnTo>
                    <a:pt x="1302829" y="148132"/>
                  </a:lnTo>
                  <a:lnTo>
                    <a:pt x="1311363" y="148132"/>
                  </a:lnTo>
                  <a:lnTo>
                    <a:pt x="1314631" y="146964"/>
                  </a:lnTo>
                  <a:lnTo>
                    <a:pt x="1316786" y="144678"/>
                  </a:lnTo>
                  <a:lnTo>
                    <a:pt x="1318958" y="142240"/>
                  </a:lnTo>
                  <a:lnTo>
                    <a:pt x="1320038" y="138921"/>
                  </a:lnTo>
                  <a:lnTo>
                    <a:pt x="1320038" y="24993"/>
                  </a:lnTo>
                  <a:close/>
                </a:path>
                <a:path w="2219960" h="184784">
                  <a:moveTo>
                    <a:pt x="1446491" y="121039"/>
                  </a:moveTo>
                  <a:lnTo>
                    <a:pt x="1443977" y="121716"/>
                  </a:lnTo>
                  <a:lnTo>
                    <a:pt x="1441132" y="123342"/>
                  </a:lnTo>
                  <a:lnTo>
                    <a:pt x="1437208" y="125509"/>
                  </a:lnTo>
                  <a:lnTo>
                    <a:pt x="1433004" y="127067"/>
                  </a:lnTo>
                  <a:lnTo>
                    <a:pt x="1428534" y="128016"/>
                  </a:lnTo>
                  <a:lnTo>
                    <a:pt x="1424203" y="128828"/>
                  </a:lnTo>
                  <a:lnTo>
                    <a:pt x="1420279" y="129235"/>
                  </a:lnTo>
                  <a:lnTo>
                    <a:pt x="1456259" y="129235"/>
                  </a:lnTo>
                  <a:lnTo>
                    <a:pt x="1455964" y="127067"/>
                  </a:lnTo>
                  <a:lnTo>
                    <a:pt x="1455870" y="126525"/>
                  </a:lnTo>
                  <a:lnTo>
                    <a:pt x="1455089" y="124900"/>
                  </a:lnTo>
                  <a:lnTo>
                    <a:pt x="1453730" y="123545"/>
                  </a:lnTo>
                  <a:lnTo>
                    <a:pt x="1452511" y="122191"/>
                  </a:lnTo>
                  <a:lnTo>
                    <a:pt x="1450822" y="121445"/>
                  </a:lnTo>
                  <a:lnTo>
                    <a:pt x="1448650" y="121310"/>
                  </a:lnTo>
                  <a:lnTo>
                    <a:pt x="1446491" y="121039"/>
                  </a:lnTo>
                  <a:close/>
                </a:path>
                <a:path w="2219960" h="184784">
                  <a:moveTo>
                    <a:pt x="1385874" y="87985"/>
                  </a:moveTo>
                  <a:lnTo>
                    <a:pt x="1382407" y="87985"/>
                  </a:lnTo>
                  <a:lnTo>
                    <a:pt x="1382407" y="102616"/>
                  </a:lnTo>
                  <a:lnTo>
                    <a:pt x="1386264" y="102616"/>
                  </a:lnTo>
                  <a:lnTo>
                    <a:pt x="1385950" y="97536"/>
                  </a:lnTo>
                  <a:lnTo>
                    <a:pt x="1385874" y="87985"/>
                  </a:lnTo>
                  <a:close/>
                </a:path>
                <a:path w="2219960" h="184784">
                  <a:moveTo>
                    <a:pt x="1436255" y="87985"/>
                  </a:moveTo>
                  <a:lnTo>
                    <a:pt x="1385874" y="87985"/>
                  </a:lnTo>
                  <a:lnTo>
                    <a:pt x="1385950" y="97536"/>
                  </a:lnTo>
                  <a:lnTo>
                    <a:pt x="1386264" y="102616"/>
                  </a:lnTo>
                  <a:lnTo>
                    <a:pt x="1450759" y="102616"/>
                  </a:lnTo>
                  <a:lnTo>
                    <a:pt x="1453121" y="102006"/>
                  </a:lnTo>
                  <a:lnTo>
                    <a:pt x="1456512" y="99432"/>
                  </a:lnTo>
                  <a:lnTo>
                    <a:pt x="1457388" y="97536"/>
                  </a:lnTo>
                  <a:lnTo>
                    <a:pt x="1457388" y="91033"/>
                  </a:lnTo>
                  <a:lnTo>
                    <a:pt x="1436255" y="91033"/>
                  </a:lnTo>
                  <a:lnTo>
                    <a:pt x="1436255" y="87985"/>
                  </a:lnTo>
                  <a:close/>
                </a:path>
                <a:path w="2219960" h="184784">
                  <a:moveTo>
                    <a:pt x="1448612" y="62382"/>
                  </a:moveTo>
                  <a:lnTo>
                    <a:pt x="1417840" y="62382"/>
                  </a:lnTo>
                  <a:lnTo>
                    <a:pt x="1422107" y="63534"/>
                  </a:lnTo>
                  <a:lnTo>
                    <a:pt x="1425486" y="65836"/>
                  </a:lnTo>
                  <a:lnTo>
                    <a:pt x="1429016" y="68004"/>
                  </a:lnTo>
                  <a:lnTo>
                    <a:pt x="1431658" y="71187"/>
                  </a:lnTo>
                  <a:lnTo>
                    <a:pt x="1433410" y="75387"/>
                  </a:lnTo>
                  <a:lnTo>
                    <a:pt x="1435315" y="79586"/>
                  </a:lnTo>
                  <a:lnTo>
                    <a:pt x="1436255" y="84802"/>
                  </a:lnTo>
                  <a:lnTo>
                    <a:pt x="1436255" y="91033"/>
                  </a:lnTo>
                  <a:lnTo>
                    <a:pt x="1439506" y="87985"/>
                  </a:lnTo>
                  <a:lnTo>
                    <a:pt x="1457388" y="87985"/>
                  </a:lnTo>
                  <a:lnTo>
                    <a:pt x="1457388" y="87376"/>
                  </a:lnTo>
                  <a:lnTo>
                    <a:pt x="1456309" y="80467"/>
                  </a:lnTo>
                  <a:lnTo>
                    <a:pt x="1454137" y="74371"/>
                  </a:lnTo>
                  <a:lnTo>
                    <a:pt x="1452105" y="68139"/>
                  </a:lnTo>
                  <a:lnTo>
                    <a:pt x="1449057" y="62856"/>
                  </a:lnTo>
                  <a:lnTo>
                    <a:pt x="1448612" y="62382"/>
                  </a:lnTo>
                  <a:close/>
                </a:path>
                <a:path w="2219960" h="184784">
                  <a:moveTo>
                    <a:pt x="1457388" y="87985"/>
                  </a:moveTo>
                  <a:lnTo>
                    <a:pt x="1439506" y="87985"/>
                  </a:lnTo>
                  <a:lnTo>
                    <a:pt x="1436255" y="91033"/>
                  </a:lnTo>
                  <a:lnTo>
                    <a:pt x="1457388" y="91033"/>
                  </a:lnTo>
                  <a:lnTo>
                    <a:pt x="1457388" y="87985"/>
                  </a:lnTo>
                  <a:close/>
                </a:path>
                <a:path w="2219960" h="184784">
                  <a:moveTo>
                    <a:pt x="1363179" y="3251"/>
                  </a:moveTo>
                  <a:lnTo>
                    <a:pt x="1250880" y="3251"/>
                  </a:lnTo>
                  <a:lnTo>
                    <a:pt x="1248103" y="4199"/>
                  </a:lnTo>
                  <a:lnTo>
                    <a:pt x="1244174" y="7857"/>
                  </a:lnTo>
                  <a:lnTo>
                    <a:pt x="1243227" y="10498"/>
                  </a:lnTo>
                  <a:lnTo>
                    <a:pt x="1243227" y="17407"/>
                  </a:lnTo>
                  <a:lnTo>
                    <a:pt x="1244174" y="20116"/>
                  </a:lnTo>
                  <a:lnTo>
                    <a:pt x="1246071" y="22148"/>
                  </a:lnTo>
                  <a:lnTo>
                    <a:pt x="1248103" y="24045"/>
                  </a:lnTo>
                  <a:lnTo>
                    <a:pt x="1250880" y="24993"/>
                  </a:lnTo>
                  <a:lnTo>
                    <a:pt x="1363179" y="24993"/>
                  </a:lnTo>
                  <a:lnTo>
                    <a:pt x="1365897" y="24045"/>
                  </a:lnTo>
                  <a:lnTo>
                    <a:pt x="1369822" y="20116"/>
                  </a:lnTo>
                  <a:lnTo>
                    <a:pt x="1370838" y="17407"/>
                  </a:lnTo>
                  <a:lnTo>
                    <a:pt x="1370838" y="10498"/>
                  </a:lnTo>
                  <a:lnTo>
                    <a:pt x="1369822" y="7857"/>
                  </a:lnTo>
                  <a:lnTo>
                    <a:pt x="1367790" y="6096"/>
                  </a:lnTo>
                  <a:lnTo>
                    <a:pt x="1365897" y="4199"/>
                  </a:lnTo>
                  <a:lnTo>
                    <a:pt x="1363179" y="3251"/>
                  </a:lnTo>
                  <a:close/>
                </a:path>
                <a:path w="2219960" h="184784">
                  <a:moveTo>
                    <a:pt x="1494243" y="45516"/>
                  </a:moveTo>
                  <a:lnTo>
                    <a:pt x="1486382" y="45516"/>
                  </a:lnTo>
                  <a:lnTo>
                    <a:pt x="1483334" y="46600"/>
                  </a:lnTo>
                  <a:lnTo>
                    <a:pt x="1479003" y="50935"/>
                  </a:lnTo>
                  <a:lnTo>
                    <a:pt x="1477911" y="54119"/>
                  </a:lnTo>
                  <a:lnTo>
                    <a:pt x="1477911" y="139327"/>
                  </a:lnTo>
                  <a:lnTo>
                    <a:pt x="1479003" y="142578"/>
                  </a:lnTo>
                  <a:lnTo>
                    <a:pt x="1481162" y="144881"/>
                  </a:lnTo>
                  <a:lnTo>
                    <a:pt x="1483334" y="147049"/>
                  </a:lnTo>
                  <a:lnTo>
                    <a:pt x="1486446" y="148132"/>
                  </a:lnTo>
                  <a:lnTo>
                    <a:pt x="1499044" y="148132"/>
                  </a:lnTo>
                  <a:lnTo>
                    <a:pt x="1503311" y="143798"/>
                  </a:lnTo>
                  <a:lnTo>
                    <a:pt x="1503311" y="83176"/>
                  </a:lnTo>
                  <a:lnTo>
                    <a:pt x="1505216" y="76742"/>
                  </a:lnTo>
                  <a:lnTo>
                    <a:pt x="1508166" y="73152"/>
                  </a:lnTo>
                  <a:lnTo>
                    <a:pt x="1502702" y="73152"/>
                  </a:lnTo>
                  <a:lnTo>
                    <a:pt x="1500591" y="67394"/>
                  </a:lnTo>
                  <a:lnTo>
                    <a:pt x="1500575" y="66785"/>
                  </a:lnTo>
                  <a:lnTo>
                    <a:pt x="1502702" y="61485"/>
                  </a:lnTo>
                  <a:lnTo>
                    <a:pt x="1502702" y="54119"/>
                  </a:lnTo>
                  <a:lnTo>
                    <a:pt x="1501622" y="50935"/>
                  </a:lnTo>
                  <a:lnTo>
                    <a:pt x="1497291" y="46600"/>
                  </a:lnTo>
                  <a:lnTo>
                    <a:pt x="1494243" y="45516"/>
                  </a:lnTo>
                  <a:close/>
                </a:path>
                <a:path w="2219960" h="184784">
                  <a:moveTo>
                    <a:pt x="1562251" y="65024"/>
                  </a:moveTo>
                  <a:lnTo>
                    <a:pt x="1530477" y="65024"/>
                  </a:lnTo>
                  <a:lnTo>
                    <a:pt x="1534604" y="66785"/>
                  </a:lnTo>
                  <a:lnTo>
                    <a:pt x="1537042" y="70307"/>
                  </a:lnTo>
                  <a:lnTo>
                    <a:pt x="1539621" y="73829"/>
                  </a:lnTo>
                  <a:lnTo>
                    <a:pt x="1540903" y="79383"/>
                  </a:lnTo>
                  <a:lnTo>
                    <a:pt x="1540903" y="139327"/>
                  </a:lnTo>
                  <a:lnTo>
                    <a:pt x="1541995" y="142578"/>
                  </a:lnTo>
                  <a:lnTo>
                    <a:pt x="1544154" y="144881"/>
                  </a:lnTo>
                  <a:lnTo>
                    <a:pt x="1546466" y="147049"/>
                  </a:lnTo>
                  <a:lnTo>
                    <a:pt x="1549641" y="148132"/>
                  </a:lnTo>
                  <a:lnTo>
                    <a:pt x="1557769" y="148132"/>
                  </a:lnTo>
                  <a:lnTo>
                    <a:pt x="1560893" y="147049"/>
                  </a:lnTo>
                  <a:lnTo>
                    <a:pt x="1563052" y="144881"/>
                  </a:lnTo>
                  <a:lnTo>
                    <a:pt x="1565224" y="142578"/>
                  </a:lnTo>
                  <a:lnTo>
                    <a:pt x="1566303" y="139327"/>
                  </a:lnTo>
                  <a:lnTo>
                    <a:pt x="1566303" y="83176"/>
                  </a:lnTo>
                  <a:lnTo>
                    <a:pt x="1568208" y="76742"/>
                  </a:lnTo>
                  <a:lnTo>
                    <a:pt x="1571993" y="72136"/>
                  </a:lnTo>
                  <a:lnTo>
                    <a:pt x="1575085" y="68275"/>
                  </a:lnTo>
                  <a:lnTo>
                    <a:pt x="1561020" y="68275"/>
                  </a:lnTo>
                  <a:lnTo>
                    <a:pt x="1562251" y="65024"/>
                  </a:lnTo>
                  <a:close/>
                </a:path>
                <a:path w="2219960" h="184784">
                  <a:moveTo>
                    <a:pt x="1626589" y="65024"/>
                  </a:moveTo>
                  <a:lnTo>
                    <a:pt x="1593608" y="65024"/>
                  </a:lnTo>
                  <a:lnTo>
                    <a:pt x="1597799" y="66785"/>
                  </a:lnTo>
                  <a:lnTo>
                    <a:pt x="1600238" y="70307"/>
                  </a:lnTo>
                  <a:lnTo>
                    <a:pt x="1602816" y="73829"/>
                  </a:lnTo>
                  <a:lnTo>
                    <a:pt x="1604098" y="79383"/>
                  </a:lnTo>
                  <a:lnTo>
                    <a:pt x="1604098" y="139327"/>
                  </a:lnTo>
                  <a:lnTo>
                    <a:pt x="1605191" y="142578"/>
                  </a:lnTo>
                  <a:lnTo>
                    <a:pt x="1607350" y="144881"/>
                  </a:lnTo>
                  <a:lnTo>
                    <a:pt x="1609521" y="147049"/>
                  </a:lnTo>
                  <a:lnTo>
                    <a:pt x="1612633" y="148132"/>
                  </a:lnTo>
                  <a:lnTo>
                    <a:pt x="1620761" y="148132"/>
                  </a:lnTo>
                  <a:lnTo>
                    <a:pt x="1623885" y="147049"/>
                  </a:lnTo>
                  <a:lnTo>
                    <a:pt x="1628355" y="142578"/>
                  </a:lnTo>
                  <a:lnTo>
                    <a:pt x="1629498" y="139327"/>
                  </a:lnTo>
                  <a:lnTo>
                    <a:pt x="1629498" y="76742"/>
                  </a:lnTo>
                  <a:lnTo>
                    <a:pt x="1628279" y="69155"/>
                  </a:lnTo>
                  <a:lnTo>
                    <a:pt x="1626589" y="65024"/>
                  </a:lnTo>
                  <a:close/>
                </a:path>
                <a:path w="2219960" h="184784">
                  <a:moveTo>
                    <a:pt x="1502702" y="61485"/>
                  </a:moveTo>
                  <a:lnTo>
                    <a:pt x="1500575" y="66785"/>
                  </a:lnTo>
                  <a:lnTo>
                    <a:pt x="1500591" y="67394"/>
                  </a:lnTo>
                  <a:lnTo>
                    <a:pt x="1502702" y="73152"/>
                  </a:lnTo>
                  <a:lnTo>
                    <a:pt x="1502702" y="61485"/>
                  </a:lnTo>
                  <a:close/>
                </a:path>
                <a:path w="2219960" h="184784">
                  <a:moveTo>
                    <a:pt x="1541386" y="45110"/>
                  </a:moveTo>
                  <a:lnTo>
                    <a:pt x="1525536" y="45110"/>
                  </a:lnTo>
                  <a:lnTo>
                    <a:pt x="1518754" y="47074"/>
                  </a:lnTo>
                  <a:lnTo>
                    <a:pt x="1507375" y="54931"/>
                  </a:lnTo>
                  <a:lnTo>
                    <a:pt x="1503184" y="60282"/>
                  </a:lnTo>
                  <a:lnTo>
                    <a:pt x="1502702" y="61485"/>
                  </a:lnTo>
                  <a:lnTo>
                    <a:pt x="1502702" y="73152"/>
                  </a:lnTo>
                  <a:lnTo>
                    <a:pt x="1508166" y="73152"/>
                  </a:lnTo>
                  <a:lnTo>
                    <a:pt x="1509001" y="72136"/>
                  </a:lnTo>
                  <a:lnTo>
                    <a:pt x="1512798" y="67394"/>
                  </a:lnTo>
                  <a:lnTo>
                    <a:pt x="1518018" y="65024"/>
                  </a:lnTo>
                  <a:lnTo>
                    <a:pt x="1562251" y="65024"/>
                  </a:lnTo>
                  <a:lnTo>
                    <a:pt x="1562710" y="63810"/>
                  </a:lnTo>
                  <a:lnTo>
                    <a:pt x="1561833" y="60418"/>
                  </a:lnTo>
                  <a:lnTo>
                    <a:pt x="1558251" y="54593"/>
                  </a:lnTo>
                  <a:lnTo>
                    <a:pt x="1547952" y="47007"/>
                  </a:lnTo>
                  <a:lnTo>
                    <a:pt x="1541386" y="45110"/>
                  </a:lnTo>
                  <a:close/>
                </a:path>
                <a:path w="2219960" h="184784">
                  <a:moveTo>
                    <a:pt x="1562710" y="63810"/>
                  </a:moveTo>
                  <a:lnTo>
                    <a:pt x="1561020" y="68275"/>
                  </a:lnTo>
                  <a:lnTo>
                    <a:pt x="1563865" y="68275"/>
                  </a:lnTo>
                  <a:lnTo>
                    <a:pt x="1562710" y="63810"/>
                  </a:lnTo>
                  <a:close/>
                </a:path>
                <a:path w="2219960" h="184784">
                  <a:moveTo>
                    <a:pt x="1603565" y="45110"/>
                  </a:moveTo>
                  <a:lnTo>
                    <a:pt x="1587842" y="45110"/>
                  </a:lnTo>
                  <a:lnTo>
                    <a:pt x="1580667" y="47210"/>
                  </a:lnTo>
                  <a:lnTo>
                    <a:pt x="1574431" y="51409"/>
                  </a:lnTo>
                  <a:lnTo>
                    <a:pt x="1568208" y="55473"/>
                  </a:lnTo>
                  <a:lnTo>
                    <a:pt x="1563738" y="61095"/>
                  </a:lnTo>
                  <a:lnTo>
                    <a:pt x="1562710" y="63810"/>
                  </a:lnTo>
                  <a:lnTo>
                    <a:pt x="1563865" y="68275"/>
                  </a:lnTo>
                  <a:lnTo>
                    <a:pt x="1575085" y="68275"/>
                  </a:lnTo>
                  <a:lnTo>
                    <a:pt x="1575790" y="67394"/>
                  </a:lnTo>
                  <a:lnTo>
                    <a:pt x="1581010" y="65024"/>
                  </a:lnTo>
                  <a:lnTo>
                    <a:pt x="1626589" y="65024"/>
                  </a:lnTo>
                  <a:lnTo>
                    <a:pt x="1623402" y="57099"/>
                  </a:lnTo>
                  <a:lnTo>
                    <a:pt x="1619681" y="52561"/>
                  </a:lnTo>
                  <a:lnTo>
                    <a:pt x="1614665" y="49580"/>
                  </a:lnTo>
                  <a:lnTo>
                    <a:pt x="1609788" y="46600"/>
                  </a:lnTo>
                  <a:lnTo>
                    <a:pt x="1603565" y="45110"/>
                  </a:lnTo>
                  <a:close/>
                </a:path>
                <a:path w="2219960" h="184784">
                  <a:moveTo>
                    <a:pt x="1672158" y="45516"/>
                  </a:moveTo>
                  <a:lnTo>
                    <a:pt x="1664169" y="45516"/>
                  </a:lnTo>
                  <a:lnTo>
                    <a:pt x="1661121" y="46600"/>
                  </a:lnTo>
                  <a:lnTo>
                    <a:pt x="1656791" y="50935"/>
                  </a:lnTo>
                  <a:lnTo>
                    <a:pt x="1655699" y="54119"/>
                  </a:lnTo>
                  <a:lnTo>
                    <a:pt x="1655699" y="176106"/>
                  </a:lnTo>
                  <a:lnTo>
                    <a:pt x="1656791" y="179290"/>
                  </a:lnTo>
                  <a:lnTo>
                    <a:pt x="1661121" y="183625"/>
                  </a:lnTo>
                  <a:lnTo>
                    <a:pt x="1664246" y="184708"/>
                  </a:lnTo>
                  <a:lnTo>
                    <a:pt x="1672361" y="184708"/>
                  </a:lnTo>
                  <a:lnTo>
                    <a:pt x="1675485" y="183625"/>
                  </a:lnTo>
                  <a:lnTo>
                    <a:pt x="1677657" y="181457"/>
                  </a:lnTo>
                  <a:lnTo>
                    <a:pt x="1679956" y="179290"/>
                  </a:lnTo>
                  <a:lnTo>
                    <a:pt x="1681099" y="176106"/>
                  </a:lnTo>
                  <a:lnTo>
                    <a:pt x="1681099" y="133168"/>
                  </a:lnTo>
                  <a:lnTo>
                    <a:pt x="1680832" y="132825"/>
                  </a:lnTo>
                  <a:lnTo>
                    <a:pt x="1678673" y="126187"/>
                  </a:lnTo>
                  <a:lnTo>
                    <a:pt x="1691924" y="126187"/>
                  </a:lnTo>
                  <a:lnTo>
                    <a:pt x="1687614" y="121107"/>
                  </a:lnTo>
                  <a:lnTo>
                    <a:pt x="1683004" y="115553"/>
                  </a:lnTo>
                  <a:lnTo>
                    <a:pt x="1680692" y="107425"/>
                  </a:lnTo>
                  <a:lnTo>
                    <a:pt x="1680787" y="88989"/>
                  </a:lnTo>
                  <a:lnTo>
                    <a:pt x="1681708" y="83583"/>
                  </a:lnTo>
                  <a:lnTo>
                    <a:pt x="1683753" y="78841"/>
                  </a:lnTo>
                  <a:lnTo>
                    <a:pt x="1685822" y="74168"/>
                  </a:lnTo>
                  <a:lnTo>
                    <a:pt x="1680692" y="74168"/>
                  </a:lnTo>
                  <a:lnTo>
                    <a:pt x="1678470" y="68072"/>
                  </a:lnTo>
                  <a:lnTo>
                    <a:pt x="1680502" y="61163"/>
                  </a:lnTo>
                  <a:lnTo>
                    <a:pt x="1680692" y="60906"/>
                  </a:lnTo>
                  <a:lnTo>
                    <a:pt x="1680692" y="54119"/>
                  </a:lnTo>
                  <a:lnTo>
                    <a:pt x="1679613" y="50935"/>
                  </a:lnTo>
                  <a:lnTo>
                    <a:pt x="1675282" y="46600"/>
                  </a:lnTo>
                  <a:lnTo>
                    <a:pt x="1672158" y="45516"/>
                  </a:lnTo>
                  <a:close/>
                </a:path>
                <a:path w="2219960" h="184784">
                  <a:moveTo>
                    <a:pt x="1691924" y="126187"/>
                  </a:moveTo>
                  <a:lnTo>
                    <a:pt x="1681099" y="126187"/>
                  </a:lnTo>
                  <a:lnTo>
                    <a:pt x="1681099" y="133168"/>
                  </a:lnTo>
                  <a:lnTo>
                    <a:pt x="1685036" y="138243"/>
                  </a:lnTo>
                  <a:lnTo>
                    <a:pt x="1691258" y="142443"/>
                  </a:lnTo>
                  <a:lnTo>
                    <a:pt x="1697494" y="146507"/>
                  </a:lnTo>
                  <a:lnTo>
                    <a:pt x="1704746" y="148539"/>
                  </a:lnTo>
                  <a:lnTo>
                    <a:pt x="1721815" y="148539"/>
                  </a:lnTo>
                  <a:lnTo>
                    <a:pt x="1729460" y="146439"/>
                  </a:lnTo>
                  <a:lnTo>
                    <a:pt x="1742478" y="138040"/>
                  </a:lnTo>
                  <a:lnTo>
                    <a:pt x="1747558" y="132080"/>
                  </a:lnTo>
                  <a:lnTo>
                    <a:pt x="1748900" y="129235"/>
                  </a:lnTo>
                  <a:lnTo>
                    <a:pt x="1698307" y="129235"/>
                  </a:lnTo>
                  <a:lnTo>
                    <a:pt x="1692211" y="126525"/>
                  </a:lnTo>
                  <a:lnTo>
                    <a:pt x="1691924" y="126187"/>
                  </a:lnTo>
                  <a:close/>
                </a:path>
                <a:path w="2219960" h="184784">
                  <a:moveTo>
                    <a:pt x="1681099" y="126187"/>
                  </a:moveTo>
                  <a:lnTo>
                    <a:pt x="1678673" y="126187"/>
                  </a:lnTo>
                  <a:lnTo>
                    <a:pt x="1680832" y="132825"/>
                  </a:lnTo>
                  <a:lnTo>
                    <a:pt x="1681099" y="133168"/>
                  </a:lnTo>
                  <a:lnTo>
                    <a:pt x="1681099" y="126187"/>
                  </a:lnTo>
                  <a:close/>
                </a:path>
                <a:path w="2219960" h="184784">
                  <a:moveTo>
                    <a:pt x="1748900" y="64414"/>
                  </a:moveTo>
                  <a:lnTo>
                    <a:pt x="1713483" y="64414"/>
                  </a:lnTo>
                  <a:lnTo>
                    <a:pt x="1719580" y="67123"/>
                  </a:lnTo>
                  <a:lnTo>
                    <a:pt x="1724190" y="72542"/>
                  </a:lnTo>
                  <a:lnTo>
                    <a:pt x="1728787" y="77825"/>
                  </a:lnTo>
                  <a:lnTo>
                    <a:pt x="1731086" y="85886"/>
                  </a:lnTo>
                  <a:lnTo>
                    <a:pt x="1730998" y="104394"/>
                  </a:lnTo>
                  <a:lnTo>
                    <a:pt x="1730006" y="109931"/>
                  </a:lnTo>
                  <a:lnTo>
                    <a:pt x="1727847" y="114808"/>
                  </a:lnTo>
                  <a:lnTo>
                    <a:pt x="1725803" y="119549"/>
                  </a:lnTo>
                  <a:lnTo>
                    <a:pt x="1722894" y="123139"/>
                  </a:lnTo>
                  <a:lnTo>
                    <a:pt x="1715312" y="128016"/>
                  </a:lnTo>
                  <a:lnTo>
                    <a:pt x="1710905" y="129235"/>
                  </a:lnTo>
                  <a:lnTo>
                    <a:pt x="1748900" y="129235"/>
                  </a:lnTo>
                  <a:lnTo>
                    <a:pt x="1756702" y="96723"/>
                  </a:lnTo>
                  <a:lnTo>
                    <a:pt x="1756359" y="88989"/>
                  </a:lnTo>
                  <a:lnTo>
                    <a:pt x="1755328" y="81838"/>
                  </a:lnTo>
                  <a:lnTo>
                    <a:pt x="1753610" y="75273"/>
                  </a:lnTo>
                  <a:lnTo>
                    <a:pt x="1751203" y="69291"/>
                  </a:lnTo>
                  <a:lnTo>
                    <a:pt x="1748900" y="64414"/>
                  </a:lnTo>
                  <a:close/>
                </a:path>
                <a:path w="2219960" h="184784">
                  <a:moveTo>
                    <a:pt x="1680692" y="60906"/>
                  </a:moveTo>
                  <a:lnTo>
                    <a:pt x="1680502" y="61163"/>
                  </a:lnTo>
                  <a:lnTo>
                    <a:pt x="1678470" y="68072"/>
                  </a:lnTo>
                  <a:lnTo>
                    <a:pt x="1680692" y="74168"/>
                  </a:lnTo>
                  <a:lnTo>
                    <a:pt x="1680692" y="60906"/>
                  </a:lnTo>
                  <a:close/>
                </a:path>
                <a:path w="2219960" h="184784">
                  <a:moveTo>
                    <a:pt x="1721675" y="45110"/>
                  </a:moveTo>
                  <a:lnTo>
                    <a:pt x="1704606" y="45110"/>
                  </a:lnTo>
                  <a:lnTo>
                    <a:pt x="1697228" y="47210"/>
                  </a:lnTo>
                  <a:lnTo>
                    <a:pt x="1690852" y="51409"/>
                  </a:lnTo>
                  <a:lnTo>
                    <a:pt x="1684629" y="55609"/>
                  </a:lnTo>
                  <a:lnTo>
                    <a:pt x="1680692" y="60906"/>
                  </a:lnTo>
                  <a:lnTo>
                    <a:pt x="1680692" y="74168"/>
                  </a:lnTo>
                  <a:lnTo>
                    <a:pt x="1685822" y="74168"/>
                  </a:lnTo>
                  <a:lnTo>
                    <a:pt x="1685912" y="73964"/>
                  </a:lnTo>
                  <a:lnTo>
                    <a:pt x="1688896" y="70375"/>
                  </a:lnTo>
                  <a:lnTo>
                    <a:pt x="1692681" y="68072"/>
                  </a:lnTo>
                  <a:lnTo>
                    <a:pt x="1696478" y="65633"/>
                  </a:lnTo>
                  <a:lnTo>
                    <a:pt x="1700885" y="64414"/>
                  </a:lnTo>
                  <a:lnTo>
                    <a:pt x="1748900" y="64414"/>
                  </a:lnTo>
                  <a:lnTo>
                    <a:pt x="1747558" y="61569"/>
                  </a:lnTo>
                  <a:lnTo>
                    <a:pt x="1742401" y="55609"/>
                  </a:lnTo>
                  <a:lnTo>
                    <a:pt x="1735759" y="51409"/>
                  </a:lnTo>
                  <a:lnTo>
                    <a:pt x="1729270" y="47210"/>
                  </a:lnTo>
                  <a:lnTo>
                    <a:pt x="1721675" y="45110"/>
                  </a:lnTo>
                  <a:close/>
                </a:path>
                <a:path w="2219960" h="184784">
                  <a:moveTo>
                    <a:pt x="1794205" y="1625"/>
                  </a:moveTo>
                  <a:lnTo>
                    <a:pt x="1786077" y="1625"/>
                  </a:lnTo>
                  <a:lnTo>
                    <a:pt x="1782965" y="2709"/>
                  </a:lnTo>
                  <a:lnTo>
                    <a:pt x="1778635" y="7044"/>
                  </a:lnTo>
                  <a:lnTo>
                    <a:pt x="1777542" y="10227"/>
                  </a:lnTo>
                  <a:lnTo>
                    <a:pt x="1777542" y="110540"/>
                  </a:lnTo>
                  <a:lnTo>
                    <a:pt x="1796695" y="146151"/>
                  </a:lnTo>
                  <a:lnTo>
                    <a:pt x="1811477" y="148539"/>
                  </a:lnTo>
                  <a:lnTo>
                    <a:pt x="1812975" y="148539"/>
                  </a:lnTo>
                  <a:lnTo>
                    <a:pt x="1828952" y="139937"/>
                  </a:lnTo>
                  <a:lnTo>
                    <a:pt x="1828952" y="132621"/>
                  </a:lnTo>
                  <a:lnTo>
                    <a:pt x="1828622" y="130048"/>
                  </a:lnTo>
                  <a:lnTo>
                    <a:pt x="1827936" y="128828"/>
                  </a:lnTo>
                  <a:lnTo>
                    <a:pt x="1827330" y="127609"/>
                  </a:lnTo>
                  <a:lnTo>
                    <a:pt x="1813306" y="127609"/>
                  </a:lnTo>
                  <a:lnTo>
                    <a:pt x="1809521" y="126119"/>
                  </a:lnTo>
                  <a:lnTo>
                    <a:pt x="1806803" y="123139"/>
                  </a:lnTo>
                  <a:lnTo>
                    <a:pt x="1804238" y="120159"/>
                  </a:lnTo>
                  <a:lnTo>
                    <a:pt x="1802942" y="115553"/>
                  </a:lnTo>
                  <a:lnTo>
                    <a:pt x="1802942" y="10227"/>
                  </a:lnTo>
                  <a:lnTo>
                    <a:pt x="1801799" y="7044"/>
                  </a:lnTo>
                  <a:lnTo>
                    <a:pt x="1799488" y="4876"/>
                  </a:lnTo>
                  <a:lnTo>
                    <a:pt x="1797329" y="2709"/>
                  </a:lnTo>
                  <a:lnTo>
                    <a:pt x="1794205" y="1625"/>
                  </a:lnTo>
                  <a:close/>
                </a:path>
                <a:path w="2219960" h="184784">
                  <a:moveTo>
                    <a:pt x="1825980" y="126932"/>
                  </a:moveTo>
                  <a:lnTo>
                    <a:pt x="1821230" y="127609"/>
                  </a:lnTo>
                  <a:lnTo>
                    <a:pt x="1827330" y="127609"/>
                  </a:lnTo>
                  <a:lnTo>
                    <a:pt x="1827263" y="127474"/>
                  </a:lnTo>
                  <a:lnTo>
                    <a:pt x="1825980" y="126932"/>
                  </a:lnTo>
                  <a:close/>
                </a:path>
                <a:path w="2219960" h="184784">
                  <a:moveTo>
                    <a:pt x="1903603" y="87579"/>
                  </a:moveTo>
                  <a:lnTo>
                    <a:pt x="1896490" y="87579"/>
                  </a:lnTo>
                  <a:lnTo>
                    <a:pt x="1886265" y="87757"/>
                  </a:lnTo>
                  <a:lnTo>
                    <a:pt x="1847443" y="95436"/>
                  </a:lnTo>
                  <a:lnTo>
                    <a:pt x="1843658" y="99771"/>
                  </a:lnTo>
                  <a:lnTo>
                    <a:pt x="1839861" y="103970"/>
                  </a:lnTo>
                  <a:lnTo>
                    <a:pt x="1838013" y="109592"/>
                  </a:lnTo>
                  <a:lnTo>
                    <a:pt x="1837969" y="123003"/>
                  </a:lnTo>
                  <a:lnTo>
                    <a:pt x="1839518" y="128354"/>
                  </a:lnTo>
                  <a:lnTo>
                    <a:pt x="1867966" y="148539"/>
                  </a:lnTo>
                  <a:lnTo>
                    <a:pt x="1880565" y="148539"/>
                  </a:lnTo>
                  <a:lnTo>
                    <a:pt x="1904009" y="131585"/>
                  </a:lnTo>
                  <a:lnTo>
                    <a:pt x="1904009" y="131064"/>
                  </a:lnTo>
                  <a:lnTo>
                    <a:pt x="1874875" y="131064"/>
                  </a:lnTo>
                  <a:lnTo>
                    <a:pt x="1870544" y="129641"/>
                  </a:lnTo>
                  <a:lnTo>
                    <a:pt x="1864309" y="123952"/>
                  </a:lnTo>
                  <a:lnTo>
                    <a:pt x="1862759" y="120294"/>
                  </a:lnTo>
                  <a:lnTo>
                    <a:pt x="1862759" y="112302"/>
                  </a:lnTo>
                  <a:lnTo>
                    <a:pt x="1888286" y="102209"/>
                  </a:lnTo>
                  <a:lnTo>
                    <a:pt x="1903603" y="102209"/>
                  </a:lnTo>
                  <a:lnTo>
                    <a:pt x="1903603" y="87579"/>
                  </a:lnTo>
                  <a:close/>
                </a:path>
                <a:path w="2219960" h="184784">
                  <a:moveTo>
                    <a:pt x="1927783" y="125374"/>
                  </a:moveTo>
                  <a:lnTo>
                    <a:pt x="1905635" y="125374"/>
                  </a:lnTo>
                  <a:lnTo>
                    <a:pt x="1904682" y="130115"/>
                  </a:lnTo>
                  <a:lnTo>
                    <a:pt x="1904009" y="131585"/>
                  </a:lnTo>
                  <a:lnTo>
                    <a:pt x="1904009" y="139327"/>
                  </a:lnTo>
                  <a:lnTo>
                    <a:pt x="1905025" y="142578"/>
                  </a:lnTo>
                  <a:lnTo>
                    <a:pt x="1907057" y="144881"/>
                  </a:lnTo>
                  <a:lnTo>
                    <a:pt x="1909216" y="147049"/>
                  </a:lnTo>
                  <a:lnTo>
                    <a:pt x="1912200" y="148132"/>
                  </a:lnTo>
                  <a:lnTo>
                    <a:pt x="1919782" y="148132"/>
                  </a:lnTo>
                  <a:lnTo>
                    <a:pt x="1922703" y="147049"/>
                  </a:lnTo>
                  <a:lnTo>
                    <a:pt x="1924735" y="144881"/>
                  </a:lnTo>
                  <a:lnTo>
                    <a:pt x="1926767" y="142578"/>
                  </a:lnTo>
                  <a:lnTo>
                    <a:pt x="1927783" y="139327"/>
                  </a:lnTo>
                  <a:lnTo>
                    <a:pt x="1927783" y="125374"/>
                  </a:lnTo>
                  <a:close/>
                </a:path>
                <a:path w="2219960" h="184784">
                  <a:moveTo>
                    <a:pt x="1905635" y="125374"/>
                  </a:moveTo>
                  <a:lnTo>
                    <a:pt x="1904009" y="125374"/>
                  </a:lnTo>
                  <a:lnTo>
                    <a:pt x="1904009" y="131585"/>
                  </a:lnTo>
                  <a:lnTo>
                    <a:pt x="1904682" y="130115"/>
                  </a:lnTo>
                  <a:lnTo>
                    <a:pt x="1905635" y="125374"/>
                  </a:lnTo>
                  <a:close/>
                </a:path>
                <a:path w="2219960" h="184784">
                  <a:moveTo>
                    <a:pt x="1923640" y="64211"/>
                  </a:moveTo>
                  <a:lnTo>
                    <a:pt x="1891131" y="64211"/>
                  </a:lnTo>
                  <a:lnTo>
                    <a:pt x="1896148" y="65701"/>
                  </a:lnTo>
                  <a:lnTo>
                    <a:pt x="1902104" y="71661"/>
                  </a:lnTo>
                  <a:lnTo>
                    <a:pt x="1903603" y="76538"/>
                  </a:lnTo>
                  <a:lnTo>
                    <a:pt x="1903603" y="111421"/>
                  </a:lnTo>
                  <a:lnTo>
                    <a:pt x="1884908" y="131064"/>
                  </a:lnTo>
                  <a:lnTo>
                    <a:pt x="1904009" y="131064"/>
                  </a:lnTo>
                  <a:lnTo>
                    <a:pt x="1904009" y="125374"/>
                  </a:lnTo>
                  <a:lnTo>
                    <a:pt x="1927783" y="125374"/>
                  </a:lnTo>
                  <a:lnTo>
                    <a:pt x="1927783" y="102209"/>
                  </a:lnTo>
                  <a:lnTo>
                    <a:pt x="1906651" y="102209"/>
                  </a:lnTo>
                  <a:lnTo>
                    <a:pt x="1906651" y="87579"/>
                  </a:lnTo>
                  <a:lnTo>
                    <a:pt x="1927783" y="87579"/>
                  </a:lnTo>
                  <a:lnTo>
                    <a:pt x="1927715" y="76538"/>
                  </a:lnTo>
                  <a:lnTo>
                    <a:pt x="1926221" y="69155"/>
                  </a:lnTo>
                  <a:lnTo>
                    <a:pt x="1923640" y="64211"/>
                  </a:lnTo>
                  <a:close/>
                </a:path>
                <a:path w="2219960" h="184784">
                  <a:moveTo>
                    <a:pt x="1927783" y="87579"/>
                  </a:moveTo>
                  <a:lnTo>
                    <a:pt x="1906651" y="87579"/>
                  </a:lnTo>
                  <a:lnTo>
                    <a:pt x="1906651" y="102209"/>
                  </a:lnTo>
                  <a:lnTo>
                    <a:pt x="1927783" y="102209"/>
                  </a:lnTo>
                  <a:lnTo>
                    <a:pt x="1927783" y="87579"/>
                  </a:lnTo>
                  <a:close/>
                </a:path>
                <a:path w="2219960" h="184784">
                  <a:moveTo>
                    <a:pt x="1894662" y="45110"/>
                  </a:moveTo>
                  <a:lnTo>
                    <a:pt x="1880158" y="45110"/>
                  </a:lnTo>
                  <a:lnTo>
                    <a:pt x="1874875" y="45652"/>
                  </a:lnTo>
                  <a:lnTo>
                    <a:pt x="1863369" y="47819"/>
                  </a:lnTo>
                  <a:lnTo>
                    <a:pt x="1857400" y="49648"/>
                  </a:lnTo>
                  <a:lnTo>
                    <a:pt x="1851177" y="52222"/>
                  </a:lnTo>
                  <a:lnTo>
                    <a:pt x="1848599" y="53170"/>
                  </a:lnTo>
                  <a:lnTo>
                    <a:pt x="1846770" y="54660"/>
                  </a:lnTo>
                  <a:lnTo>
                    <a:pt x="1845691" y="56692"/>
                  </a:lnTo>
                  <a:lnTo>
                    <a:pt x="1844598" y="58589"/>
                  </a:lnTo>
                  <a:lnTo>
                    <a:pt x="1844065" y="60553"/>
                  </a:lnTo>
                  <a:lnTo>
                    <a:pt x="1844084" y="64685"/>
                  </a:lnTo>
                  <a:lnTo>
                    <a:pt x="1844598" y="66514"/>
                  </a:lnTo>
                  <a:lnTo>
                    <a:pt x="1852193" y="72068"/>
                  </a:lnTo>
                  <a:lnTo>
                    <a:pt x="1854492" y="71729"/>
                  </a:lnTo>
                  <a:lnTo>
                    <a:pt x="1857070" y="70510"/>
                  </a:lnTo>
                  <a:lnTo>
                    <a:pt x="1862074" y="68207"/>
                  </a:lnTo>
                  <a:lnTo>
                    <a:pt x="1866823" y="66582"/>
                  </a:lnTo>
                  <a:lnTo>
                    <a:pt x="1875891" y="64685"/>
                  </a:lnTo>
                  <a:lnTo>
                    <a:pt x="1880158" y="64211"/>
                  </a:lnTo>
                  <a:lnTo>
                    <a:pt x="1923640" y="64211"/>
                  </a:lnTo>
                  <a:lnTo>
                    <a:pt x="1919986" y="57099"/>
                  </a:lnTo>
                  <a:lnTo>
                    <a:pt x="1915248" y="52561"/>
                  </a:lnTo>
                  <a:lnTo>
                    <a:pt x="1902650" y="46600"/>
                  </a:lnTo>
                  <a:lnTo>
                    <a:pt x="1894662" y="45110"/>
                  </a:lnTo>
                  <a:close/>
                </a:path>
                <a:path w="2219960" h="184784">
                  <a:moveTo>
                    <a:pt x="1985060" y="66243"/>
                  </a:moveTo>
                  <a:lnTo>
                    <a:pt x="1959660" y="66243"/>
                  </a:lnTo>
                  <a:lnTo>
                    <a:pt x="1959660" y="118059"/>
                  </a:lnTo>
                  <a:lnTo>
                    <a:pt x="1990267" y="148539"/>
                  </a:lnTo>
                  <a:lnTo>
                    <a:pt x="2001240" y="148539"/>
                  </a:lnTo>
                  <a:lnTo>
                    <a:pt x="2003755" y="148268"/>
                  </a:lnTo>
                  <a:lnTo>
                    <a:pt x="2006600" y="147726"/>
                  </a:lnTo>
                  <a:lnTo>
                    <a:pt x="2009444" y="147320"/>
                  </a:lnTo>
                  <a:lnTo>
                    <a:pt x="2018182" y="142036"/>
                  </a:lnTo>
                  <a:lnTo>
                    <a:pt x="2019122" y="139869"/>
                  </a:lnTo>
                  <a:lnTo>
                    <a:pt x="2019604" y="137431"/>
                  </a:lnTo>
                  <a:lnTo>
                    <a:pt x="2019572" y="131064"/>
                  </a:lnTo>
                  <a:lnTo>
                    <a:pt x="2019058" y="128896"/>
                  </a:lnTo>
                  <a:lnTo>
                    <a:pt x="2017797" y="127609"/>
                  </a:lnTo>
                  <a:lnTo>
                    <a:pt x="1996770" y="127609"/>
                  </a:lnTo>
                  <a:lnTo>
                    <a:pt x="1992172" y="125984"/>
                  </a:lnTo>
                  <a:lnTo>
                    <a:pt x="1986483" y="119481"/>
                  </a:lnTo>
                  <a:lnTo>
                    <a:pt x="1985060" y="114604"/>
                  </a:lnTo>
                  <a:lnTo>
                    <a:pt x="1985060" y="66243"/>
                  </a:lnTo>
                  <a:close/>
                </a:path>
                <a:path w="2219960" h="184784">
                  <a:moveTo>
                    <a:pt x="2015540" y="126051"/>
                  </a:moveTo>
                  <a:lnTo>
                    <a:pt x="2012556" y="126322"/>
                  </a:lnTo>
                  <a:lnTo>
                    <a:pt x="2010994" y="126593"/>
                  </a:lnTo>
                  <a:lnTo>
                    <a:pt x="2007476" y="127406"/>
                  </a:lnTo>
                  <a:lnTo>
                    <a:pt x="2005444" y="127609"/>
                  </a:lnTo>
                  <a:lnTo>
                    <a:pt x="2017797" y="127609"/>
                  </a:lnTo>
                  <a:lnTo>
                    <a:pt x="2016887" y="126593"/>
                  </a:lnTo>
                  <a:lnTo>
                    <a:pt x="2015540" y="126051"/>
                  </a:lnTo>
                  <a:close/>
                </a:path>
                <a:path w="2219960" h="184784">
                  <a:moveTo>
                    <a:pt x="2009851" y="47142"/>
                  </a:moveTo>
                  <a:lnTo>
                    <a:pt x="1945843" y="47142"/>
                  </a:lnTo>
                  <a:lnTo>
                    <a:pt x="1943328" y="47955"/>
                  </a:lnTo>
                  <a:lnTo>
                    <a:pt x="1939810" y="51206"/>
                  </a:lnTo>
                  <a:lnTo>
                    <a:pt x="1938934" y="53577"/>
                  </a:lnTo>
                  <a:lnTo>
                    <a:pt x="1938934" y="59673"/>
                  </a:lnTo>
                  <a:lnTo>
                    <a:pt x="1939810" y="62043"/>
                  </a:lnTo>
                  <a:lnTo>
                    <a:pt x="1941576" y="63804"/>
                  </a:lnTo>
                  <a:lnTo>
                    <a:pt x="1943328" y="65430"/>
                  </a:lnTo>
                  <a:lnTo>
                    <a:pt x="1945843" y="66243"/>
                  </a:lnTo>
                  <a:lnTo>
                    <a:pt x="2009851" y="66243"/>
                  </a:lnTo>
                  <a:lnTo>
                    <a:pt x="2012353" y="65430"/>
                  </a:lnTo>
                  <a:lnTo>
                    <a:pt x="2014118" y="63804"/>
                  </a:lnTo>
                  <a:lnTo>
                    <a:pt x="2015870" y="62043"/>
                  </a:lnTo>
                  <a:lnTo>
                    <a:pt x="2016760" y="59673"/>
                  </a:lnTo>
                  <a:lnTo>
                    <a:pt x="2016760" y="53577"/>
                  </a:lnTo>
                  <a:lnTo>
                    <a:pt x="2015870" y="51206"/>
                  </a:lnTo>
                  <a:lnTo>
                    <a:pt x="2012353" y="47955"/>
                  </a:lnTo>
                  <a:lnTo>
                    <a:pt x="2009851" y="47142"/>
                  </a:lnTo>
                  <a:close/>
                </a:path>
                <a:path w="2219960" h="184784">
                  <a:moveTo>
                    <a:pt x="1976526" y="15849"/>
                  </a:moveTo>
                  <a:lnTo>
                    <a:pt x="1968398" y="15849"/>
                  </a:lnTo>
                  <a:lnTo>
                    <a:pt x="1965210" y="16933"/>
                  </a:lnTo>
                  <a:lnTo>
                    <a:pt x="1962912" y="19100"/>
                  </a:lnTo>
                  <a:lnTo>
                    <a:pt x="1960740" y="21268"/>
                  </a:lnTo>
                  <a:lnTo>
                    <a:pt x="1959660" y="24451"/>
                  </a:lnTo>
                  <a:lnTo>
                    <a:pt x="1959660" y="47142"/>
                  </a:lnTo>
                  <a:lnTo>
                    <a:pt x="1985060" y="47142"/>
                  </a:lnTo>
                  <a:lnTo>
                    <a:pt x="1985060" y="24451"/>
                  </a:lnTo>
                  <a:lnTo>
                    <a:pt x="1983968" y="21268"/>
                  </a:lnTo>
                  <a:lnTo>
                    <a:pt x="1979637" y="16933"/>
                  </a:lnTo>
                  <a:lnTo>
                    <a:pt x="1976526" y="15849"/>
                  </a:lnTo>
                  <a:close/>
                </a:path>
                <a:path w="2219960" h="184784">
                  <a:moveTo>
                    <a:pt x="2081898" y="45110"/>
                  </a:moveTo>
                  <a:lnTo>
                    <a:pt x="2074849" y="45110"/>
                  </a:lnTo>
                  <a:lnTo>
                    <a:pt x="2067827" y="45529"/>
                  </a:lnTo>
                  <a:lnTo>
                    <a:pt x="2031364" y="69900"/>
                  </a:lnTo>
                  <a:lnTo>
                    <a:pt x="2025098" y="97536"/>
                  </a:lnTo>
                  <a:lnTo>
                    <a:pt x="2025472" y="104584"/>
                  </a:lnTo>
                  <a:lnTo>
                    <a:pt x="2044712" y="138760"/>
                  </a:lnTo>
                  <a:lnTo>
                    <a:pt x="2079523" y="148539"/>
                  </a:lnTo>
                  <a:lnTo>
                    <a:pt x="2084806" y="148539"/>
                  </a:lnTo>
                  <a:lnTo>
                    <a:pt x="2113051" y="139801"/>
                  </a:lnTo>
                  <a:lnTo>
                    <a:pt x="2115489" y="138311"/>
                  </a:lnTo>
                  <a:lnTo>
                    <a:pt x="2117178" y="136550"/>
                  </a:lnTo>
                  <a:lnTo>
                    <a:pt x="2118131" y="134518"/>
                  </a:lnTo>
                  <a:lnTo>
                    <a:pt x="2119210" y="132486"/>
                  </a:lnTo>
                  <a:lnTo>
                    <a:pt x="2119617" y="130522"/>
                  </a:lnTo>
                  <a:lnTo>
                    <a:pt x="2119442" y="129235"/>
                  </a:lnTo>
                  <a:lnTo>
                    <a:pt x="2069769" y="129235"/>
                  </a:lnTo>
                  <a:lnTo>
                    <a:pt x="2062048" y="126525"/>
                  </a:lnTo>
                  <a:lnTo>
                    <a:pt x="2049445" y="102616"/>
                  </a:lnTo>
                  <a:lnTo>
                    <a:pt x="2045589" y="102616"/>
                  </a:lnTo>
                  <a:lnTo>
                    <a:pt x="2045589" y="87985"/>
                  </a:lnTo>
                  <a:lnTo>
                    <a:pt x="2049055" y="87985"/>
                  </a:lnTo>
                  <a:lnTo>
                    <a:pt x="2050059" y="82363"/>
                  </a:lnTo>
                  <a:lnTo>
                    <a:pt x="2052091" y="77622"/>
                  </a:lnTo>
                  <a:lnTo>
                    <a:pt x="2054263" y="72745"/>
                  </a:lnTo>
                  <a:lnTo>
                    <a:pt x="2057311" y="69020"/>
                  </a:lnTo>
                  <a:lnTo>
                    <a:pt x="2061235" y="66446"/>
                  </a:lnTo>
                  <a:lnTo>
                    <a:pt x="2065299" y="63737"/>
                  </a:lnTo>
                  <a:lnTo>
                    <a:pt x="2070176" y="62382"/>
                  </a:lnTo>
                  <a:lnTo>
                    <a:pt x="2111794" y="62382"/>
                  </a:lnTo>
                  <a:lnTo>
                    <a:pt x="2108174" y="58521"/>
                  </a:lnTo>
                  <a:lnTo>
                    <a:pt x="2104250" y="54186"/>
                  </a:lnTo>
                  <a:lnTo>
                    <a:pt x="2099437" y="50867"/>
                  </a:lnTo>
                  <a:lnTo>
                    <a:pt x="2093747" y="48564"/>
                  </a:lnTo>
                  <a:lnTo>
                    <a:pt x="2088197" y="46261"/>
                  </a:lnTo>
                  <a:lnTo>
                    <a:pt x="2081898" y="45110"/>
                  </a:lnTo>
                  <a:close/>
                </a:path>
                <a:path w="2219960" h="184784">
                  <a:moveTo>
                    <a:pt x="2109660" y="121039"/>
                  </a:moveTo>
                  <a:lnTo>
                    <a:pt x="2107158" y="121716"/>
                  </a:lnTo>
                  <a:lnTo>
                    <a:pt x="2104313" y="123342"/>
                  </a:lnTo>
                  <a:lnTo>
                    <a:pt x="2100389" y="125509"/>
                  </a:lnTo>
                  <a:lnTo>
                    <a:pt x="2096185" y="127067"/>
                  </a:lnTo>
                  <a:lnTo>
                    <a:pt x="2091715" y="128016"/>
                  </a:lnTo>
                  <a:lnTo>
                    <a:pt x="2087384" y="128828"/>
                  </a:lnTo>
                  <a:lnTo>
                    <a:pt x="2083447" y="129235"/>
                  </a:lnTo>
                  <a:lnTo>
                    <a:pt x="2119442" y="129235"/>
                  </a:lnTo>
                  <a:lnTo>
                    <a:pt x="2119148" y="127067"/>
                  </a:lnTo>
                  <a:lnTo>
                    <a:pt x="2119051" y="126525"/>
                  </a:lnTo>
                  <a:lnTo>
                    <a:pt x="2118271" y="124900"/>
                  </a:lnTo>
                  <a:lnTo>
                    <a:pt x="2116912" y="123545"/>
                  </a:lnTo>
                  <a:lnTo>
                    <a:pt x="2115693" y="122191"/>
                  </a:lnTo>
                  <a:lnTo>
                    <a:pt x="2114003" y="121445"/>
                  </a:lnTo>
                  <a:lnTo>
                    <a:pt x="2111832" y="121310"/>
                  </a:lnTo>
                  <a:lnTo>
                    <a:pt x="2109660" y="121039"/>
                  </a:lnTo>
                  <a:close/>
                </a:path>
                <a:path w="2219960" h="184784">
                  <a:moveTo>
                    <a:pt x="2049055" y="87985"/>
                  </a:moveTo>
                  <a:lnTo>
                    <a:pt x="2045589" y="87985"/>
                  </a:lnTo>
                  <a:lnTo>
                    <a:pt x="2045589" y="102616"/>
                  </a:lnTo>
                  <a:lnTo>
                    <a:pt x="2049445" y="102616"/>
                  </a:lnTo>
                  <a:lnTo>
                    <a:pt x="2049131" y="97536"/>
                  </a:lnTo>
                  <a:lnTo>
                    <a:pt x="2049055" y="87985"/>
                  </a:lnTo>
                  <a:close/>
                </a:path>
                <a:path w="2219960" h="184784">
                  <a:moveTo>
                    <a:pt x="2099437" y="87985"/>
                  </a:moveTo>
                  <a:lnTo>
                    <a:pt x="2049055" y="87985"/>
                  </a:lnTo>
                  <a:lnTo>
                    <a:pt x="2049131" y="97536"/>
                  </a:lnTo>
                  <a:lnTo>
                    <a:pt x="2049445" y="102616"/>
                  </a:lnTo>
                  <a:lnTo>
                    <a:pt x="2113927" y="102616"/>
                  </a:lnTo>
                  <a:lnTo>
                    <a:pt x="2116302" y="102006"/>
                  </a:lnTo>
                  <a:lnTo>
                    <a:pt x="2119693" y="99432"/>
                  </a:lnTo>
                  <a:lnTo>
                    <a:pt x="2120569" y="97536"/>
                  </a:lnTo>
                  <a:lnTo>
                    <a:pt x="2120569" y="91033"/>
                  </a:lnTo>
                  <a:lnTo>
                    <a:pt x="2099437" y="91033"/>
                  </a:lnTo>
                  <a:lnTo>
                    <a:pt x="2099437" y="87985"/>
                  </a:lnTo>
                  <a:close/>
                </a:path>
                <a:path w="2219960" h="184784">
                  <a:moveTo>
                    <a:pt x="2111794" y="62382"/>
                  </a:moveTo>
                  <a:lnTo>
                    <a:pt x="2081009" y="62382"/>
                  </a:lnTo>
                  <a:lnTo>
                    <a:pt x="2085276" y="63534"/>
                  </a:lnTo>
                  <a:lnTo>
                    <a:pt x="2088667" y="65836"/>
                  </a:lnTo>
                  <a:lnTo>
                    <a:pt x="2092185" y="68004"/>
                  </a:lnTo>
                  <a:lnTo>
                    <a:pt x="2094826" y="71187"/>
                  </a:lnTo>
                  <a:lnTo>
                    <a:pt x="2096592" y="75387"/>
                  </a:lnTo>
                  <a:lnTo>
                    <a:pt x="2098484" y="79586"/>
                  </a:lnTo>
                  <a:lnTo>
                    <a:pt x="2099437" y="84802"/>
                  </a:lnTo>
                  <a:lnTo>
                    <a:pt x="2099437" y="91033"/>
                  </a:lnTo>
                  <a:lnTo>
                    <a:pt x="2102688" y="87985"/>
                  </a:lnTo>
                  <a:lnTo>
                    <a:pt x="2120569" y="87985"/>
                  </a:lnTo>
                  <a:lnTo>
                    <a:pt x="2120569" y="87376"/>
                  </a:lnTo>
                  <a:lnTo>
                    <a:pt x="2119490" y="80467"/>
                  </a:lnTo>
                  <a:lnTo>
                    <a:pt x="2117318" y="74371"/>
                  </a:lnTo>
                  <a:lnTo>
                    <a:pt x="2115286" y="68139"/>
                  </a:lnTo>
                  <a:lnTo>
                    <a:pt x="2112238" y="62856"/>
                  </a:lnTo>
                  <a:lnTo>
                    <a:pt x="2111794" y="62382"/>
                  </a:lnTo>
                  <a:close/>
                </a:path>
                <a:path w="2219960" h="184784">
                  <a:moveTo>
                    <a:pt x="2120569" y="87985"/>
                  </a:moveTo>
                  <a:lnTo>
                    <a:pt x="2102688" y="87985"/>
                  </a:lnTo>
                  <a:lnTo>
                    <a:pt x="2099437" y="91033"/>
                  </a:lnTo>
                  <a:lnTo>
                    <a:pt x="2120569" y="91033"/>
                  </a:lnTo>
                  <a:lnTo>
                    <a:pt x="2120569" y="87985"/>
                  </a:lnTo>
                  <a:close/>
                </a:path>
                <a:path w="2219960" h="184784">
                  <a:moveTo>
                    <a:pt x="2143798" y="122326"/>
                  </a:moveTo>
                  <a:lnTo>
                    <a:pt x="2135263" y="132012"/>
                  </a:lnTo>
                  <a:lnTo>
                    <a:pt x="2135606" y="133841"/>
                  </a:lnTo>
                  <a:lnTo>
                    <a:pt x="2171230" y="148539"/>
                  </a:lnTo>
                  <a:lnTo>
                    <a:pt x="2177059" y="148539"/>
                  </a:lnTo>
                  <a:lnTo>
                    <a:pt x="2213013" y="135547"/>
                  </a:lnTo>
                  <a:lnTo>
                    <a:pt x="2216261" y="130657"/>
                  </a:lnTo>
                  <a:lnTo>
                    <a:pt x="2172652" y="130657"/>
                  </a:lnTo>
                  <a:lnTo>
                    <a:pt x="2167978" y="130183"/>
                  </a:lnTo>
                  <a:lnTo>
                    <a:pt x="2145830" y="122665"/>
                  </a:lnTo>
                  <a:lnTo>
                    <a:pt x="2143798" y="122326"/>
                  </a:lnTo>
                  <a:close/>
                </a:path>
                <a:path w="2219960" h="184784">
                  <a:moveTo>
                    <a:pt x="2186063" y="45110"/>
                  </a:moveTo>
                  <a:lnTo>
                    <a:pt x="2171839" y="45110"/>
                  </a:lnTo>
                  <a:lnTo>
                    <a:pt x="2164524" y="46397"/>
                  </a:lnTo>
                  <a:lnTo>
                    <a:pt x="2137841" y="83989"/>
                  </a:lnTo>
                  <a:lnTo>
                    <a:pt x="2140013" y="89882"/>
                  </a:lnTo>
                  <a:lnTo>
                    <a:pt x="2144344" y="94488"/>
                  </a:lnTo>
                  <a:lnTo>
                    <a:pt x="2148814" y="98958"/>
                  </a:lnTo>
                  <a:lnTo>
                    <a:pt x="2155253" y="102006"/>
                  </a:lnTo>
                  <a:lnTo>
                    <a:pt x="2188171" y="108305"/>
                  </a:lnTo>
                  <a:lnTo>
                    <a:pt x="2191283" y="109592"/>
                  </a:lnTo>
                  <a:lnTo>
                    <a:pt x="2193315" y="111353"/>
                  </a:lnTo>
                  <a:lnTo>
                    <a:pt x="2195487" y="112979"/>
                  </a:lnTo>
                  <a:lnTo>
                    <a:pt x="2196566" y="115349"/>
                  </a:lnTo>
                  <a:lnTo>
                    <a:pt x="2183765" y="130657"/>
                  </a:lnTo>
                  <a:lnTo>
                    <a:pt x="2216261" y="130657"/>
                  </a:lnTo>
                  <a:lnTo>
                    <a:pt x="2216632" y="130098"/>
                  </a:lnTo>
                  <a:lnTo>
                    <a:pt x="2218749" y="124019"/>
                  </a:lnTo>
                  <a:lnTo>
                    <a:pt x="2218816" y="123748"/>
                  </a:lnTo>
                  <a:lnTo>
                    <a:pt x="2219528" y="116840"/>
                  </a:lnTo>
                  <a:lnTo>
                    <a:pt x="2219528" y="109524"/>
                  </a:lnTo>
                  <a:lnTo>
                    <a:pt x="2217229" y="103699"/>
                  </a:lnTo>
                  <a:lnTo>
                    <a:pt x="2212619" y="99364"/>
                  </a:lnTo>
                  <a:lnTo>
                    <a:pt x="2208149" y="95030"/>
                  </a:lnTo>
                  <a:lnTo>
                    <a:pt x="2201506" y="92049"/>
                  </a:lnTo>
                  <a:lnTo>
                    <a:pt x="2172385" y="86563"/>
                  </a:lnTo>
                  <a:lnTo>
                    <a:pt x="2168461" y="85886"/>
                  </a:lnTo>
                  <a:lnTo>
                    <a:pt x="2165540" y="84599"/>
                  </a:lnTo>
                  <a:lnTo>
                    <a:pt x="2161755" y="80806"/>
                  </a:lnTo>
                  <a:lnTo>
                    <a:pt x="2160803" y="78435"/>
                  </a:lnTo>
                  <a:lnTo>
                    <a:pt x="2160803" y="71797"/>
                  </a:lnTo>
                  <a:lnTo>
                    <a:pt x="2162365" y="68749"/>
                  </a:lnTo>
                  <a:lnTo>
                    <a:pt x="2165477" y="66446"/>
                  </a:lnTo>
                  <a:lnTo>
                    <a:pt x="2168728" y="64143"/>
                  </a:lnTo>
                  <a:lnTo>
                    <a:pt x="2173668" y="62992"/>
                  </a:lnTo>
                  <a:lnTo>
                    <a:pt x="2216636" y="62992"/>
                  </a:lnTo>
                  <a:lnTo>
                    <a:pt x="2217089" y="60892"/>
                  </a:lnTo>
                  <a:lnTo>
                    <a:pt x="2216886" y="59063"/>
                  </a:lnTo>
                  <a:lnTo>
                    <a:pt x="2216073" y="57302"/>
                  </a:lnTo>
                  <a:lnTo>
                    <a:pt x="2215400" y="55541"/>
                  </a:lnTo>
                  <a:lnTo>
                    <a:pt x="2214041" y="54119"/>
                  </a:lnTo>
                  <a:lnTo>
                    <a:pt x="2212009" y="53035"/>
                  </a:lnTo>
                  <a:lnTo>
                    <a:pt x="2207133" y="50326"/>
                  </a:lnTo>
                  <a:lnTo>
                    <a:pt x="2202053" y="48361"/>
                  </a:lnTo>
                  <a:lnTo>
                    <a:pt x="2196769" y="47142"/>
                  </a:lnTo>
                  <a:lnTo>
                    <a:pt x="2191626" y="45787"/>
                  </a:lnTo>
                  <a:lnTo>
                    <a:pt x="2186063" y="45110"/>
                  </a:lnTo>
                  <a:close/>
                </a:path>
                <a:path w="2219960" h="184784">
                  <a:moveTo>
                    <a:pt x="2216636" y="62992"/>
                  </a:moveTo>
                  <a:lnTo>
                    <a:pt x="2183828" y="62992"/>
                  </a:lnTo>
                  <a:lnTo>
                    <a:pt x="2187486" y="63466"/>
                  </a:lnTo>
                  <a:lnTo>
                    <a:pt x="2195207" y="65362"/>
                  </a:lnTo>
                  <a:lnTo>
                    <a:pt x="2199271" y="66920"/>
                  </a:lnTo>
                  <a:lnTo>
                    <a:pt x="2203475" y="69088"/>
                  </a:lnTo>
                  <a:lnTo>
                    <a:pt x="2205774" y="70171"/>
                  </a:lnTo>
                  <a:lnTo>
                    <a:pt x="2207806" y="70578"/>
                  </a:lnTo>
                  <a:lnTo>
                    <a:pt x="2209571" y="70307"/>
                  </a:lnTo>
                  <a:lnTo>
                    <a:pt x="2211463" y="69900"/>
                  </a:lnTo>
                  <a:lnTo>
                    <a:pt x="2216308" y="64414"/>
                  </a:lnTo>
                  <a:lnTo>
                    <a:pt x="2216636" y="62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58800" y="1320800"/>
            <a:ext cx="9690100" cy="5956300"/>
            <a:chOff x="558800" y="1320800"/>
            <a:chExt cx="9690100" cy="5956300"/>
          </a:xfrm>
        </p:grpSpPr>
        <p:sp>
          <p:nvSpPr>
            <p:cNvPr id="10" name="object 10"/>
            <p:cNvSpPr/>
            <p:nvPr/>
          </p:nvSpPr>
          <p:spPr>
            <a:xfrm>
              <a:off x="558800" y="1320800"/>
              <a:ext cx="9690100" cy="5956300"/>
            </a:xfrm>
            <a:custGeom>
              <a:avLst/>
              <a:gdLst/>
              <a:ahLst/>
              <a:cxnLst/>
              <a:rect l="l" t="t" r="r" b="b"/>
              <a:pathLst>
                <a:path w="9690100" h="5956300">
                  <a:moveTo>
                    <a:pt x="9690100" y="0"/>
                  </a:moveTo>
                  <a:lnTo>
                    <a:pt x="0" y="0"/>
                  </a:lnTo>
                  <a:lnTo>
                    <a:pt x="0" y="5956300"/>
                  </a:lnTo>
                  <a:lnTo>
                    <a:pt x="9690100" y="5956300"/>
                  </a:lnTo>
                  <a:lnTo>
                    <a:pt x="969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17600" y="1473200"/>
              <a:ext cx="4051300" cy="2374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57800" y="4495800"/>
              <a:ext cx="4991100" cy="2781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02000" y="2959100"/>
              <a:ext cx="4470400" cy="2260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02000" y="2959099"/>
              <a:ext cx="4470400" cy="2260600"/>
            </a:xfrm>
            <a:custGeom>
              <a:avLst/>
              <a:gdLst/>
              <a:ahLst/>
              <a:cxnLst/>
              <a:rect l="l" t="t" r="r" b="b"/>
              <a:pathLst>
                <a:path w="4470400" h="2260600">
                  <a:moveTo>
                    <a:pt x="4470400" y="0"/>
                  </a:moveTo>
                  <a:lnTo>
                    <a:pt x="4457700" y="0"/>
                  </a:lnTo>
                  <a:lnTo>
                    <a:pt x="4457700" y="12700"/>
                  </a:lnTo>
                  <a:lnTo>
                    <a:pt x="4457700" y="2247900"/>
                  </a:lnTo>
                  <a:lnTo>
                    <a:pt x="12700" y="2247900"/>
                  </a:lnTo>
                  <a:lnTo>
                    <a:pt x="12700" y="12700"/>
                  </a:lnTo>
                  <a:lnTo>
                    <a:pt x="4457700" y="12700"/>
                  </a:lnTo>
                  <a:lnTo>
                    <a:pt x="44577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260600"/>
                  </a:lnTo>
                  <a:lnTo>
                    <a:pt x="12700" y="2260600"/>
                  </a:lnTo>
                  <a:lnTo>
                    <a:pt x="4457700" y="2260600"/>
                  </a:lnTo>
                  <a:lnTo>
                    <a:pt x="4470400" y="2260600"/>
                  </a:lnTo>
                  <a:lnTo>
                    <a:pt x="4470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68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18600" y="127000"/>
            <a:ext cx="939800" cy="698500"/>
            <a:chOff x="9118600" y="127000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18600" y="2032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88500" y="1270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58800" y="317500"/>
            <a:ext cx="1651000" cy="457834"/>
            <a:chOff x="558800" y="317500"/>
            <a:chExt cx="1651000" cy="457834"/>
          </a:xfrm>
        </p:grpSpPr>
        <p:sp>
          <p:nvSpPr>
            <p:cNvPr id="7" name="object 7"/>
            <p:cNvSpPr/>
            <p:nvPr/>
          </p:nvSpPr>
          <p:spPr>
            <a:xfrm>
              <a:off x="558800" y="317500"/>
              <a:ext cx="1651000" cy="419100"/>
            </a:xfrm>
            <a:custGeom>
              <a:avLst/>
              <a:gdLst/>
              <a:ahLst/>
              <a:cxnLst/>
              <a:rect l="l" t="t" r="r" b="b"/>
              <a:pathLst>
                <a:path w="1651000" h="419100">
                  <a:moveTo>
                    <a:pt x="16510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651000" y="419100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8746" y="591718"/>
              <a:ext cx="845185" cy="183515"/>
            </a:xfrm>
            <a:custGeom>
              <a:avLst/>
              <a:gdLst/>
              <a:ahLst/>
              <a:cxnLst/>
              <a:rect l="l" t="t" r="r" b="b"/>
              <a:pathLst>
                <a:path w="845185" h="183515">
                  <a:moveTo>
                    <a:pt x="89746" y="1625"/>
                  </a:moveTo>
                  <a:lnTo>
                    <a:pt x="9347" y="1625"/>
                  </a:lnTo>
                  <a:lnTo>
                    <a:pt x="5892" y="2844"/>
                  </a:lnTo>
                  <a:lnTo>
                    <a:pt x="1151" y="7586"/>
                  </a:lnTo>
                  <a:lnTo>
                    <a:pt x="0" y="10972"/>
                  </a:lnTo>
                  <a:lnTo>
                    <a:pt x="0" y="135534"/>
                  </a:lnTo>
                  <a:lnTo>
                    <a:pt x="1151" y="138988"/>
                  </a:lnTo>
                  <a:lnTo>
                    <a:pt x="3454" y="141427"/>
                  </a:lnTo>
                  <a:lnTo>
                    <a:pt x="5892" y="143730"/>
                  </a:lnTo>
                  <a:lnTo>
                    <a:pt x="9347" y="144881"/>
                  </a:lnTo>
                  <a:lnTo>
                    <a:pt x="89746" y="144881"/>
                  </a:lnTo>
                  <a:lnTo>
                    <a:pt x="92320" y="144001"/>
                  </a:lnTo>
                  <a:lnTo>
                    <a:pt x="94081" y="142239"/>
                  </a:lnTo>
                  <a:lnTo>
                    <a:pt x="95978" y="140478"/>
                  </a:lnTo>
                  <a:lnTo>
                    <a:pt x="96926" y="137905"/>
                  </a:lnTo>
                  <a:lnTo>
                    <a:pt x="96926" y="131131"/>
                  </a:lnTo>
                  <a:lnTo>
                    <a:pt x="95978" y="128557"/>
                  </a:lnTo>
                  <a:lnTo>
                    <a:pt x="94081" y="126796"/>
                  </a:lnTo>
                  <a:lnTo>
                    <a:pt x="92320" y="125035"/>
                  </a:lnTo>
                  <a:lnTo>
                    <a:pt x="89746" y="124155"/>
                  </a:lnTo>
                  <a:lnTo>
                    <a:pt x="24993" y="124155"/>
                  </a:lnTo>
                  <a:lnTo>
                    <a:pt x="24993" y="82499"/>
                  </a:lnTo>
                  <a:lnTo>
                    <a:pt x="85411" y="82499"/>
                  </a:lnTo>
                  <a:lnTo>
                    <a:pt x="88053" y="81618"/>
                  </a:lnTo>
                  <a:lnTo>
                    <a:pt x="91575" y="78096"/>
                  </a:lnTo>
                  <a:lnTo>
                    <a:pt x="92456" y="75522"/>
                  </a:lnTo>
                  <a:lnTo>
                    <a:pt x="92456" y="68749"/>
                  </a:lnTo>
                  <a:lnTo>
                    <a:pt x="91575" y="66175"/>
                  </a:lnTo>
                  <a:lnTo>
                    <a:pt x="88053" y="62653"/>
                  </a:lnTo>
                  <a:lnTo>
                    <a:pt x="85411" y="61772"/>
                  </a:lnTo>
                  <a:lnTo>
                    <a:pt x="24993" y="61772"/>
                  </a:lnTo>
                  <a:lnTo>
                    <a:pt x="24993" y="22351"/>
                  </a:lnTo>
                  <a:lnTo>
                    <a:pt x="89746" y="22351"/>
                  </a:lnTo>
                  <a:lnTo>
                    <a:pt x="92320" y="21471"/>
                  </a:lnTo>
                  <a:lnTo>
                    <a:pt x="95978" y="17813"/>
                  </a:lnTo>
                  <a:lnTo>
                    <a:pt x="96926" y="15172"/>
                  </a:lnTo>
                  <a:lnTo>
                    <a:pt x="96926" y="8534"/>
                  </a:lnTo>
                  <a:lnTo>
                    <a:pt x="95978" y="6028"/>
                  </a:lnTo>
                  <a:lnTo>
                    <a:pt x="94081" y="4267"/>
                  </a:lnTo>
                  <a:lnTo>
                    <a:pt x="92320" y="2506"/>
                  </a:lnTo>
                  <a:lnTo>
                    <a:pt x="89746" y="1625"/>
                  </a:lnTo>
                  <a:close/>
                </a:path>
                <a:path w="845185" h="183515">
                  <a:moveTo>
                    <a:pt x="135130" y="43891"/>
                  </a:moveTo>
                  <a:lnTo>
                    <a:pt x="127273" y="43891"/>
                  </a:lnTo>
                  <a:lnTo>
                    <a:pt x="124225" y="44974"/>
                  </a:lnTo>
                  <a:lnTo>
                    <a:pt x="119890" y="49309"/>
                  </a:lnTo>
                  <a:lnTo>
                    <a:pt x="118807" y="52493"/>
                  </a:lnTo>
                  <a:lnTo>
                    <a:pt x="118807" y="137701"/>
                  </a:lnTo>
                  <a:lnTo>
                    <a:pt x="119890" y="140953"/>
                  </a:lnTo>
                  <a:lnTo>
                    <a:pt x="122058" y="143255"/>
                  </a:lnTo>
                  <a:lnTo>
                    <a:pt x="124225" y="145423"/>
                  </a:lnTo>
                  <a:lnTo>
                    <a:pt x="127341" y="146507"/>
                  </a:lnTo>
                  <a:lnTo>
                    <a:pt x="139940" y="146507"/>
                  </a:lnTo>
                  <a:lnTo>
                    <a:pt x="144207" y="142172"/>
                  </a:lnTo>
                  <a:lnTo>
                    <a:pt x="144207" y="81279"/>
                  </a:lnTo>
                  <a:lnTo>
                    <a:pt x="146373" y="75116"/>
                  </a:lnTo>
                  <a:lnTo>
                    <a:pt x="150713" y="70510"/>
                  </a:lnTo>
                  <a:lnTo>
                    <a:pt x="143597" y="70510"/>
                  </a:lnTo>
                  <a:lnTo>
                    <a:pt x="141362" y="65430"/>
                  </a:lnTo>
                  <a:lnTo>
                    <a:pt x="143597" y="60044"/>
                  </a:lnTo>
                  <a:lnTo>
                    <a:pt x="143597" y="52493"/>
                  </a:lnTo>
                  <a:lnTo>
                    <a:pt x="142513" y="49309"/>
                  </a:lnTo>
                  <a:lnTo>
                    <a:pt x="138178" y="44974"/>
                  </a:lnTo>
                  <a:lnTo>
                    <a:pt x="135130" y="43891"/>
                  </a:lnTo>
                  <a:close/>
                </a:path>
                <a:path w="845185" h="183515">
                  <a:moveTo>
                    <a:pt x="208801" y="63398"/>
                  </a:moveTo>
                  <a:lnTo>
                    <a:pt x="174687" y="63398"/>
                  </a:lnTo>
                  <a:lnTo>
                    <a:pt x="179157" y="65159"/>
                  </a:lnTo>
                  <a:lnTo>
                    <a:pt x="182002" y="68681"/>
                  </a:lnTo>
                  <a:lnTo>
                    <a:pt x="184981" y="72203"/>
                  </a:lnTo>
                  <a:lnTo>
                    <a:pt x="186472" y="77825"/>
                  </a:lnTo>
                  <a:lnTo>
                    <a:pt x="186472" y="137701"/>
                  </a:lnTo>
                  <a:lnTo>
                    <a:pt x="187556" y="140953"/>
                  </a:lnTo>
                  <a:lnTo>
                    <a:pt x="189724" y="143255"/>
                  </a:lnTo>
                  <a:lnTo>
                    <a:pt x="192026" y="145423"/>
                  </a:lnTo>
                  <a:lnTo>
                    <a:pt x="195210" y="146507"/>
                  </a:lnTo>
                  <a:lnTo>
                    <a:pt x="203338" y="146507"/>
                  </a:lnTo>
                  <a:lnTo>
                    <a:pt x="206453" y="145423"/>
                  </a:lnTo>
                  <a:lnTo>
                    <a:pt x="208621" y="143255"/>
                  </a:lnTo>
                  <a:lnTo>
                    <a:pt x="210788" y="140953"/>
                  </a:lnTo>
                  <a:lnTo>
                    <a:pt x="211872" y="137701"/>
                  </a:lnTo>
                  <a:lnTo>
                    <a:pt x="211872" y="75116"/>
                  </a:lnTo>
                  <a:lnTo>
                    <a:pt x="210585" y="67530"/>
                  </a:lnTo>
                  <a:lnTo>
                    <a:pt x="208801" y="63398"/>
                  </a:lnTo>
                  <a:close/>
                </a:path>
                <a:path w="845185" h="183515">
                  <a:moveTo>
                    <a:pt x="143597" y="60044"/>
                  </a:moveTo>
                  <a:lnTo>
                    <a:pt x="141362" y="65430"/>
                  </a:lnTo>
                  <a:lnTo>
                    <a:pt x="143597" y="70510"/>
                  </a:lnTo>
                  <a:lnTo>
                    <a:pt x="143597" y="60044"/>
                  </a:lnTo>
                  <a:close/>
                </a:path>
                <a:path w="845185" h="183515">
                  <a:moveTo>
                    <a:pt x="184711" y="43484"/>
                  </a:moveTo>
                  <a:lnTo>
                    <a:pt x="168725" y="43484"/>
                  </a:lnTo>
                  <a:lnTo>
                    <a:pt x="161546" y="45381"/>
                  </a:lnTo>
                  <a:lnTo>
                    <a:pt x="148948" y="52831"/>
                  </a:lnTo>
                  <a:lnTo>
                    <a:pt x="144341" y="58250"/>
                  </a:lnTo>
                  <a:lnTo>
                    <a:pt x="143597" y="60044"/>
                  </a:lnTo>
                  <a:lnTo>
                    <a:pt x="143597" y="70510"/>
                  </a:lnTo>
                  <a:lnTo>
                    <a:pt x="150713" y="70510"/>
                  </a:lnTo>
                  <a:lnTo>
                    <a:pt x="155180" y="65769"/>
                  </a:lnTo>
                  <a:lnTo>
                    <a:pt x="161140" y="63398"/>
                  </a:lnTo>
                  <a:lnTo>
                    <a:pt x="208801" y="63398"/>
                  </a:lnTo>
                  <a:lnTo>
                    <a:pt x="205437" y="55473"/>
                  </a:lnTo>
                  <a:lnTo>
                    <a:pt x="201576" y="50935"/>
                  </a:lnTo>
                  <a:lnTo>
                    <a:pt x="191281" y="44974"/>
                  </a:lnTo>
                  <a:lnTo>
                    <a:pt x="184711" y="43484"/>
                  </a:lnTo>
                  <a:close/>
                </a:path>
                <a:path w="845185" h="183515">
                  <a:moveTo>
                    <a:pt x="243655" y="43891"/>
                  </a:moveTo>
                  <a:lnTo>
                    <a:pt x="236881" y="43891"/>
                  </a:lnTo>
                  <a:lnTo>
                    <a:pt x="233969" y="44703"/>
                  </a:lnTo>
                  <a:lnTo>
                    <a:pt x="231801" y="46329"/>
                  </a:lnTo>
                  <a:lnTo>
                    <a:pt x="229769" y="47819"/>
                  </a:lnTo>
                  <a:lnTo>
                    <a:pt x="228550" y="49851"/>
                  </a:lnTo>
                  <a:lnTo>
                    <a:pt x="228144" y="52425"/>
                  </a:lnTo>
                  <a:lnTo>
                    <a:pt x="227873" y="54999"/>
                  </a:lnTo>
                  <a:lnTo>
                    <a:pt x="228347" y="57776"/>
                  </a:lnTo>
                  <a:lnTo>
                    <a:pt x="261875" y="135737"/>
                  </a:lnTo>
                  <a:lnTo>
                    <a:pt x="273526" y="146507"/>
                  </a:lnTo>
                  <a:lnTo>
                    <a:pt x="280435" y="146507"/>
                  </a:lnTo>
                  <a:lnTo>
                    <a:pt x="283414" y="145626"/>
                  </a:lnTo>
                  <a:lnTo>
                    <a:pt x="285852" y="143865"/>
                  </a:lnTo>
                  <a:lnTo>
                    <a:pt x="288427" y="142104"/>
                  </a:lnTo>
                  <a:lnTo>
                    <a:pt x="290459" y="139395"/>
                  </a:lnTo>
                  <a:lnTo>
                    <a:pt x="291948" y="135737"/>
                  </a:lnTo>
                  <a:lnTo>
                    <a:pt x="297731" y="122529"/>
                  </a:lnTo>
                  <a:lnTo>
                    <a:pt x="274473" y="122529"/>
                  </a:lnTo>
                  <a:lnTo>
                    <a:pt x="277561" y="115020"/>
                  </a:lnTo>
                  <a:lnTo>
                    <a:pt x="253060" y="53847"/>
                  </a:lnTo>
                  <a:lnTo>
                    <a:pt x="251647" y="50122"/>
                  </a:lnTo>
                  <a:lnTo>
                    <a:pt x="249955" y="47481"/>
                  </a:lnTo>
                  <a:lnTo>
                    <a:pt x="248057" y="46126"/>
                  </a:lnTo>
                  <a:lnTo>
                    <a:pt x="246161" y="44636"/>
                  </a:lnTo>
                  <a:lnTo>
                    <a:pt x="243655" y="43891"/>
                  </a:lnTo>
                  <a:close/>
                </a:path>
                <a:path w="845185" h="183515">
                  <a:moveTo>
                    <a:pt x="277561" y="115020"/>
                  </a:moveTo>
                  <a:lnTo>
                    <a:pt x="274473" y="122529"/>
                  </a:lnTo>
                  <a:lnTo>
                    <a:pt x="280569" y="122529"/>
                  </a:lnTo>
                  <a:lnTo>
                    <a:pt x="277561" y="115020"/>
                  </a:lnTo>
                  <a:close/>
                </a:path>
                <a:path w="845185" h="183515">
                  <a:moveTo>
                    <a:pt x="318907" y="43891"/>
                  </a:moveTo>
                  <a:lnTo>
                    <a:pt x="312540" y="43891"/>
                  </a:lnTo>
                  <a:lnTo>
                    <a:pt x="309830" y="44636"/>
                  </a:lnTo>
                  <a:lnTo>
                    <a:pt x="307798" y="46126"/>
                  </a:lnTo>
                  <a:lnTo>
                    <a:pt x="305902" y="47481"/>
                  </a:lnTo>
                  <a:lnTo>
                    <a:pt x="304209" y="50054"/>
                  </a:lnTo>
                  <a:lnTo>
                    <a:pt x="302244" y="54999"/>
                  </a:lnTo>
                  <a:lnTo>
                    <a:pt x="277561" y="115020"/>
                  </a:lnTo>
                  <a:lnTo>
                    <a:pt x="280569" y="122529"/>
                  </a:lnTo>
                  <a:lnTo>
                    <a:pt x="297731" y="122529"/>
                  </a:lnTo>
                  <a:lnTo>
                    <a:pt x="324867" y="60553"/>
                  </a:lnTo>
                  <a:lnTo>
                    <a:pt x="326222" y="57573"/>
                  </a:lnTo>
                  <a:lnTo>
                    <a:pt x="326696" y="54863"/>
                  </a:lnTo>
                  <a:lnTo>
                    <a:pt x="325883" y="49851"/>
                  </a:lnTo>
                  <a:lnTo>
                    <a:pt x="324799" y="47819"/>
                  </a:lnTo>
                  <a:lnTo>
                    <a:pt x="323038" y="46329"/>
                  </a:lnTo>
                  <a:lnTo>
                    <a:pt x="321278" y="44703"/>
                  </a:lnTo>
                  <a:lnTo>
                    <a:pt x="318907" y="43891"/>
                  </a:lnTo>
                  <a:close/>
                </a:path>
                <a:path w="845185" h="183515">
                  <a:moveTo>
                    <a:pt x="393192" y="43484"/>
                  </a:moveTo>
                  <a:lnTo>
                    <a:pt x="386148" y="43484"/>
                  </a:lnTo>
                  <a:lnTo>
                    <a:pt x="379125" y="43903"/>
                  </a:lnTo>
                  <a:lnTo>
                    <a:pt x="342663" y="68275"/>
                  </a:lnTo>
                  <a:lnTo>
                    <a:pt x="336396" y="95910"/>
                  </a:lnTo>
                  <a:lnTo>
                    <a:pt x="336770" y="102958"/>
                  </a:lnTo>
                  <a:lnTo>
                    <a:pt x="356011" y="137134"/>
                  </a:lnTo>
                  <a:lnTo>
                    <a:pt x="390822" y="146913"/>
                  </a:lnTo>
                  <a:lnTo>
                    <a:pt x="396105" y="146913"/>
                  </a:lnTo>
                  <a:lnTo>
                    <a:pt x="424350" y="138175"/>
                  </a:lnTo>
                  <a:lnTo>
                    <a:pt x="426788" y="136685"/>
                  </a:lnTo>
                  <a:lnTo>
                    <a:pt x="428481" y="134924"/>
                  </a:lnTo>
                  <a:lnTo>
                    <a:pt x="429430" y="132892"/>
                  </a:lnTo>
                  <a:lnTo>
                    <a:pt x="430513" y="130860"/>
                  </a:lnTo>
                  <a:lnTo>
                    <a:pt x="430919" y="128896"/>
                  </a:lnTo>
                  <a:lnTo>
                    <a:pt x="430742" y="127609"/>
                  </a:lnTo>
                  <a:lnTo>
                    <a:pt x="381068" y="127609"/>
                  </a:lnTo>
                  <a:lnTo>
                    <a:pt x="373346" y="124900"/>
                  </a:lnTo>
                  <a:lnTo>
                    <a:pt x="360743" y="100990"/>
                  </a:lnTo>
                  <a:lnTo>
                    <a:pt x="356887" y="100990"/>
                  </a:lnTo>
                  <a:lnTo>
                    <a:pt x="356887" y="86359"/>
                  </a:lnTo>
                  <a:lnTo>
                    <a:pt x="360354" y="86359"/>
                  </a:lnTo>
                  <a:lnTo>
                    <a:pt x="361358" y="80738"/>
                  </a:lnTo>
                  <a:lnTo>
                    <a:pt x="363390" y="75996"/>
                  </a:lnTo>
                  <a:lnTo>
                    <a:pt x="365556" y="71119"/>
                  </a:lnTo>
                  <a:lnTo>
                    <a:pt x="368604" y="67394"/>
                  </a:lnTo>
                  <a:lnTo>
                    <a:pt x="372534" y="64820"/>
                  </a:lnTo>
                  <a:lnTo>
                    <a:pt x="376598" y="62111"/>
                  </a:lnTo>
                  <a:lnTo>
                    <a:pt x="381474" y="60756"/>
                  </a:lnTo>
                  <a:lnTo>
                    <a:pt x="423092" y="60756"/>
                  </a:lnTo>
                  <a:lnTo>
                    <a:pt x="419473" y="56895"/>
                  </a:lnTo>
                  <a:lnTo>
                    <a:pt x="415544" y="52561"/>
                  </a:lnTo>
                  <a:lnTo>
                    <a:pt x="410735" y="49242"/>
                  </a:lnTo>
                  <a:lnTo>
                    <a:pt x="399491" y="44636"/>
                  </a:lnTo>
                  <a:lnTo>
                    <a:pt x="393192" y="43484"/>
                  </a:lnTo>
                  <a:close/>
                </a:path>
                <a:path w="845185" h="183515">
                  <a:moveTo>
                    <a:pt x="420963" y="119413"/>
                  </a:moveTo>
                  <a:lnTo>
                    <a:pt x="418457" y="120091"/>
                  </a:lnTo>
                  <a:lnTo>
                    <a:pt x="415612" y="121716"/>
                  </a:lnTo>
                  <a:lnTo>
                    <a:pt x="411683" y="123884"/>
                  </a:lnTo>
                  <a:lnTo>
                    <a:pt x="407484" y="125442"/>
                  </a:lnTo>
                  <a:lnTo>
                    <a:pt x="403014" y="126390"/>
                  </a:lnTo>
                  <a:lnTo>
                    <a:pt x="398678" y="127203"/>
                  </a:lnTo>
                  <a:lnTo>
                    <a:pt x="394750" y="127609"/>
                  </a:lnTo>
                  <a:lnTo>
                    <a:pt x="430742" y="127609"/>
                  </a:lnTo>
                  <a:lnTo>
                    <a:pt x="430443" y="125442"/>
                  </a:lnTo>
                  <a:lnTo>
                    <a:pt x="430345" y="124900"/>
                  </a:lnTo>
                  <a:lnTo>
                    <a:pt x="429564" y="123274"/>
                  </a:lnTo>
                  <a:lnTo>
                    <a:pt x="428210" y="121919"/>
                  </a:lnTo>
                  <a:lnTo>
                    <a:pt x="426991" y="120565"/>
                  </a:lnTo>
                  <a:lnTo>
                    <a:pt x="425297" y="119820"/>
                  </a:lnTo>
                  <a:lnTo>
                    <a:pt x="423130" y="119684"/>
                  </a:lnTo>
                  <a:lnTo>
                    <a:pt x="420963" y="119413"/>
                  </a:lnTo>
                  <a:close/>
                </a:path>
                <a:path w="845185" h="183515">
                  <a:moveTo>
                    <a:pt x="360354" y="86359"/>
                  </a:moveTo>
                  <a:lnTo>
                    <a:pt x="356887" y="86359"/>
                  </a:lnTo>
                  <a:lnTo>
                    <a:pt x="356887" y="100990"/>
                  </a:lnTo>
                  <a:lnTo>
                    <a:pt x="360743" y="100990"/>
                  </a:lnTo>
                  <a:lnTo>
                    <a:pt x="360430" y="95910"/>
                  </a:lnTo>
                  <a:lnTo>
                    <a:pt x="360354" y="86359"/>
                  </a:lnTo>
                  <a:close/>
                </a:path>
                <a:path w="845185" h="183515">
                  <a:moveTo>
                    <a:pt x="410735" y="86359"/>
                  </a:moveTo>
                  <a:lnTo>
                    <a:pt x="360354" y="86359"/>
                  </a:lnTo>
                  <a:lnTo>
                    <a:pt x="360430" y="95910"/>
                  </a:lnTo>
                  <a:lnTo>
                    <a:pt x="360743" y="100990"/>
                  </a:lnTo>
                  <a:lnTo>
                    <a:pt x="425230" y="100990"/>
                  </a:lnTo>
                  <a:lnTo>
                    <a:pt x="427601" y="100380"/>
                  </a:lnTo>
                  <a:lnTo>
                    <a:pt x="429226" y="99161"/>
                  </a:lnTo>
                  <a:lnTo>
                    <a:pt x="430987" y="97806"/>
                  </a:lnTo>
                  <a:lnTo>
                    <a:pt x="431868" y="95910"/>
                  </a:lnTo>
                  <a:lnTo>
                    <a:pt x="431868" y="89407"/>
                  </a:lnTo>
                  <a:lnTo>
                    <a:pt x="410735" y="89407"/>
                  </a:lnTo>
                  <a:lnTo>
                    <a:pt x="410735" y="86359"/>
                  </a:lnTo>
                  <a:close/>
                </a:path>
                <a:path w="845185" h="183515">
                  <a:moveTo>
                    <a:pt x="423092" y="60756"/>
                  </a:moveTo>
                  <a:lnTo>
                    <a:pt x="392311" y="60756"/>
                  </a:lnTo>
                  <a:lnTo>
                    <a:pt x="396579" y="61908"/>
                  </a:lnTo>
                  <a:lnTo>
                    <a:pt x="399966" y="64211"/>
                  </a:lnTo>
                  <a:lnTo>
                    <a:pt x="403487" y="66378"/>
                  </a:lnTo>
                  <a:lnTo>
                    <a:pt x="406129" y="69562"/>
                  </a:lnTo>
                  <a:lnTo>
                    <a:pt x="407890" y="73761"/>
                  </a:lnTo>
                  <a:lnTo>
                    <a:pt x="409787" y="77961"/>
                  </a:lnTo>
                  <a:lnTo>
                    <a:pt x="410735" y="83176"/>
                  </a:lnTo>
                  <a:lnTo>
                    <a:pt x="410735" y="89407"/>
                  </a:lnTo>
                  <a:lnTo>
                    <a:pt x="413986" y="86359"/>
                  </a:lnTo>
                  <a:lnTo>
                    <a:pt x="431868" y="86359"/>
                  </a:lnTo>
                  <a:lnTo>
                    <a:pt x="431868" y="85750"/>
                  </a:lnTo>
                  <a:lnTo>
                    <a:pt x="430784" y="78841"/>
                  </a:lnTo>
                  <a:lnTo>
                    <a:pt x="428617" y="72745"/>
                  </a:lnTo>
                  <a:lnTo>
                    <a:pt x="426585" y="66514"/>
                  </a:lnTo>
                  <a:lnTo>
                    <a:pt x="423537" y="61230"/>
                  </a:lnTo>
                  <a:lnTo>
                    <a:pt x="423092" y="60756"/>
                  </a:lnTo>
                  <a:close/>
                </a:path>
                <a:path w="845185" h="183515">
                  <a:moveTo>
                    <a:pt x="431868" y="86359"/>
                  </a:moveTo>
                  <a:lnTo>
                    <a:pt x="413986" y="86359"/>
                  </a:lnTo>
                  <a:lnTo>
                    <a:pt x="410735" y="89407"/>
                  </a:lnTo>
                  <a:lnTo>
                    <a:pt x="431868" y="89407"/>
                  </a:lnTo>
                  <a:lnTo>
                    <a:pt x="431868" y="86359"/>
                  </a:lnTo>
                  <a:close/>
                </a:path>
                <a:path w="845185" h="183515">
                  <a:moveTo>
                    <a:pt x="468646" y="0"/>
                  </a:moveTo>
                  <a:lnTo>
                    <a:pt x="460518" y="0"/>
                  </a:lnTo>
                  <a:lnTo>
                    <a:pt x="457401" y="1083"/>
                  </a:lnTo>
                  <a:lnTo>
                    <a:pt x="453067" y="5418"/>
                  </a:lnTo>
                  <a:lnTo>
                    <a:pt x="451984" y="8602"/>
                  </a:lnTo>
                  <a:lnTo>
                    <a:pt x="451984" y="108915"/>
                  </a:lnTo>
                  <a:lnTo>
                    <a:pt x="471134" y="144525"/>
                  </a:lnTo>
                  <a:lnTo>
                    <a:pt x="485918" y="146913"/>
                  </a:lnTo>
                  <a:lnTo>
                    <a:pt x="487408" y="146913"/>
                  </a:lnTo>
                  <a:lnTo>
                    <a:pt x="503393" y="138311"/>
                  </a:lnTo>
                  <a:lnTo>
                    <a:pt x="503393" y="130996"/>
                  </a:lnTo>
                  <a:lnTo>
                    <a:pt x="503054" y="128422"/>
                  </a:lnTo>
                  <a:lnTo>
                    <a:pt x="502376" y="127203"/>
                  </a:lnTo>
                  <a:lnTo>
                    <a:pt x="501767" y="125983"/>
                  </a:lnTo>
                  <a:lnTo>
                    <a:pt x="487747" y="125983"/>
                  </a:lnTo>
                  <a:lnTo>
                    <a:pt x="483953" y="124493"/>
                  </a:lnTo>
                  <a:lnTo>
                    <a:pt x="481244" y="121513"/>
                  </a:lnTo>
                  <a:lnTo>
                    <a:pt x="478670" y="118533"/>
                  </a:lnTo>
                  <a:lnTo>
                    <a:pt x="477384" y="113927"/>
                  </a:lnTo>
                  <a:lnTo>
                    <a:pt x="477384" y="8602"/>
                  </a:lnTo>
                  <a:lnTo>
                    <a:pt x="476232" y="5418"/>
                  </a:lnTo>
                  <a:lnTo>
                    <a:pt x="473929" y="3251"/>
                  </a:lnTo>
                  <a:lnTo>
                    <a:pt x="471761" y="1083"/>
                  </a:lnTo>
                  <a:lnTo>
                    <a:pt x="468646" y="0"/>
                  </a:lnTo>
                  <a:close/>
                </a:path>
                <a:path w="845185" h="183515">
                  <a:moveTo>
                    <a:pt x="500413" y="125306"/>
                  </a:moveTo>
                  <a:lnTo>
                    <a:pt x="495672" y="125983"/>
                  </a:lnTo>
                  <a:lnTo>
                    <a:pt x="501767" y="125983"/>
                  </a:lnTo>
                  <a:lnTo>
                    <a:pt x="501699" y="125848"/>
                  </a:lnTo>
                  <a:lnTo>
                    <a:pt x="500413" y="125306"/>
                  </a:lnTo>
                  <a:close/>
                </a:path>
                <a:path w="845185" h="183515">
                  <a:moveTo>
                    <a:pt x="561193" y="43484"/>
                  </a:moveTo>
                  <a:lnTo>
                    <a:pt x="553472" y="43484"/>
                  </a:lnTo>
                  <a:lnTo>
                    <a:pt x="546496" y="44703"/>
                  </a:lnTo>
                  <a:lnTo>
                    <a:pt x="540264" y="47142"/>
                  </a:lnTo>
                  <a:lnTo>
                    <a:pt x="534032" y="49445"/>
                  </a:lnTo>
                  <a:lnTo>
                    <a:pt x="528681" y="52899"/>
                  </a:lnTo>
                  <a:lnTo>
                    <a:pt x="524211" y="57505"/>
                  </a:lnTo>
                  <a:lnTo>
                    <a:pt x="519741" y="61975"/>
                  </a:lnTo>
                  <a:lnTo>
                    <a:pt x="516286" y="67394"/>
                  </a:lnTo>
                  <a:lnTo>
                    <a:pt x="513848" y="73761"/>
                  </a:lnTo>
                  <a:lnTo>
                    <a:pt x="511545" y="79993"/>
                  </a:lnTo>
                  <a:lnTo>
                    <a:pt x="510393" y="87105"/>
                  </a:lnTo>
                  <a:lnTo>
                    <a:pt x="510393" y="95097"/>
                  </a:lnTo>
                  <a:lnTo>
                    <a:pt x="526785" y="136414"/>
                  </a:lnTo>
                  <a:lnTo>
                    <a:pt x="561193" y="146913"/>
                  </a:lnTo>
                  <a:lnTo>
                    <a:pt x="568915" y="146913"/>
                  </a:lnTo>
                  <a:lnTo>
                    <a:pt x="602646" y="128490"/>
                  </a:lnTo>
                  <a:lnTo>
                    <a:pt x="603190" y="127609"/>
                  </a:lnTo>
                  <a:lnTo>
                    <a:pt x="553608" y="127609"/>
                  </a:lnTo>
                  <a:lnTo>
                    <a:pt x="547512" y="124900"/>
                  </a:lnTo>
                  <a:lnTo>
                    <a:pt x="542905" y="119481"/>
                  </a:lnTo>
                  <a:lnTo>
                    <a:pt x="538299" y="113927"/>
                  </a:lnTo>
                  <a:lnTo>
                    <a:pt x="535997" y="105799"/>
                  </a:lnTo>
                  <a:lnTo>
                    <a:pt x="536078" y="87439"/>
                  </a:lnTo>
                  <a:lnTo>
                    <a:pt x="547985" y="66446"/>
                  </a:lnTo>
                  <a:lnTo>
                    <a:pt x="551779" y="64007"/>
                  </a:lnTo>
                  <a:lnTo>
                    <a:pt x="556181" y="62788"/>
                  </a:lnTo>
                  <a:lnTo>
                    <a:pt x="603042" y="62788"/>
                  </a:lnTo>
                  <a:lnTo>
                    <a:pt x="601494" y="59943"/>
                  </a:lnTo>
                  <a:lnTo>
                    <a:pt x="568661" y="43878"/>
                  </a:lnTo>
                  <a:lnTo>
                    <a:pt x="561193" y="43484"/>
                  </a:lnTo>
                  <a:close/>
                </a:path>
                <a:path w="845185" h="183515">
                  <a:moveTo>
                    <a:pt x="603042" y="62788"/>
                  </a:moveTo>
                  <a:lnTo>
                    <a:pt x="568779" y="62788"/>
                  </a:lnTo>
                  <a:lnTo>
                    <a:pt x="574875" y="65498"/>
                  </a:lnTo>
                  <a:lnTo>
                    <a:pt x="579481" y="70916"/>
                  </a:lnTo>
                  <a:lnTo>
                    <a:pt x="584088" y="76199"/>
                  </a:lnTo>
                  <a:lnTo>
                    <a:pt x="586390" y="84260"/>
                  </a:lnTo>
                  <a:lnTo>
                    <a:pt x="586302" y="102768"/>
                  </a:lnTo>
                  <a:lnTo>
                    <a:pt x="585307" y="108305"/>
                  </a:lnTo>
                  <a:lnTo>
                    <a:pt x="583139" y="113182"/>
                  </a:lnTo>
                  <a:lnTo>
                    <a:pt x="581107" y="117923"/>
                  </a:lnTo>
                  <a:lnTo>
                    <a:pt x="578195" y="121513"/>
                  </a:lnTo>
                  <a:lnTo>
                    <a:pt x="570608" y="126390"/>
                  </a:lnTo>
                  <a:lnTo>
                    <a:pt x="566206" y="127609"/>
                  </a:lnTo>
                  <a:lnTo>
                    <a:pt x="603190" y="127609"/>
                  </a:lnTo>
                  <a:lnTo>
                    <a:pt x="606033" y="123003"/>
                  </a:lnTo>
                  <a:lnTo>
                    <a:pt x="608355" y="116585"/>
                  </a:lnTo>
                  <a:lnTo>
                    <a:pt x="610774" y="110269"/>
                  </a:lnTo>
                  <a:lnTo>
                    <a:pt x="611993" y="103090"/>
                  </a:lnTo>
                  <a:lnTo>
                    <a:pt x="611993" y="95097"/>
                  </a:lnTo>
                  <a:lnTo>
                    <a:pt x="605694" y="67665"/>
                  </a:lnTo>
                  <a:lnTo>
                    <a:pt x="603042" y="62788"/>
                  </a:lnTo>
                  <a:close/>
                </a:path>
                <a:path w="845185" h="183515">
                  <a:moveTo>
                    <a:pt x="649417" y="43891"/>
                  </a:moveTo>
                  <a:lnTo>
                    <a:pt x="641424" y="43891"/>
                  </a:lnTo>
                  <a:lnTo>
                    <a:pt x="638376" y="44974"/>
                  </a:lnTo>
                  <a:lnTo>
                    <a:pt x="634042" y="49309"/>
                  </a:lnTo>
                  <a:lnTo>
                    <a:pt x="632959" y="52493"/>
                  </a:lnTo>
                  <a:lnTo>
                    <a:pt x="632959" y="174481"/>
                  </a:lnTo>
                  <a:lnTo>
                    <a:pt x="634042" y="177664"/>
                  </a:lnTo>
                  <a:lnTo>
                    <a:pt x="638376" y="181999"/>
                  </a:lnTo>
                  <a:lnTo>
                    <a:pt x="641493" y="183083"/>
                  </a:lnTo>
                  <a:lnTo>
                    <a:pt x="649621" y="183083"/>
                  </a:lnTo>
                  <a:lnTo>
                    <a:pt x="652736" y="181999"/>
                  </a:lnTo>
                  <a:lnTo>
                    <a:pt x="654904" y="179831"/>
                  </a:lnTo>
                  <a:lnTo>
                    <a:pt x="657207" y="177664"/>
                  </a:lnTo>
                  <a:lnTo>
                    <a:pt x="658359" y="174481"/>
                  </a:lnTo>
                  <a:lnTo>
                    <a:pt x="658359" y="131550"/>
                  </a:lnTo>
                  <a:lnTo>
                    <a:pt x="658087" y="131199"/>
                  </a:lnTo>
                  <a:lnTo>
                    <a:pt x="655919" y="124561"/>
                  </a:lnTo>
                  <a:lnTo>
                    <a:pt x="669178" y="124561"/>
                  </a:lnTo>
                  <a:lnTo>
                    <a:pt x="664861" y="119481"/>
                  </a:lnTo>
                  <a:lnTo>
                    <a:pt x="660255" y="113927"/>
                  </a:lnTo>
                  <a:lnTo>
                    <a:pt x="657951" y="105799"/>
                  </a:lnTo>
                  <a:lnTo>
                    <a:pt x="658046" y="87363"/>
                  </a:lnTo>
                  <a:lnTo>
                    <a:pt x="658968" y="81957"/>
                  </a:lnTo>
                  <a:lnTo>
                    <a:pt x="661000" y="77215"/>
                  </a:lnTo>
                  <a:lnTo>
                    <a:pt x="663077" y="72542"/>
                  </a:lnTo>
                  <a:lnTo>
                    <a:pt x="657951" y="72542"/>
                  </a:lnTo>
                  <a:lnTo>
                    <a:pt x="655717" y="66446"/>
                  </a:lnTo>
                  <a:lnTo>
                    <a:pt x="657749" y="59537"/>
                  </a:lnTo>
                  <a:lnTo>
                    <a:pt x="657951" y="59266"/>
                  </a:lnTo>
                  <a:lnTo>
                    <a:pt x="657951" y="52493"/>
                  </a:lnTo>
                  <a:lnTo>
                    <a:pt x="656868" y="49309"/>
                  </a:lnTo>
                  <a:lnTo>
                    <a:pt x="652533" y="44974"/>
                  </a:lnTo>
                  <a:lnTo>
                    <a:pt x="649417" y="43891"/>
                  </a:lnTo>
                  <a:close/>
                </a:path>
                <a:path w="845185" h="183515">
                  <a:moveTo>
                    <a:pt x="669178" y="124561"/>
                  </a:moveTo>
                  <a:lnTo>
                    <a:pt x="658359" y="124561"/>
                  </a:lnTo>
                  <a:lnTo>
                    <a:pt x="658359" y="131550"/>
                  </a:lnTo>
                  <a:lnTo>
                    <a:pt x="662287" y="136618"/>
                  </a:lnTo>
                  <a:lnTo>
                    <a:pt x="668517" y="140817"/>
                  </a:lnTo>
                  <a:lnTo>
                    <a:pt x="674749" y="144881"/>
                  </a:lnTo>
                  <a:lnTo>
                    <a:pt x="681997" y="146913"/>
                  </a:lnTo>
                  <a:lnTo>
                    <a:pt x="699066" y="146913"/>
                  </a:lnTo>
                  <a:lnTo>
                    <a:pt x="706719" y="144813"/>
                  </a:lnTo>
                  <a:lnTo>
                    <a:pt x="719724" y="136414"/>
                  </a:lnTo>
                  <a:lnTo>
                    <a:pt x="724804" y="130454"/>
                  </a:lnTo>
                  <a:lnTo>
                    <a:pt x="726152" y="127609"/>
                  </a:lnTo>
                  <a:lnTo>
                    <a:pt x="675562" y="127609"/>
                  </a:lnTo>
                  <a:lnTo>
                    <a:pt x="669466" y="124900"/>
                  </a:lnTo>
                  <a:lnTo>
                    <a:pt x="669178" y="124561"/>
                  </a:lnTo>
                  <a:close/>
                </a:path>
                <a:path w="845185" h="183515">
                  <a:moveTo>
                    <a:pt x="658359" y="124561"/>
                  </a:moveTo>
                  <a:lnTo>
                    <a:pt x="655919" y="124561"/>
                  </a:lnTo>
                  <a:lnTo>
                    <a:pt x="658087" y="131199"/>
                  </a:lnTo>
                  <a:lnTo>
                    <a:pt x="658359" y="131550"/>
                  </a:lnTo>
                  <a:lnTo>
                    <a:pt x="658359" y="124561"/>
                  </a:lnTo>
                  <a:close/>
                </a:path>
                <a:path w="845185" h="183515">
                  <a:moveTo>
                    <a:pt x="726152" y="62788"/>
                  </a:moveTo>
                  <a:lnTo>
                    <a:pt x="690735" y="62788"/>
                  </a:lnTo>
                  <a:lnTo>
                    <a:pt x="696831" y="65498"/>
                  </a:lnTo>
                  <a:lnTo>
                    <a:pt x="701436" y="70916"/>
                  </a:lnTo>
                  <a:lnTo>
                    <a:pt x="706042" y="76199"/>
                  </a:lnTo>
                  <a:lnTo>
                    <a:pt x="708346" y="84260"/>
                  </a:lnTo>
                  <a:lnTo>
                    <a:pt x="708257" y="102768"/>
                  </a:lnTo>
                  <a:lnTo>
                    <a:pt x="707261" y="108305"/>
                  </a:lnTo>
                  <a:lnTo>
                    <a:pt x="705095" y="113182"/>
                  </a:lnTo>
                  <a:lnTo>
                    <a:pt x="703063" y="117923"/>
                  </a:lnTo>
                  <a:lnTo>
                    <a:pt x="700149" y="121513"/>
                  </a:lnTo>
                  <a:lnTo>
                    <a:pt x="692564" y="126390"/>
                  </a:lnTo>
                  <a:lnTo>
                    <a:pt x="688160" y="127609"/>
                  </a:lnTo>
                  <a:lnTo>
                    <a:pt x="726152" y="127609"/>
                  </a:lnTo>
                  <a:lnTo>
                    <a:pt x="733949" y="95097"/>
                  </a:lnTo>
                  <a:lnTo>
                    <a:pt x="733606" y="87363"/>
                  </a:lnTo>
                  <a:lnTo>
                    <a:pt x="732577" y="80213"/>
                  </a:lnTo>
                  <a:lnTo>
                    <a:pt x="730862" y="73647"/>
                  </a:lnTo>
                  <a:lnTo>
                    <a:pt x="728463" y="67665"/>
                  </a:lnTo>
                  <a:lnTo>
                    <a:pt x="726152" y="62788"/>
                  </a:lnTo>
                  <a:close/>
                </a:path>
                <a:path w="845185" h="183515">
                  <a:moveTo>
                    <a:pt x="657951" y="59266"/>
                  </a:moveTo>
                  <a:lnTo>
                    <a:pt x="657749" y="59537"/>
                  </a:lnTo>
                  <a:lnTo>
                    <a:pt x="655717" y="66446"/>
                  </a:lnTo>
                  <a:lnTo>
                    <a:pt x="657951" y="72542"/>
                  </a:lnTo>
                  <a:lnTo>
                    <a:pt x="657951" y="59266"/>
                  </a:lnTo>
                  <a:close/>
                </a:path>
                <a:path w="845185" h="183515">
                  <a:moveTo>
                    <a:pt x="698930" y="43484"/>
                  </a:moveTo>
                  <a:lnTo>
                    <a:pt x="681861" y="43484"/>
                  </a:lnTo>
                  <a:lnTo>
                    <a:pt x="674479" y="45584"/>
                  </a:lnTo>
                  <a:lnTo>
                    <a:pt x="668111" y="49783"/>
                  </a:lnTo>
                  <a:lnTo>
                    <a:pt x="661880" y="53983"/>
                  </a:lnTo>
                  <a:lnTo>
                    <a:pt x="657951" y="59266"/>
                  </a:lnTo>
                  <a:lnTo>
                    <a:pt x="657951" y="72542"/>
                  </a:lnTo>
                  <a:lnTo>
                    <a:pt x="663077" y="72542"/>
                  </a:lnTo>
                  <a:lnTo>
                    <a:pt x="663167" y="72339"/>
                  </a:lnTo>
                  <a:lnTo>
                    <a:pt x="666148" y="68749"/>
                  </a:lnTo>
                  <a:lnTo>
                    <a:pt x="669940" y="66446"/>
                  </a:lnTo>
                  <a:lnTo>
                    <a:pt x="673733" y="64007"/>
                  </a:lnTo>
                  <a:lnTo>
                    <a:pt x="678136" y="62788"/>
                  </a:lnTo>
                  <a:lnTo>
                    <a:pt x="726152" y="62788"/>
                  </a:lnTo>
                  <a:lnTo>
                    <a:pt x="724804" y="59943"/>
                  </a:lnTo>
                  <a:lnTo>
                    <a:pt x="719656" y="53983"/>
                  </a:lnTo>
                  <a:lnTo>
                    <a:pt x="713019" y="49783"/>
                  </a:lnTo>
                  <a:lnTo>
                    <a:pt x="706517" y="45584"/>
                  </a:lnTo>
                  <a:lnTo>
                    <a:pt x="698930" y="43484"/>
                  </a:lnTo>
                  <a:close/>
                </a:path>
                <a:path w="845185" h="183515">
                  <a:moveTo>
                    <a:pt x="806141" y="43484"/>
                  </a:moveTo>
                  <a:lnTo>
                    <a:pt x="799096" y="43484"/>
                  </a:lnTo>
                  <a:lnTo>
                    <a:pt x="792073" y="43903"/>
                  </a:lnTo>
                  <a:lnTo>
                    <a:pt x="755611" y="68275"/>
                  </a:lnTo>
                  <a:lnTo>
                    <a:pt x="749345" y="95910"/>
                  </a:lnTo>
                  <a:lnTo>
                    <a:pt x="749719" y="102958"/>
                  </a:lnTo>
                  <a:lnTo>
                    <a:pt x="768959" y="137134"/>
                  </a:lnTo>
                  <a:lnTo>
                    <a:pt x="803770" y="146913"/>
                  </a:lnTo>
                  <a:lnTo>
                    <a:pt x="809053" y="146913"/>
                  </a:lnTo>
                  <a:lnTo>
                    <a:pt x="837298" y="138175"/>
                  </a:lnTo>
                  <a:lnTo>
                    <a:pt x="839736" y="136685"/>
                  </a:lnTo>
                  <a:lnTo>
                    <a:pt x="841429" y="134924"/>
                  </a:lnTo>
                  <a:lnTo>
                    <a:pt x="842378" y="132892"/>
                  </a:lnTo>
                  <a:lnTo>
                    <a:pt x="843461" y="130860"/>
                  </a:lnTo>
                  <a:lnTo>
                    <a:pt x="843868" y="128896"/>
                  </a:lnTo>
                  <a:lnTo>
                    <a:pt x="843690" y="127609"/>
                  </a:lnTo>
                  <a:lnTo>
                    <a:pt x="794016" y="127609"/>
                  </a:lnTo>
                  <a:lnTo>
                    <a:pt x="786295" y="124900"/>
                  </a:lnTo>
                  <a:lnTo>
                    <a:pt x="773692" y="100990"/>
                  </a:lnTo>
                  <a:lnTo>
                    <a:pt x="769835" y="100990"/>
                  </a:lnTo>
                  <a:lnTo>
                    <a:pt x="769835" y="86359"/>
                  </a:lnTo>
                  <a:lnTo>
                    <a:pt x="773302" y="86359"/>
                  </a:lnTo>
                  <a:lnTo>
                    <a:pt x="774306" y="80738"/>
                  </a:lnTo>
                  <a:lnTo>
                    <a:pt x="776338" y="75996"/>
                  </a:lnTo>
                  <a:lnTo>
                    <a:pt x="778506" y="71119"/>
                  </a:lnTo>
                  <a:lnTo>
                    <a:pt x="781554" y="67394"/>
                  </a:lnTo>
                  <a:lnTo>
                    <a:pt x="785482" y="64820"/>
                  </a:lnTo>
                  <a:lnTo>
                    <a:pt x="789546" y="62111"/>
                  </a:lnTo>
                  <a:lnTo>
                    <a:pt x="794423" y="60756"/>
                  </a:lnTo>
                  <a:lnTo>
                    <a:pt x="836041" y="60756"/>
                  </a:lnTo>
                  <a:lnTo>
                    <a:pt x="832421" y="56895"/>
                  </a:lnTo>
                  <a:lnTo>
                    <a:pt x="828493" y="52561"/>
                  </a:lnTo>
                  <a:lnTo>
                    <a:pt x="823683" y="49242"/>
                  </a:lnTo>
                  <a:lnTo>
                    <a:pt x="812440" y="44636"/>
                  </a:lnTo>
                  <a:lnTo>
                    <a:pt x="806141" y="43484"/>
                  </a:lnTo>
                  <a:close/>
                </a:path>
                <a:path w="845185" h="183515">
                  <a:moveTo>
                    <a:pt x="833911" y="119413"/>
                  </a:moveTo>
                  <a:lnTo>
                    <a:pt x="831405" y="120091"/>
                  </a:lnTo>
                  <a:lnTo>
                    <a:pt x="828560" y="121716"/>
                  </a:lnTo>
                  <a:lnTo>
                    <a:pt x="824632" y="123884"/>
                  </a:lnTo>
                  <a:lnTo>
                    <a:pt x="820432" y="125442"/>
                  </a:lnTo>
                  <a:lnTo>
                    <a:pt x="815962" y="126390"/>
                  </a:lnTo>
                  <a:lnTo>
                    <a:pt x="811627" y="127203"/>
                  </a:lnTo>
                  <a:lnTo>
                    <a:pt x="807698" y="127609"/>
                  </a:lnTo>
                  <a:lnTo>
                    <a:pt x="843690" y="127609"/>
                  </a:lnTo>
                  <a:lnTo>
                    <a:pt x="843392" y="125442"/>
                  </a:lnTo>
                  <a:lnTo>
                    <a:pt x="843294" y="124900"/>
                  </a:lnTo>
                  <a:lnTo>
                    <a:pt x="842514" y="123274"/>
                  </a:lnTo>
                  <a:lnTo>
                    <a:pt x="841159" y="121919"/>
                  </a:lnTo>
                  <a:lnTo>
                    <a:pt x="839939" y="120565"/>
                  </a:lnTo>
                  <a:lnTo>
                    <a:pt x="838246" y="119820"/>
                  </a:lnTo>
                  <a:lnTo>
                    <a:pt x="836079" y="119684"/>
                  </a:lnTo>
                  <a:lnTo>
                    <a:pt x="833911" y="119413"/>
                  </a:lnTo>
                  <a:close/>
                </a:path>
                <a:path w="845185" h="183515">
                  <a:moveTo>
                    <a:pt x="773302" y="86359"/>
                  </a:moveTo>
                  <a:lnTo>
                    <a:pt x="769835" y="86359"/>
                  </a:lnTo>
                  <a:lnTo>
                    <a:pt x="769835" y="100990"/>
                  </a:lnTo>
                  <a:lnTo>
                    <a:pt x="773692" y="100990"/>
                  </a:lnTo>
                  <a:lnTo>
                    <a:pt x="773378" y="95910"/>
                  </a:lnTo>
                  <a:lnTo>
                    <a:pt x="773302" y="86359"/>
                  </a:lnTo>
                  <a:close/>
                </a:path>
                <a:path w="845185" h="183515">
                  <a:moveTo>
                    <a:pt x="823683" y="86359"/>
                  </a:moveTo>
                  <a:lnTo>
                    <a:pt x="773302" y="86359"/>
                  </a:lnTo>
                  <a:lnTo>
                    <a:pt x="773378" y="95910"/>
                  </a:lnTo>
                  <a:lnTo>
                    <a:pt x="773692" y="100990"/>
                  </a:lnTo>
                  <a:lnTo>
                    <a:pt x="838178" y="100990"/>
                  </a:lnTo>
                  <a:lnTo>
                    <a:pt x="840549" y="100380"/>
                  </a:lnTo>
                  <a:lnTo>
                    <a:pt x="842175" y="99161"/>
                  </a:lnTo>
                  <a:lnTo>
                    <a:pt x="843936" y="97806"/>
                  </a:lnTo>
                  <a:lnTo>
                    <a:pt x="844816" y="95910"/>
                  </a:lnTo>
                  <a:lnTo>
                    <a:pt x="844816" y="89407"/>
                  </a:lnTo>
                  <a:lnTo>
                    <a:pt x="823683" y="89407"/>
                  </a:lnTo>
                  <a:lnTo>
                    <a:pt x="823683" y="86359"/>
                  </a:lnTo>
                  <a:close/>
                </a:path>
                <a:path w="845185" h="183515">
                  <a:moveTo>
                    <a:pt x="836041" y="60756"/>
                  </a:moveTo>
                  <a:lnTo>
                    <a:pt x="805260" y="60756"/>
                  </a:lnTo>
                  <a:lnTo>
                    <a:pt x="809527" y="61908"/>
                  </a:lnTo>
                  <a:lnTo>
                    <a:pt x="812914" y="64211"/>
                  </a:lnTo>
                  <a:lnTo>
                    <a:pt x="816436" y="66378"/>
                  </a:lnTo>
                  <a:lnTo>
                    <a:pt x="819077" y="69562"/>
                  </a:lnTo>
                  <a:lnTo>
                    <a:pt x="820839" y="73761"/>
                  </a:lnTo>
                  <a:lnTo>
                    <a:pt x="822735" y="77961"/>
                  </a:lnTo>
                  <a:lnTo>
                    <a:pt x="823683" y="83176"/>
                  </a:lnTo>
                  <a:lnTo>
                    <a:pt x="823683" y="89407"/>
                  </a:lnTo>
                  <a:lnTo>
                    <a:pt x="826935" y="86359"/>
                  </a:lnTo>
                  <a:lnTo>
                    <a:pt x="844816" y="86359"/>
                  </a:lnTo>
                  <a:lnTo>
                    <a:pt x="844816" y="85750"/>
                  </a:lnTo>
                  <a:lnTo>
                    <a:pt x="843733" y="78841"/>
                  </a:lnTo>
                  <a:lnTo>
                    <a:pt x="841565" y="72745"/>
                  </a:lnTo>
                  <a:lnTo>
                    <a:pt x="839533" y="66514"/>
                  </a:lnTo>
                  <a:lnTo>
                    <a:pt x="836485" y="61230"/>
                  </a:lnTo>
                  <a:lnTo>
                    <a:pt x="836041" y="60756"/>
                  </a:lnTo>
                  <a:close/>
                </a:path>
                <a:path w="845185" h="183515">
                  <a:moveTo>
                    <a:pt x="844816" y="86359"/>
                  </a:moveTo>
                  <a:lnTo>
                    <a:pt x="826935" y="86359"/>
                  </a:lnTo>
                  <a:lnTo>
                    <a:pt x="823683" y="89407"/>
                  </a:lnTo>
                  <a:lnTo>
                    <a:pt x="844816" y="89407"/>
                  </a:lnTo>
                  <a:lnTo>
                    <a:pt x="844816" y="86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58800" y="1320800"/>
            <a:ext cx="9690100" cy="5956300"/>
            <a:chOff x="558800" y="1320800"/>
            <a:chExt cx="9690100" cy="5956300"/>
          </a:xfrm>
        </p:grpSpPr>
        <p:sp>
          <p:nvSpPr>
            <p:cNvPr id="10" name="object 10"/>
            <p:cNvSpPr/>
            <p:nvPr/>
          </p:nvSpPr>
          <p:spPr>
            <a:xfrm>
              <a:off x="558800" y="1320800"/>
              <a:ext cx="9690100" cy="5956300"/>
            </a:xfrm>
            <a:custGeom>
              <a:avLst/>
              <a:gdLst/>
              <a:ahLst/>
              <a:cxnLst/>
              <a:rect l="l" t="t" r="r" b="b"/>
              <a:pathLst>
                <a:path w="9690100" h="5956300">
                  <a:moveTo>
                    <a:pt x="9690100" y="0"/>
                  </a:moveTo>
                  <a:lnTo>
                    <a:pt x="0" y="0"/>
                  </a:lnTo>
                  <a:lnTo>
                    <a:pt x="0" y="5956300"/>
                  </a:lnTo>
                  <a:lnTo>
                    <a:pt x="9690100" y="5956300"/>
                  </a:lnTo>
                  <a:lnTo>
                    <a:pt x="969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49400" y="2324100"/>
              <a:ext cx="7721600" cy="304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68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18600" y="127000"/>
            <a:ext cx="939800" cy="698500"/>
            <a:chOff x="9118600" y="127000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18600" y="2032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88500" y="1270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58800" y="317500"/>
            <a:ext cx="1651000" cy="419100"/>
          </a:xfrm>
          <a:custGeom>
            <a:avLst/>
            <a:gdLst/>
            <a:ahLst/>
            <a:cxnLst/>
            <a:rect l="l" t="t" r="r" b="b"/>
            <a:pathLst>
              <a:path w="1651000" h="419100">
                <a:moveTo>
                  <a:pt x="1651000" y="0"/>
                </a:moveTo>
                <a:lnTo>
                  <a:pt x="0" y="0"/>
                </a:lnTo>
                <a:lnTo>
                  <a:pt x="0" y="419100"/>
                </a:lnTo>
                <a:lnTo>
                  <a:pt x="1651000" y="419100"/>
                </a:lnTo>
                <a:lnTo>
                  <a:pt x="165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558800" y="1320800"/>
            <a:ext cx="9690100" cy="5956300"/>
            <a:chOff x="558800" y="1320800"/>
            <a:chExt cx="9690100" cy="5956300"/>
          </a:xfrm>
        </p:grpSpPr>
        <p:sp>
          <p:nvSpPr>
            <p:cNvPr id="8" name="object 8"/>
            <p:cNvSpPr/>
            <p:nvPr/>
          </p:nvSpPr>
          <p:spPr>
            <a:xfrm>
              <a:off x="558800" y="1320800"/>
              <a:ext cx="9690100" cy="5956300"/>
            </a:xfrm>
            <a:custGeom>
              <a:avLst/>
              <a:gdLst/>
              <a:ahLst/>
              <a:cxnLst/>
              <a:rect l="l" t="t" r="r" b="b"/>
              <a:pathLst>
                <a:path w="9690100" h="5956300">
                  <a:moveTo>
                    <a:pt x="9690100" y="0"/>
                  </a:moveTo>
                  <a:lnTo>
                    <a:pt x="0" y="0"/>
                  </a:lnTo>
                  <a:lnTo>
                    <a:pt x="0" y="5956300"/>
                  </a:lnTo>
                  <a:lnTo>
                    <a:pt x="9690100" y="5956300"/>
                  </a:lnTo>
                  <a:lnTo>
                    <a:pt x="969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57930" y="3854195"/>
              <a:ext cx="3674745" cy="458470"/>
            </a:xfrm>
            <a:custGeom>
              <a:avLst/>
              <a:gdLst/>
              <a:ahLst/>
              <a:cxnLst/>
              <a:rect l="l" t="t" r="r" b="b"/>
              <a:pathLst>
                <a:path w="3674745" h="458470">
                  <a:moveTo>
                    <a:pt x="213969" y="100583"/>
                  </a:moveTo>
                  <a:lnTo>
                    <a:pt x="122529" y="100583"/>
                  </a:lnTo>
                  <a:lnTo>
                    <a:pt x="122529" y="451103"/>
                  </a:lnTo>
                  <a:lnTo>
                    <a:pt x="213969" y="451103"/>
                  </a:lnTo>
                  <a:lnTo>
                    <a:pt x="213969" y="100583"/>
                  </a:lnTo>
                  <a:close/>
                </a:path>
                <a:path w="3674745" h="458470">
                  <a:moveTo>
                    <a:pt x="336499" y="25603"/>
                  </a:moveTo>
                  <a:lnTo>
                    <a:pt x="0" y="25603"/>
                  </a:lnTo>
                  <a:lnTo>
                    <a:pt x="0" y="100583"/>
                  </a:lnTo>
                  <a:lnTo>
                    <a:pt x="336499" y="100583"/>
                  </a:lnTo>
                  <a:lnTo>
                    <a:pt x="336499" y="25603"/>
                  </a:lnTo>
                  <a:close/>
                </a:path>
                <a:path w="3674745" h="458470">
                  <a:moveTo>
                    <a:pt x="535599" y="0"/>
                  </a:moveTo>
                  <a:lnTo>
                    <a:pt x="445378" y="0"/>
                  </a:lnTo>
                  <a:lnTo>
                    <a:pt x="445378" y="451103"/>
                  </a:lnTo>
                  <a:lnTo>
                    <a:pt x="535599" y="451103"/>
                  </a:lnTo>
                  <a:lnTo>
                    <a:pt x="535599" y="236727"/>
                  </a:lnTo>
                  <a:lnTo>
                    <a:pt x="537022" y="230022"/>
                  </a:lnTo>
                  <a:lnTo>
                    <a:pt x="539868" y="224332"/>
                  </a:lnTo>
                  <a:lnTo>
                    <a:pt x="543119" y="218643"/>
                  </a:lnTo>
                  <a:lnTo>
                    <a:pt x="547385" y="213969"/>
                  </a:lnTo>
                  <a:lnTo>
                    <a:pt x="552669" y="210311"/>
                  </a:lnTo>
                  <a:lnTo>
                    <a:pt x="557952" y="206247"/>
                  </a:lnTo>
                  <a:lnTo>
                    <a:pt x="563845" y="203403"/>
                  </a:lnTo>
                  <a:lnTo>
                    <a:pt x="570346" y="201777"/>
                  </a:lnTo>
                  <a:lnTo>
                    <a:pt x="577256" y="199745"/>
                  </a:lnTo>
                  <a:lnTo>
                    <a:pt x="584164" y="198729"/>
                  </a:lnTo>
                  <a:lnTo>
                    <a:pt x="726962" y="198729"/>
                  </a:lnTo>
                  <a:lnTo>
                    <a:pt x="726405" y="196900"/>
                  </a:lnTo>
                  <a:lnTo>
                    <a:pt x="725239" y="193852"/>
                  </a:lnTo>
                  <a:lnTo>
                    <a:pt x="535599" y="193852"/>
                  </a:lnTo>
                  <a:lnTo>
                    <a:pt x="535599" y="0"/>
                  </a:lnTo>
                  <a:close/>
                </a:path>
                <a:path w="3674745" h="458470">
                  <a:moveTo>
                    <a:pt x="726962" y="198729"/>
                  </a:moveTo>
                  <a:lnTo>
                    <a:pt x="591074" y="198729"/>
                  </a:lnTo>
                  <a:lnTo>
                    <a:pt x="614277" y="202539"/>
                  </a:lnTo>
                  <a:lnTo>
                    <a:pt x="630850" y="213969"/>
                  </a:lnTo>
                  <a:lnTo>
                    <a:pt x="640795" y="233019"/>
                  </a:lnTo>
                  <a:lnTo>
                    <a:pt x="644109" y="259689"/>
                  </a:lnTo>
                  <a:lnTo>
                    <a:pt x="644109" y="451103"/>
                  </a:lnTo>
                  <a:lnTo>
                    <a:pt x="734330" y="451103"/>
                  </a:lnTo>
                  <a:lnTo>
                    <a:pt x="734330" y="247497"/>
                  </a:lnTo>
                  <a:lnTo>
                    <a:pt x="733835" y="233590"/>
                  </a:lnTo>
                  <a:lnTo>
                    <a:pt x="732349" y="220522"/>
                  </a:lnTo>
                  <a:lnTo>
                    <a:pt x="729872" y="208292"/>
                  </a:lnTo>
                  <a:lnTo>
                    <a:pt x="726962" y="198729"/>
                  </a:lnTo>
                  <a:close/>
                </a:path>
                <a:path w="3674745" h="458470">
                  <a:moveTo>
                    <a:pt x="631917" y="129235"/>
                  </a:moveTo>
                  <a:lnTo>
                    <a:pt x="590655" y="137426"/>
                  </a:lnTo>
                  <a:lnTo>
                    <a:pt x="556822" y="163258"/>
                  </a:lnTo>
                  <a:lnTo>
                    <a:pt x="539258" y="193852"/>
                  </a:lnTo>
                  <a:lnTo>
                    <a:pt x="725239" y="193852"/>
                  </a:lnTo>
                  <a:lnTo>
                    <a:pt x="705679" y="159715"/>
                  </a:lnTo>
                  <a:lnTo>
                    <a:pt x="673369" y="137159"/>
                  </a:lnTo>
                  <a:lnTo>
                    <a:pt x="631917" y="129235"/>
                  </a:lnTo>
                  <a:close/>
                </a:path>
                <a:path w="3674745" h="458470">
                  <a:moveTo>
                    <a:pt x="1130427" y="195071"/>
                  </a:moveTo>
                  <a:lnTo>
                    <a:pt x="992562" y="195071"/>
                  </a:lnTo>
                  <a:lnTo>
                    <a:pt x="1006963" y="195986"/>
                  </a:lnTo>
                  <a:lnTo>
                    <a:pt x="1019079" y="198729"/>
                  </a:lnTo>
                  <a:lnTo>
                    <a:pt x="1046511" y="227228"/>
                  </a:lnTo>
                  <a:lnTo>
                    <a:pt x="1049864" y="251764"/>
                  </a:lnTo>
                  <a:lnTo>
                    <a:pt x="1049864" y="267614"/>
                  </a:lnTo>
                  <a:lnTo>
                    <a:pt x="999267" y="267614"/>
                  </a:lnTo>
                  <a:lnTo>
                    <a:pt x="966616" y="269100"/>
                  </a:lnTo>
                  <a:lnTo>
                    <a:pt x="913885" y="280987"/>
                  </a:lnTo>
                  <a:lnTo>
                    <a:pt x="878071" y="304876"/>
                  </a:lnTo>
                  <a:lnTo>
                    <a:pt x="860088" y="341452"/>
                  </a:lnTo>
                  <a:lnTo>
                    <a:pt x="857844" y="364502"/>
                  </a:lnTo>
                  <a:lnTo>
                    <a:pt x="859555" y="385571"/>
                  </a:lnTo>
                  <a:lnTo>
                    <a:pt x="885272" y="434035"/>
                  </a:lnTo>
                  <a:lnTo>
                    <a:pt x="937279" y="456895"/>
                  </a:lnTo>
                  <a:lnTo>
                    <a:pt x="959034" y="458419"/>
                  </a:lnTo>
                  <a:lnTo>
                    <a:pt x="976598" y="457428"/>
                  </a:lnTo>
                  <a:lnTo>
                    <a:pt x="1020603" y="442569"/>
                  </a:lnTo>
                  <a:lnTo>
                    <a:pt x="1049407" y="410222"/>
                  </a:lnTo>
                  <a:lnTo>
                    <a:pt x="1053404" y="399287"/>
                  </a:lnTo>
                  <a:lnTo>
                    <a:pt x="993171" y="399287"/>
                  </a:lnTo>
                  <a:lnTo>
                    <a:pt x="983037" y="398754"/>
                  </a:lnTo>
                  <a:lnTo>
                    <a:pt x="949432" y="380237"/>
                  </a:lnTo>
                  <a:lnTo>
                    <a:pt x="946232" y="365759"/>
                  </a:lnTo>
                  <a:lnTo>
                    <a:pt x="946232" y="353567"/>
                  </a:lnTo>
                  <a:lnTo>
                    <a:pt x="949699" y="337299"/>
                  </a:lnTo>
                  <a:lnTo>
                    <a:pt x="960100" y="325678"/>
                  </a:lnTo>
                  <a:lnTo>
                    <a:pt x="977436" y="318706"/>
                  </a:lnTo>
                  <a:lnTo>
                    <a:pt x="1001706" y="316382"/>
                  </a:lnTo>
                  <a:lnTo>
                    <a:pt x="1140085" y="316382"/>
                  </a:lnTo>
                  <a:lnTo>
                    <a:pt x="1140085" y="248107"/>
                  </a:lnTo>
                  <a:lnTo>
                    <a:pt x="1137799" y="220141"/>
                  </a:lnTo>
                  <a:lnTo>
                    <a:pt x="1130941" y="195986"/>
                  </a:lnTo>
                  <a:lnTo>
                    <a:pt x="1130427" y="195071"/>
                  </a:lnTo>
                  <a:close/>
                </a:path>
                <a:path w="3674745" h="458470">
                  <a:moveTo>
                    <a:pt x="1174832" y="395630"/>
                  </a:moveTo>
                  <a:lnTo>
                    <a:pt x="1057789" y="395630"/>
                  </a:lnTo>
                  <a:lnTo>
                    <a:pt x="1060189" y="408279"/>
                  </a:lnTo>
                  <a:lnTo>
                    <a:pt x="1087126" y="443217"/>
                  </a:lnTo>
                  <a:lnTo>
                    <a:pt x="1123016" y="451103"/>
                  </a:lnTo>
                  <a:lnTo>
                    <a:pt x="1174832" y="451103"/>
                  </a:lnTo>
                  <a:lnTo>
                    <a:pt x="1174832" y="395630"/>
                  </a:lnTo>
                  <a:close/>
                </a:path>
                <a:path w="3674745" h="458470">
                  <a:moveTo>
                    <a:pt x="1140085" y="316382"/>
                  </a:moveTo>
                  <a:lnTo>
                    <a:pt x="1049864" y="316382"/>
                  </a:lnTo>
                  <a:lnTo>
                    <a:pt x="1049864" y="354177"/>
                  </a:lnTo>
                  <a:lnTo>
                    <a:pt x="1048822" y="364540"/>
                  </a:lnTo>
                  <a:lnTo>
                    <a:pt x="1015117" y="396392"/>
                  </a:lnTo>
                  <a:lnTo>
                    <a:pt x="993171" y="399287"/>
                  </a:lnTo>
                  <a:lnTo>
                    <a:pt x="1053404" y="399287"/>
                  </a:lnTo>
                  <a:lnTo>
                    <a:pt x="1054741" y="395630"/>
                  </a:lnTo>
                  <a:lnTo>
                    <a:pt x="1174832" y="395630"/>
                  </a:lnTo>
                  <a:lnTo>
                    <a:pt x="1174832" y="385876"/>
                  </a:lnTo>
                  <a:lnTo>
                    <a:pt x="1140085" y="385876"/>
                  </a:lnTo>
                  <a:lnTo>
                    <a:pt x="1140085" y="316382"/>
                  </a:lnTo>
                  <a:close/>
                </a:path>
                <a:path w="3674745" h="458470">
                  <a:moveTo>
                    <a:pt x="1002925" y="129235"/>
                  </a:moveTo>
                  <a:lnTo>
                    <a:pt x="954614" y="133654"/>
                  </a:lnTo>
                  <a:lnTo>
                    <a:pt x="915752" y="146913"/>
                  </a:lnTo>
                  <a:lnTo>
                    <a:pt x="875404" y="178003"/>
                  </a:lnTo>
                  <a:lnTo>
                    <a:pt x="866374" y="190804"/>
                  </a:lnTo>
                  <a:lnTo>
                    <a:pt x="915752" y="234695"/>
                  </a:lnTo>
                  <a:lnTo>
                    <a:pt x="922458" y="226275"/>
                  </a:lnTo>
                  <a:lnTo>
                    <a:pt x="929773" y="218693"/>
                  </a:lnTo>
                  <a:lnTo>
                    <a:pt x="966654" y="197815"/>
                  </a:lnTo>
                  <a:lnTo>
                    <a:pt x="992562" y="195071"/>
                  </a:lnTo>
                  <a:lnTo>
                    <a:pt x="1130427" y="195071"/>
                  </a:lnTo>
                  <a:lnTo>
                    <a:pt x="1119511" y="175640"/>
                  </a:lnTo>
                  <a:lnTo>
                    <a:pt x="1103509" y="159105"/>
                  </a:lnTo>
                  <a:lnTo>
                    <a:pt x="1083735" y="146037"/>
                  </a:lnTo>
                  <a:lnTo>
                    <a:pt x="1060380" y="136702"/>
                  </a:lnTo>
                  <a:lnTo>
                    <a:pt x="1033443" y="131102"/>
                  </a:lnTo>
                  <a:lnTo>
                    <a:pt x="1002925" y="129235"/>
                  </a:lnTo>
                  <a:close/>
                </a:path>
                <a:path w="3674745" h="458470">
                  <a:moveTo>
                    <a:pt x="1376375" y="136550"/>
                  </a:moveTo>
                  <a:lnTo>
                    <a:pt x="1286154" y="136550"/>
                  </a:lnTo>
                  <a:lnTo>
                    <a:pt x="1286154" y="451103"/>
                  </a:lnTo>
                  <a:lnTo>
                    <a:pt x="1376375" y="451103"/>
                  </a:lnTo>
                  <a:lnTo>
                    <a:pt x="1376375" y="236727"/>
                  </a:lnTo>
                  <a:lnTo>
                    <a:pt x="1377797" y="230022"/>
                  </a:lnTo>
                  <a:lnTo>
                    <a:pt x="1380642" y="224332"/>
                  </a:lnTo>
                  <a:lnTo>
                    <a:pt x="1383893" y="218643"/>
                  </a:lnTo>
                  <a:lnTo>
                    <a:pt x="1388160" y="213969"/>
                  </a:lnTo>
                  <a:lnTo>
                    <a:pt x="1393444" y="210311"/>
                  </a:lnTo>
                  <a:lnTo>
                    <a:pt x="1398727" y="206247"/>
                  </a:lnTo>
                  <a:lnTo>
                    <a:pt x="1404620" y="203403"/>
                  </a:lnTo>
                  <a:lnTo>
                    <a:pt x="1411122" y="201777"/>
                  </a:lnTo>
                  <a:lnTo>
                    <a:pt x="1418031" y="199745"/>
                  </a:lnTo>
                  <a:lnTo>
                    <a:pt x="1424940" y="198729"/>
                  </a:lnTo>
                  <a:lnTo>
                    <a:pt x="1567736" y="198729"/>
                  </a:lnTo>
                  <a:lnTo>
                    <a:pt x="1567180" y="196900"/>
                  </a:lnTo>
                  <a:lnTo>
                    <a:pt x="1566013" y="193852"/>
                  </a:lnTo>
                  <a:lnTo>
                    <a:pt x="1376375" y="193852"/>
                  </a:lnTo>
                  <a:lnTo>
                    <a:pt x="1376375" y="136550"/>
                  </a:lnTo>
                  <a:close/>
                </a:path>
                <a:path w="3674745" h="458470">
                  <a:moveTo>
                    <a:pt x="1567736" y="198729"/>
                  </a:moveTo>
                  <a:lnTo>
                    <a:pt x="1431848" y="198729"/>
                  </a:lnTo>
                  <a:lnTo>
                    <a:pt x="1455051" y="202539"/>
                  </a:lnTo>
                  <a:lnTo>
                    <a:pt x="1471625" y="213969"/>
                  </a:lnTo>
                  <a:lnTo>
                    <a:pt x="1481569" y="233019"/>
                  </a:lnTo>
                  <a:lnTo>
                    <a:pt x="1484884" y="259689"/>
                  </a:lnTo>
                  <a:lnTo>
                    <a:pt x="1484884" y="451103"/>
                  </a:lnTo>
                  <a:lnTo>
                    <a:pt x="1575104" y="451103"/>
                  </a:lnTo>
                  <a:lnTo>
                    <a:pt x="1575104" y="247497"/>
                  </a:lnTo>
                  <a:lnTo>
                    <a:pt x="1574609" y="233590"/>
                  </a:lnTo>
                  <a:lnTo>
                    <a:pt x="1573123" y="220522"/>
                  </a:lnTo>
                  <a:lnTo>
                    <a:pt x="1570647" y="208292"/>
                  </a:lnTo>
                  <a:lnTo>
                    <a:pt x="1567736" y="198729"/>
                  </a:lnTo>
                  <a:close/>
                </a:path>
                <a:path w="3674745" h="458470">
                  <a:moveTo>
                    <a:pt x="1472692" y="129235"/>
                  </a:moveTo>
                  <a:lnTo>
                    <a:pt x="1431429" y="137426"/>
                  </a:lnTo>
                  <a:lnTo>
                    <a:pt x="1397596" y="163258"/>
                  </a:lnTo>
                  <a:lnTo>
                    <a:pt x="1380032" y="193852"/>
                  </a:lnTo>
                  <a:lnTo>
                    <a:pt x="1566013" y="193852"/>
                  </a:lnTo>
                  <a:lnTo>
                    <a:pt x="1546453" y="159715"/>
                  </a:lnTo>
                  <a:lnTo>
                    <a:pt x="1514144" y="137159"/>
                  </a:lnTo>
                  <a:lnTo>
                    <a:pt x="1472692" y="129235"/>
                  </a:lnTo>
                  <a:close/>
                </a:path>
                <a:path w="3674745" h="458470">
                  <a:moveTo>
                    <a:pt x="1796757" y="0"/>
                  </a:moveTo>
                  <a:lnTo>
                    <a:pt x="1706537" y="0"/>
                  </a:lnTo>
                  <a:lnTo>
                    <a:pt x="1706537" y="451103"/>
                  </a:lnTo>
                  <a:lnTo>
                    <a:pt x="1796757" y="451103"/>
                  </a:lnTo>
                  <a:lnTo>
                    <a:pt x="1796757" y="341985"/>
                  </a:lnTo>
                  <a:lnTo>
                    <a:pt x="1826628" y="312115"/>
                  </a:lnTo>
                  <a:lnTo>
                    <a:pt x="1926907" y="312115"/>
                  </a:lnTo>
                  <a:lnTo>
                    <a:pt x="1890636" y="260908"/>
                  </a:lnTo>
                  <a:lnTo>
                    <a:pt x="1895417" y="256031"/>
                  </a:lnTo>
                  <a:lnTo>
                    <a:pt x="1796757" y="256031"/>
                  </a:lnTo>
                  <a:lnTo>
                    <a:pt x="1796757" y="0"/>
                  </a:lnTo>
                  <a:close/>
                </a:path>
                <a:path w="3674745" h="458470">
                  <a:moveTo>
                    <a:pt x="1926907" y="312115"/>
                  </a:moveTo>
                  <a:lnTo>
                    <a:pt x="1826628" y="312115"/>
                  </a:lnTo>
                  <a:lnTo>
                    <a:pt x="1918068" y="451103"/>
                  </a:lnTo>
                  <a:lnTo>
                    <a:pt x="2025357" y="451103"/>
                  </a:lnTo>
                  <a:lnTo>
                    <a:pt x="1926907" y="312115"/>
                  </a:lnTo>
                  <a:close/>
                </a:path>
                <a:path w="3674745" h="458470">
                  <a:moveTo>
                    <a:pt x="2012556" y="136550"/>
                  </a:moveTo>
                  <a:lnTo>
                    <a:pt x="1908924" y="136550"/>
                  </a:lnTo>
                  <a:lnTo>
                    <a:pt x="1843087" y="206654"/>
                  </a:lnTo>
                  <a:lnTo>
                    <a:pt x="1801025" y="256031"/>
                  </a:lnTo>
                  <a:lnTo>
                    <a:pt x="1895417" y="256031"/>
                  </a:lnTo>
                  <a:lnTo>
                    <a:pt x="2012556" y="136550"/>
                  </a:lnTo>
                  <a:close/>
                </a:path>
                <a:path w="3674745" h="458470">
                  <a:moveTo>
                    <a:pt x="2611920" y="25603"/>
                  </a:moveTo>
                  <a:lnTo>
                    <a:pt x="2510116" y="25603"/>
                  </a:lnTo>
                  <a:lnTo>
                    <a:pt x="2644851" y="300532"/>
                  </a:lnTo>
                  <a:lnTo>
                    <a:pt x="2644851" y="451103"/>
                  </a:lnTo>
                  <a:lnTo>
                    <a:pt x="2736278" y="451103"/>
                  </a:lnTo>
                  <a:lnTo>
                    <a:pt x="2736278" y="300532"/>
                  </a:lnTo>
                  <a:lnTo>
                    <a:pt x="2781683" y="207873"/>
                  </a:lnTo>
                  <a:lnTo>
                    <a:pt x="2689961" y="207873"/>
                  </a:lnTo>
                  <a:lnTo>
                    <a:pt x="2657030" y="124358"/>
                  </a:lnTo>
                  <a:lnTo>
                    <a:pt x="2611920" y="25603"/>
                  </a:lnTo>
                  <a:close/>
                </a:path>
                <a:path w="3674745" h="458470">
                  <a:moveTo>
                    <a:pt x="2871000" y="25603"/>
                  </a:moveTo>
                  <a:lnTo>
                    <a:pt x="2772867" y="25603"/>
                  </a:lnTo>
                  <a:lnTo>
                    <a:pt x="2727756" y="124358"/>
                  </a:lnTo>
                  <a:lnTo>
                    <a:pt x="2694838" y="207873"/>
                  </a:lnTo>
                  <a:lnTo>
                    <a:pt x="2781683" y="207873"/>
                  </a:lnTo>
                  <a:lnTo>
                    <a:pt x="2871000" y="25603"/>
                  </a:lnTo>
                  <a:close/>
                </a:path>
                <a:path w="3674745" h="458470">
                  <a:moveTo>
                    <a:pt x="3110953" y="129235"/>
                  </a:moveTo>
                  <a:lnTo>
                    <a:pt x="3060204" y="135750"/>
                  </a:lnTo>
                  <a:lnTo>
                    <a:pt x="3017989" y="154381"/>
                  </a:lnTo>
                  <a:lnTo>
                    <a:pt x="2985643" y="184365"/>
                  </a:lnTo>
                  <a:lnTo>
                    <a:pt x="2964040" y="224942"/>
                  </a:lnTo>
                  <a:lnTo>
                    <a:pt x="2953753" y="275120"/>
                  </a:lnTo>
                  <a:lnTo>
                    <a:pt x="2953067" y="293827"/>
                  </a:lnTo>
                  <a:lnTo>
                    <a:pt x="2953753" y="312534"/>
                  </a:lnTo>
                  <a:lnTo>
                    <a:pt x="2964040" y="362711"/>
                  </a:lnTo>
                  <a:lnTo>
                    <a:pt x="2985643" y="403288"/>
                  </a:lnTo>
                  <a:lnTo>
                    <a:pt x="3017989" y="433425"/>
                  </a:lnTo>
                  <a:lnTo>
                    <a:pt x="3060204" y="452246"/>
                  </a:lnTo>
                  <a:lnTo>
                    <a:pt x="3110953" y="458419"/>
                  </a:lnTo>
                  <a:lnTo>
                    <a:pt x="3128784" y="457733"/>
                  </a:lnTo>
                  <a:lnTo>
                    <a:pt x="3176790" y="447446"/>
                  </a:lnTo>
                  <a:lnTo>
                    <a:pt x="3215538" y="424586"/>
                  </a:lnTo>
                  <a:lnTo>
                    <a:pt x="3244141" y="391363"/>
                  </a:lnTo>
                  <a:lnTo>
                    <a:pt x="3110953" y="391363"/>
                  </a:lnTo>
                  <a:lnTo>
                    <a:pt x="3096552" y="390182"/>
                  </a:lnTo>
                  <a:lnTo>
                    <a:pt x="3055937" y="362026"/>
                  </a:lnTo>
                  <a:lnTo>
                    <a:pt x="3046336" y="318820"/>
                  </a:lnTo>
                  <a:lnTo>
                    <a:pt x="3046336" y="268833"/>
                  </a:lnTo>
                  <a:lnTo>
                    <a:pt x="3055937" y="225628"/>
                  </a:lnTo>
                  <a:lnTo>
                    <a:pt x="3096552" y="197472"/>
                  </a:lnTo>
                  <a:lnTo>
                    <a:pt x="3110953" y="196291"/>
                  </a:lnTo>
                  <a:lnTo>
                    <a:pt x="3244141" y="196291"/>
                  </a:lnTo>
                  <a:lnTo>
                    <a:pt x="3235921" y="184365"/>
                  </a:lnTo>
                  <a:lnTo>
                    <a:pt x="3203765" y="154381"/>
                  </a:lnTo>
                  <a:lnTo>
                    <a:pt x="3161703" y="135750"/>
                  </a:lnTo>
                  <a:lnTo>
                    <a:pt x="3128784" y="129959"/>
                  </a:lnTo>
                  <a:lnTo>
                    <a:pt x="3110953" y="129235"/>
                  </a:lnTo>
                  <a:close/>
                </a:path>
                <a:path w="3674745" h="458470">
                  <a:moveTo>
                    <a:pt x="3244141" y="196291"/>
                  </a:moveTo>
                  <a:lnTo>
                    <a:pt x="3110953" y="196291"/>
                  </a:lnTo>
                  <a:lnTo>
                    <a:pt x="3125355" y="197472"/>
                  </a:lnTo>
                  <a:lnTo>
                    <a:pt x="3138081" y="201015"/>
                  </a:lnTo>
                  <a:lnTo>
                    <a:pt x="3171304" y="238048"/>
                  </a:lnTo>
                  <a:lnTo>
                    <a:pt x="3175571" y="268833"/>
                  </a:lnTo>
                  <a:lnTo>
                    <a:pt x="3175571" y="318820"/>
                  </a:lnTo>
                  <a:lnTo>
                    <a:pt x="3165970" y="362026"/>
                  </a:lnTo>
                  <a:lnTo>
                    <a:pt x="3125355" y="390182"/>
                  </a:lnTo>
                  <a:lnTo>
                    <a:pt x="3110953" y="391363"/>
                  </a:lnTo>
                  <a:lnTo>
                    <a:pt x="3244141" y="391363"/>
                  </a:lnTo>
                  <a:lnTo>
                    <a:pt x="3262668" y="346976"/>
                  </a:lnTo>
                  <a:lnTo>
                    <a:pt x="3268840" y="293827"/>
                  </a:lnTo>
                  <a:lnTo>
                    <a:pt x="3268154" y="275120"/>
                  </a:lnTo>
                  <a:lnTo>
                    <a:pt x="3257867" y="224942"/>
                  </a:lnTo>
                  <a:lnTo>
                    <a:pt x="3244456" y="196748"/>
                  </a:lnTo>
                  <a:lnTo>
                    <a:pt x="3244141" y="196291"/>
                  </a:lnTo>
                  <a:close/>
                </a:path>
                <a:path w="3674745" h="458470">
                  <a:moveTo>
                    <a:pt x="3475863" y="136550"/>
                  </a:moveTo>
                  <a:lnTo>
                    <a:pt x="3385642" y="136550"/>
                  </a:lnTo>
                  <a:lnTo>
                    <a:pt x="3385642" y="340156"/>
                  </a:lnTo>
                  <a:lnTo>
                    <a:pt x="3389757" y="379361"/>
                  </a:lnTo>
                  <a:lnTo>
                    <a:pt x="3407930" y="419900"/>
                  </a:lnTo>
                  <a:lnTo>
                    <a:pt x="3437496" y="446684"/>
                  </a:lnTo>
                  <a:lnTo>
                    <a:pt x="3477006" y="457961"/>
                  </a:lnTo>
                  <a:lnTo>
                    <a:pt x="3488055" y="458419"/>
                  </a:lnTo>
                  <a:lnTo>
                    <a:pt x="3505962" y="457238"/>
                  </a:lnTo>
                  <a:lnTo>
                    <a:pt x="3547795" y="439521"/>
                  </a:lnTo>
                  <a:lnTo>
                    <a:pt x="3574770" y="406717"/>
                  </a:lnTo>
                  <a:lnTo>
                    <a:pt x="3580714" y="393801"/>
                  </a:lnTo>
                  <a:lnTo>
                    <a:pt x="3674592" y="393801"/>
                  </a:lnTo>
                  <a:lnTo>
                    <a:pt x="3674592" y="388924"/>
                  </a:lnTo>
                  <a:lnTo>
                    <a:pt x="3528898" y="388924"/>
                  </a:lnTo>
                  <a:lnTo>
                    <a:pt x="3505695" y="385114"/>
                  </a:lnTo>
                  <a:lnTo>
                    <a:pt x="3489121" y="373684"/>
                  </a:lnTo>
                  <a:lnTo>
                    <a:pt x="3479177" y="354634"/>
                  </a:lnTo>
                  <a:lnTo>
                    <a:pt x="3475863" y="327964"/>
                  </a:lnTo>
                  <a:lnTo>
                    <a:pt x="3475863" y="136550"/>
                  </a:lnTo>
                  <a:close/>
                </a:path>
                <a:path w="3674745" h="458470">
                  <a:moveTo>
                    <a:pt x="3674592" y="393801"/>
                  </a:moveTo>
                  <a:lnTo>
                    <a:pt x="3584371" y="393801"/>
                  </a:lnTo>
                  <a:lnTo>
                    <a:pt x="3584371" y="451103"/>
                  </a:lnTo>
                  <a:lnTo>
                    <a:pt x="3674592" y="451103"/>
                  </a:lnTo>
                  <a:lnTo>
                    <a:pt x="3674592" y="393801"/>
                  </a:lnTo>
                  <a:close/>
                </a:path>
                <a:path w="3674745" h="458470">
                  <a:moveTo>
                    <a:pt x="3674592" y="136550"/>
                  </a:moveTo>
                  <a:lnTo>
                    <a:pt x="3584371" y="136550"/>
                  </a:lnTo>
                  <a:lnTo>
                    <a:pt x="3584371" y="350926"/>
                  </a:lnTo>
                  <a:lnTo>
                    <a:pt x="3582746" y="357631"/>
                  </a:lnTo>
                  <a:lnTo>
                    <a:pt x="3549015" y="386486"/>
                  </a:lnTo>
                  <a:lnTo>
                    <a:pt x="3535807" y="388924"/>
                  </a:lnTo>
                  <a:lnTo>
                    <a:pt x="3674592" y="388924"/>
                  </a:lnTo>
                  <a:lnTo>
                    <a:pt x="3674592" y="136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9301" y="1268694"/>
            <a:ext cx="4864100" cy="5943600"/>
          </a:xfrm>
          <a:custGeom>
            <a:avLst/>
            <a:gdLst/>
            <a:ahLst/>
            <a:cxnLst/>
            <a:rect l="l" t="t" r="r" b="b"/>
            <a:pathLst>
              <a:path w="4864100" h="5943600">
                <a:moveTo>
                  <a:pt x="4864100" y="0"/>
                </a:moveTo>
                <a:lnTo>
                  <a:pt x="0" y="0"/>
                </a:lnTo>
                <a:lnTo>
                  <a:pt x="0" y="5943600"/>
                </a:lnTo>
                <a:lnTo>
                  <a:pt x="4864100" y="5943600"/>
                </a:lnTo>
                <a:lnTo>
                  <a:pt x="4864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260408" y="189191"/>
            <a:ext cx="939800" cy="698500"/>
            <a:chOff x="9260408" y="189191"/>
            <a:chExt cx="939800" cy="698500"/>
          </a:xfrm>
        </p:grpSpPr>
        <p:sp>
          <p:nvSpPr>
            <p:cNvPr id="5" name="object 5"/>
            <p:cNvSpPr/>
            <p:nvPr/>
          </p:nvSpPr>
          <p:spPr>
            <a:xfrm>
              <a:off x="9260408" y="265391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30308" y="189191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127347" y="2246464"/>
            <a:ext cx="1684909" cy="29041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98508" y="189191"/>
            <a:ext cx="939800" cy="698500"/>
            <a:chOff x="9298508" y="189191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298508" y="265391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768408" y="189191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41901" y="5942294"/>
            <a:ext cx="8826500" cy="1041400"/>
            <a:chOff x="941901" y="5942294"/>
            <a:chExt cx="8826500" cy="1041400"/>
          </a:xfrm>
        </p:grpSpPr>
        <p:sp>
          <p:nvSpPr>
            <p:cNvPr id="7" name="object 7"/>
            <p:cNvSpPr/>
            <p:nvPr/>
          </p:nvSpPr>
          <p:spPr>
            <a:xfrm>
              <a:off x="941901" y="5942294"/>
              <a:ext cx="8826500" cy="1041400"/>
            </a:xfrm>
            <a:custGeom>
              <a:avLst/>
              <a:gdLst/>
              <a:ahLst/>
              <a:cxnLst/>
              <a:rect l="l" t="t" r="r" b="b"/>
              <a:pathLst>
                <a:path w="8826500" h="1041400">
                  <a:moveTo>
                    <a:pt x="8826500" y="0"/>
                  </a:moveTo>
                  <a:lnTo>
                    <a:pt x="0" y="0"/>
                  </a:lnTo>
                  <a:lnTo>
                    <a:pt x="0" y="1041400"/>
                  </a:lnTo>
                  <a:lnTo>
                    <a:pt x="8826500" y="1041400"/>
                  </a:lnTo>
                  <a:lnTo>
                    <a:pt x="88265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56486" y="6031245"/>
              <a:ext cx="8193405" cy="7824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830908" y="1814791"/>
            <a:ext cx="7188200" cy="3302000"/>
            <a:chOff x="1830908" y="1814791"/>
            <a:chExt cx="7188200" cy="3302000"/>
          </a:xfrm>
        </p:grpSpPr>
        <p:sp>
          <p:nvSpPr>
            <p:cNvPr id="10" name="object 10"/>
            <p:cNvSpPr/>
            <p:nvPr/>
          </p:nvSpPr>
          <p:spPr>
            <a:xfrm>
              <a:off x="2097608" y="2373591"/>
              <a:ext cx="6921500" cy="2400300"/>
            </a:xfrm>
            <a:custGeom>
              <a:avLst/>
              <a:gdLst/>
              <a:ahLst/>
              <a:cxnLst/>
              <a:rect l="l" t="t" r="r" b="b"/>
              <a:pathLst>
                <a:path w="6921500" h="2400300">
                  <a:moveTo>
                    <a:pt x="6921500" y="0"/>
                  </a:moveTo>
                  <a:lnTo>
                    <a:pt x="0" y="0"/>
                  </a:lnTo>
                  <a:lnTo>
                    <a:pt x="0" y="2400300"/>
                  </a:lnTo>
                  <a:lnTo>
                    <a:pt x="6921500" y="2400300"/>
                  </a:lnTo>
                  <a:lnTo>
                    <a:pt x="692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30908" y="1814791"/>
              <a:ext cx="6997700" cy="3302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553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58808" y="189191"/>
            <a:ext cx="939800" cy="698500"/>
            <a:chOff x="9158808" y="189191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58808" y="265391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28708" y="189191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078808" y="1636991"/>
            <a:ext cx="6083300" cy="1651000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6083300" y="0"/>
                </a:moveTo>
                <a:lnTo>
                  <a:pt x="0" y="0"/>
                </a:lnTo>
                <a:lnTo>
                  <a:pt x="0" y="1651000"/>
                </a:lnTo>
                <a:lnTo>
                  <a:pt x="6083300" y="1651000"/>
                </a:lnTo>
                <a:lnTo>
                  <a:pt x="6083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3926408" y="4240494"/>
            <a:ext cx="6235700" cy="2374900"/>
            <a:chOff x="3926408" y="4240494"/>
            <a:chExt cx="6235700" cy="2374900"/>
          </a:xfrm>
        </p:grpSpPr>
        <p:sp>
          <p:nvSpPr>
            <p:cNvPr id="8" name="object 8"/>
            <p:cNvSpPr/>
            <p:nvPr/>
          </p:nvSpPr>
          <p:spPr>
            <a:xfrm>
              <a:off x="3926408" y="4240494"/>
              <a:ext cx="6235700" cy="2374900"/>
            </a:xfrm>
            <a:custGeom>
              <a:avLst/>
              <a:gdLst/>
              <a:ahLst/>
              <a:cxnLst/>
              <a:rect l="l" t="t" r="r" b="b"/>
              <a:pathLst>
                <a:path w="6235700" h="2374900">
                  <a:moveTo>
                    <a:pt x="6235700" y="0"/>
                  </a:moveTo>
                  <a:lnTo>
                    <a:pt x="0" y="0"/>
                  </a:lnTo>
                  <a:lnTo>
                    <a:pt x="0" y="2374900"/>
                  </a:lnTo>
                  <a:lnTo>
                    <a:pt x="6235700" y="2374900"/>
                  </a:lnTo>
                  <a:lnTo>
                    <a:pt x="6235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15408" y="4367494"/>
              <a:ext cx="4457699" cy="204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815408" y="1421091"/>
            <a:ext cx="4457700" cy="2044700"/>
            <a:chOff x="4815408" y="1421091"/>
            <a:chExt cx="4457700" cy="2044700"/>
          </a:xfrm>
        </p:grpSpPr>
        <p:sp>
          <p:nvSpPr>
            <p:cNvPr id="11" name="object 11"/>
            <p:cNvSpPr/>
            <p:nvPr/>
          </p:nvSpPr>
          <p:spPr>
            <a:xfrm>
              <a:off x="4815408" y="1421091"/>
              <a:ext cx="4457699" cy="204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14008" y="2792691"/>
              <a:ext cx="2755900" cy="393700"/>
            </a:xfrm>
            <a:custGeom>
              <a:avLst/>
              <a:gdLst/>
              <a:ahLst/>
              <a:cxnLst/>
              <a:rect l="l" t="t" r="r" b="b"/>
              <a:pathLst>
                <a:path w="2755900" h="393700">
                  <a:moveTo>
                    <a:pt x="2755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2755900" y="393700"/>
                  </a:lnTo>
                  <a:lnTo>
                    <a:pt x="2755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55300" cy="7556500"/>
            <a:chOff x="0" y="0"/>
            <a:chExt cx="10655300" cy="7556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55300" cy="7556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82158" y="1911806"/>
              <a:ext cx="571500" cy="548005"/>
            </a:xfrm>
            <a:custGeom>
              <a:avLst/>
              <a:gdLst/>
              <a:ahLst/>
              <a:cxnLst/>
              <a:rect l="l" t="t" r="r" b="b"/>
              <a:pathLst>
                <a:path w="571500" h="548005">
                  <a:moveTo>
                    <a:pt x="382016" y="87998"/>
                  </a:moveTo>
                  <a:lnTo>
                    <a:pt x="331254" y="0"/>
                  </a:lnTo>
                  <a:lnTo>
                    <a:pt x="288937" y="25679"/>
                  </a:lnTo>
                  <a:lnTo>
                    <a:pt x="247891" y="53174"/>
                  </a:lnTo>
                  <a:lnTo>
                    <a:pt x="208127" y="82448"/>
                  </a:lnTo>
                  <a:lnTo>
                    <a:pt x="169735" y="113436"/>
                  </a:lnTo>
                  <a:lnTo>
                    <a:pt x="132753" y="146113"/>
                  </a:lnTo>
                  <a:lnTo>
                    <a:pt x="97243" y="180403"/>
                  </a:lnTo>
                  <a:lnTo>
                    <a:pt x="63271" y="216293"/>
                  </a:lnTo>
                  <a:lnTo>
                    <a:pt x="30873" y="253695"/>
                  </a:lnTo>
                  <a:lnTo>
                    <a:pt x="0" y="291007"/>
                  </a:lnTo>
                  <a:lnTo>
                    <a:pt x="78270" y="355790"/>
                  </a:lnTo>
                  <a:lnTo>
                    <a:pt x="109143" y="318477"/>
                  </a:lnTo>
                  <a:lnTo>
                    <a:pt x="142900" y="279742"/>
                  </a:lnTo>
                  <a:lnTo>
                    <a:pt x="178523" y="242849"/>
                  </a:lnTo>
                  <a:lnTo>
                    <a:pt x="215938" y="207835"/>
                  </a:lnTo>
                  <a:lnTo>
                    <a:pt x="255066" y="174777"/>
                  </a:lnTo>
                  <a:lnTo>
                    <a:pt x="295846" y="143751"/>
                  </a:lnTo>
                  <a:lnTo>
                    <a:pt x="338188" y="114795"/>
                  </a:lnTo>
                  <a:lnTo>
                    <a:pt x="382016" y="87998"/>
                  </a:lnTo>
                  <a:close/>
                </a:path>
                <a:path w="571500" h="548005">
                  <a:moveTo>
                    <a:pt x="571271" y="380809"/>
                  </a:moveTo>
                  <a:lnTo>
                    <a:pt x="522998" y="291401"/>
                  </a:lnTo>
                  <a:lnTo>
                    <a:pt x="476300" y="318782"/>
                  </a:lnTo>
                  <a:lnTo>
                    <a:pt x="431723" y="349326"/>
                  </a:lnTo>
                  <a:lnTo>
                    <a:pt x="389420" y="382892"/>
                  </a:lnTo>
                  <a:lnTo>
                    <a:pt x="349554" y="419379"/>
                  </a:lnTo>
                  <a:lnTo>
                    <a:pt x="312293" y="458635"/>
                  </a:lnTo>
                  <a:lnTo>
                    <a:pt x="293179" y="480250"/>
                  </a:lnTo>
                  <a:lnTo>
                    <a:pt x="369290" y="547560"/>
                  </a:lnTo>
                  <a:lnTo>
                    <a:pt x="388404" y="525945"/>
                  </a:lnTo>
                  <a:lnTo>
                    <a:pt x="420344" y="492290"/>
                  </a:lnTo>
                  <a:lnTo>
                    <a:pt x="420751" y="491871"/>
                  </a:lnTo>
                  <a:lnTo>
                    <a:pt x="455345" y="460209"/>
                  </a:lnTo>
                  <a:lnTo>
                    <a:pt x="492048" y="431076"/>
                  </a:lnTo>
                  <a:lnTo>
                    <a:pt x="530733" y="404571"/>
                  </a:lnTo>
                  <a:lnTo>
                    <a:pt x="571271" y="380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61414" y="3090129"/>
              <a:ext cx="381000" cy="300990"/>
            </a:xfrm>
            <a:custGeom>
              <a:avLst/>
              <a:gdLst/>
              <a:ahLst/>
              <a:cxnLst/>
              <a:rect l="l" t="t" r="r" b="b"/>
              <a:pathLst>
                <a:path w="381000" h="300989">
                  <a:moveTo>
                    <a:pt x="306378" y="295057"/>
                  </a:moveTo>
                  <a:lnTo>
                    <a:pt x="325767" y="300623"/>
                  </a:lnTo>
                  <a:lnTo>
                    <a:pt x="345115" y="298400"/>
                  </a:lnTo>
                  <a:lnTo>
                    <a:pt x="362216" y="289084"/>
                  </a:lnTo>
                  <a:lnTo>
                    <a:pt x="374870" y="273372"/>
                  </a:lnTo>
                  <a:lnTo>
                    <a:pt x="380436" y="253983"/>
                  </a:lnTo>
                  <a:lnTo>
                    <a:pt x="378212" y="234636"/>
                  </a:lnTo>
                  <a:lnTo>
                    <a:pt x="368896" y="217534"/>
                  </a:lnTo>
                  <a:lnTo>
                    <a:pt x="353185" y="204881"/>
                  </a:lnTo>
                  <a:lnTo>
                    <a:pt x="306378" y="295057"/>
                  </a:lnTo>
                  <a:close/>
                </a:path>
                <a:path w="381000" h="300989">
                  <a:moveTo>
                    <a:pt x="268720" y="275510"/>
                  </a:moveTo>
                  <a:lnTo>
                    <a:pt x="306378" y="295057"/>
                  </a:lnTo>
                  <a:lnTo>
                    <a:pt x="353185" y="204881"/>
                  </a:lnTo>
                  <a:lnTo>
                    <a:pt x="315527" y="185334"/>
                  </a:lnTo>
                  <a:lnTo>
                    <a:pt x="268720" y="275510"/>
                  </a:lnTo>
                  <a:close/>
                </a:path>
                <a:path w="381000" h="300989">
                  <a:moveTo>
                    <a:pt x="0" y="68137"/>
                  </a:moveTo>
                  <a:lnTo>
                    <a:pt x="33657" y="103504"/>
                  </a:lnTo>
                  <a:lnTo>
                    <a:pt x="69016" y="137054"/>
                  </a:lnTo>
                  <a:lnTo>
                    <a:pt x="106003" y="168729"/>
                  </a:lnTo>
                  <a:lnTo>
                    <a:pt x="144542" y="198470"/>
                  </a:lnTo>
                  <a:lnTo>
                    <a:pt x="184558" y="226219"/>
                  </a:lnTo>
                  <a:lnTo>
                    <a:pt x="225976" y="251918"/>
                  </a:lnTo>
                  <a:lnTo>
                    <a:pt x="268720" y="275510"/>
                  </a:lnTo>
                  <a:lnTo>
                    <a:pt x="292124" y="230422"/>
                  </a:lnTo>
                  <a:lnTo>
                    <a:pt x="315527" y="185334"/>
                  </a:lnTo>
                  <a:lnTo>
                    <a:pt x="271072" y="160551"/>
                  </a:lnTo>
                  <a:lnTo>
                    <a:pt x="228246" y="133216"/>
                  </a:lnTo>
                  <a:lnTo>
                    <a:pt x="187155" y="103410"/>
                  </a:lnTo>
                  <a:lnTo>
                    <a:pt x="147906" y="71218"/>
                  </a:lnTo>
                  <a:lnTo>
                    <a:pt x="110607" y="36720"/>
                  </a:lnTo>
                  <a:lnTo>
                    <a:pt x="75365" y="0"/>
                  </a:lnTo>
                  <a:lnTo>
                    <a:pt x="0" y="68137"/>
                  </a:lnTo>
                  <a:close/>
                </a:path>
                <a:path w="381000" h="300989">
                  <a:moveTo>
                    <a:pt x="268720" y="275510"/>
                  </a:moveTo>
                  <a:lnTo>
                    <a:pt x="292124" y="230422"/>
                  </a:lnTo>
                  <a:lnTo>
                    <a:pt x="268720" y="27551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67103" y="3295953"/>
              <a:ext cx="382270" cy="335915"/>
            </a:xfrm>
            <a:custGeom>
              <a:avLst/>
              <a:gdLst/>
              <a:ahLst/>
              <a:cxnLst/>
              <a:rect l="l" t="t" r="r" b="b"/>
              <a:pathLst>
                <a:path w="382270" h="335914">
                  <a:moveTo>
                    <a:pt x="305055" y="328518"/>
                  </a:moveTo>
                  <a:lnTo>
                    <a:pt x="323937" y="335619"/>
                  </a:lnTo>
                  <a:lnTo>
                    <a:pt x="343400" y="334952"/>
                  </a:lnTo>
                  <a:lnTo>
                    <a:pt x="361193" y="327035"/>
                  </a:lnTo>
                  <a:lnTo>
                    <a:pt x="375063" y="312387"/>
                  </a:lnTo>
                  <a:lnTo>
                    <a:pt x="382164" y="293506"/>
                  </a:lnTo>
                  <a:lnTo>
                    <a:pt x="381496" y="274043"/>
                  </a:lnTo>
                  <a:lnTo>
                    <a:pt x="373579" y="256250"/>
                  </a:lnTo>
                  <a:lnTo>
                    <a:pt x="358931" y="242380"/>
                  </a:lnTo>
                  <a:lnTo>
                    <a:pt x="305055" y="328518"/>
                  </a:lnTo>
                  <a:close/>
                </a:path>
                <a:path w="382270" h="335914">
                  <a:moveTo>
                    <a:pt x="275678" y="310143"/>
                  </a:moveTo>
                  <a:lnTo>
                    <a:pt x="305055" y="328518"/>
                  </a:lnTo>
                  <a:lnTo>
                    <a:pt x="358931" y="242380"/>
                  </a:lnTo>
                  <a:lnTo>
                    <a:pt x="329554" y="224005"/>
                  </a:lnTo>
                  <a:lnTo>
                    <a:pt x="275678" y="310143"/>
                  </a:lnTo>
                  <a:close/>
                </a:path>
                <a:path w="382270" h="335914">
                  <a:moveTo>
                    <a:pt x="0" y="62898"/>
                  </a:moveTo>
                  <a:lnTo>
                    <a:pt x="33978" y="103884"/>
                  </a:lnTo>
                  <a:lnTo>
                    <a:pt x="69877" y="143088"/>
                  </a:lnTo>
                  <a:lnTo>
                    <a:pt x="107626" y="180447"/>
                  </a:lnTo>
                  <a:lnTo>
                    <a:pt x="147152" y="215897"/>
                  </a:lnTo>
                  <a:lnTo>
                    <a:pt x="188384" y="249372"/>
                  </a:lnTo>
                  <a:lnTo>
                    <a:pt x="231250" y="280809"/>
                  </a:lnTo>
                  <a:lnTo>
                    <a:pt x="275678" y="310143"/>
                  </a:lnTo>
                  <a:lnTo>
                    <a:pt x="329554" y="224005"/>
                  </a:lnTo>
                  <a:lnTo>
                    <a:pt x="289302" y="197428"/>
                  </a:lnTo>
                  <a:lnTo>
                    <a:pt x="250466" y="168946"/>
                  </a:lnTo>
                  <a:lnTo>
                    <a:pt x="213109" y="138617"/>
                  </a:lnTo>
                  <a:lnTo>
                    <a:pt x="177299" y="106499"/>
                  </a:lnTo>
                  <a:lnTo>
                    <a:pt x="143098" y="72652"/>
                  </a:lnTo>
                  <a:lnTo>
                    <a:pt x="110573" y="37132"/>
                  </a:lnTo>
                  <a:lnTo>
                    <a:pt x="79788" y="0"/>
                  </a:lnTo>
                  <a:lnTo>
                    <a:pt x="0" y="62898"/>
                  </a:lnTo>
                  <a:close/>
                </a:path>
                <a:path w="382270" h="335914">
                  <a:moveTo>
                    <a:pt x="275678" y="310143"/>
                  </a:moveTo>
                  <a:lnTo>
                    <a:pt x="302616" y="267074"/>
                  </a:lnTo>
                  <a:lnTo>
                    <a:pt x="275678" y="310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14501" y="2776507"/>
              <a:ext cx="319387" cy="265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09451" y="2420614"/>
              <a:ext cx="135633" cy="246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9323" y="2497155"/>
              <a:ext cx="127927" cy="187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60563" y="2561281"/>
              <a:ext cx="117262" cy="131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57827" y="2762428"/>
              <a:ext cx="128033" cy="130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48568" y="2278583"/>
              <a:ext cx="361950" cy="900430"/>
            </a:xfrm>
            <a:custGeom>
              <a:avLst/>
              <a:gdLst/>
              <a:ahLst/>
              <a:cxnLst/>
              <a:rect l="l" t="t" r="r" b="b"/>
              <a:pathLst>
                <a:path w="361950" h="900430">
                  <a:moveTo>
                    <a:pt x="185420" y="40233"/>
                  </a:moveTo>
                  <a:lnTo>
                    <a:pt x="92125" y="0"/>
                  </a:lnTo>
                  <a:lnTo>
                    <a:pt x="78435" y="31750"/>
                  </a:lnTo>
                  <a:lnTo>
                    <a:pt x="59740" y="80848"/>
                  </a:lnTo>
                  <a:lnTo>
                    <a:pt x="45173" y="131203"/>
                  </a:lnTo>
                  <a:lnTo>
                    <a:pt x="0" y="340423"/>
                  </a:lnTo>
                  <a:lnTo>
                    <a:pt x="99402" y="361403"/>
                  </a:lnTo>
                  <a:lnTo>
                    <a:pt x="136740" y="184556"/>
                  </a:lnTo>
                  <a:lnTo>
                    <a:pt x="136906" y="183769"/>
                  </a:lnTo>
                  <a:lnTo>
                    <a:pt x="143852" y="155384"/>
                  </a:lnTo>
                  <a:lnTo>
                    <a:pt x="156095" y="113055"/>
                  </a:lnTo>
                  <a:lnTo>
                    <a:pt x="171716" y="71996"/>
                  </a:lnTo>
                  <a:lnTo>
                    <a:pt x="136702" y="56857"/>
                  </a:lnTo>
                  <a:lnTo>
                    <a:pt x="136702" y="184569"/>
                  </a:lnTo>
                  <a:lnTo>
                    <a:pt x="87350" y="172478"/>
                  </a:lnTo>
                  <a:lnTo>
                    <a:pt x="136702" y="184569"/>
                  </a:lnTo>
                  <a:lnTo>
                    <a:pt x="136702" y="56857"/>
                  </a:lnTo>
                  <a:lnTo>
                    <a:pt x="124929" y="51803"/>
                  </a:lnTo>
                  <a:lnTo>
                    <a:pt x="125082" y="51866"/>
                  </a:lnTo>
                  <a:lnTo>
                    <a:pt x="171767" y="71882"/>
                  </a:lnTo>
                  <a:lnTo>
                    <a:pt x="185420" y="40233"/>
                  </a:lnTo>
                  <a:close/>
                </a:path>
                <a:path w="361950" h="900430">
                  <a:moveTo>
                    <a:pt x="204965" y="867524"/>
                  </a:moveTo>
                  <a:lnTo>
                    <a:pt x="147104" y="695553"/>
                  </a:lnTo>
                  <a:lnTo>
                    <a:pt x="146799" y="694677"/>
                  </a:lnTo>
                  <a:lnTo>
                    <a:pt x="125615" y="627672"/>
                  </a:lnTo>
                  <a:lnTo>
                    <a:pt x="124917" y="625462"/>
                  </a:lnTo>
                  <a:lnTo>
                    <a:pt x="123799" y="620052"/>
                  </a:lnTo>
                  <a:lnTo>
                    <a:pt x="122872" y="615010"/>
                  </a:lnTo>
                  <a:lnTo>
                    <a:pt x="122872" y="703224"/>
                  </a:lnTo>
                  <a:lnTo>
                    <a:pt x="98653" y="710895"/>
                  </a:lnTo>
                  <a:lnTo>
                    <a:pt x="122872" y="703224"/>
                  </a:lnTo>
                  <a:lnTo>
                    <a:pt x="122872" y="615010"/>
                  </a:lnTo>
                  <a:lnTo>
                    <a:pt x="120738" y="603377"/>
                  </a:lnTo>
                  <a:lnTo>
                    <a:pt x="118491" y="586574"/>
                  </a:lnTo>
                  <a:lnTo>
                    <a:pt x="117017" y="569696"/>
                  </a:lnTo>
                  <a:lnTo>
                    <a:pt x="116357" y="552754"/>
                  </a:lnTo>
                  <a:lnTo>
                    <a:pt x="14770" y="554304"/>
                  </a:lnTo>
                  <a:lnTo>
                    <a:pt x="17500" y="597738"/>
                  </a:lnTo>
                  <a:lnTo>
                    <a:pt x="24320" y="640715"/>
                  </a:lnTo>
                  <a:lnTo>
                    <a:pt x="25971" y="648639"/>
                  </a:lnTo>
                  <a:lnTo>
                    <a:pt x="26492" y="651167"/>
                  </a:lnTo>
                  <a:lnTo>
                    <a:pt x="27266" y="653630"/>
                  </a:lnTo>
                  <a:lnTo>
                    <a:pt x="50215" y="726198"/>
                  </a:lnTo>
                  <a:lnTo>
                    <a:pt x="50507" y="727087"/>
                  </a:lnTo>
                  <a:lnTo>
                    <a:pt x="108673" y="899934"/>
                  </a:lnTo>
                  <a:lnTo>
                    <a:pt x="204965" y="867524"/>
                  </a:lnTo>
                  <a:close/>
                </a:path>
                <a:path w="361950" h="900430">
                  <a:moveTo>
                    <a:pt x="340118" y="117170"/>
                  </a:moveTo>
                  <a:lnTo>
                    <a:pt x="328269" y="112534"/>
                  </a:lnTo>
                  <a:lnTo>
                    <a:pt x="328269" y="147408"/>
                  </a:lnTo>
                  <a:lnTo>
                    <a:pt x="280962" y="128879"/>
                  </a:lnTo>
                  <a:lnTo>
                    <a:pt x="328269" y="147408"/>
                  </a:lnTo>
                  <a:lnTo>
                    <a:pt x="328269" y="112534"/>
                  </a:lnTo>
                  <a:lnTo>
                    <a:pt x="262420" y="86741"/>
                  </a:lnTo>
                  <a:lnTo>
                    <a:pt x="262420" y="228092"/>
                  </a:lnTo>
                  <a:lnTo>
                    <a:pt x="254647" y="226301"/>
                  </a:lnTo>
                  <a:lnTo>
                    <a:pt x="262420" y="228092"/>
                  </a:lnTo>
                  <a:lnTo>
                    <a:pt x="262420" y="86741"/>
                  </a:lnTo>
                  <a:lnTo>
                    <a:pt x="233235" y="111467"/>
                  </a:lnTo>
                  <a:lnTo>
                    <a:pt x="220472" y="149174"/>
                  </a:lnTo>
                  <a:lnTo>
                    <a:pt x="219646" y="151612"/>
                  </a:lnTo>
                  <a:lnTo>
                    <a:pt x="219062" y="154127"/>
                  </a:lnTo>
                  <a:lnTo>
                    <a:pt x="205130" y="214960"/>
                  </a:lnTo>
                  <a:lnTo>
                    <a:pt x="204939" y="215874"/>
                  </a:lnTo>
                  <a:lnTo>
                    <a:pt x="174256" y="362127"/>
                  </a:lnTo>
                  <a:lnTo>
                    <a:pt x="273697" y="382981"/>
                  </a:lnTo>
                  <a:lnTo>
                    <a:pt x="304165" y="237642"/>
                  </a:lnTo>
                  <a:lnTo>
                    <a:pt x="304368" y="236728"/>
                  </a:lnTo>
                  <a:lnTo>
                    <a:pt x="304279" y="237197"/>
                  </a:lnTo>
                  <a:lnTo>
                    <a:pt x="317017" y="181571"/>
                  </a:lnTo>
                  <a:lnTo>
                    <a:pt x="317525" y="179324"/>
                  </a:lnTo>
                  <a:lnTo>
                    <a:pt x="328345" y="147358"/>
                  </a:lnTo>
                  <a:lnTo>
                    <a:pt x="328701" y="146291"/>
                  </a:lnTo>
                  <a:lnTo>
                    <a:pt x="340118" y="117170"/>
                  </a:lnTo>
                  <a:close/>
                </a:path>
                <a:path w="361950" h="900430">
                  <a:moveTo>
                    <a:pt x="361899" y="797864"/>
                  </a:moveTo>
                  <a:lnTo>
                    <a:pt x="317030" y="656297"/>
                  </a:lnTo>
                  <a:lnTo>
                    <a:pt x="316750" y="655408"/>
                  </a:lnTo>
                  <a:lnTo>
                    <a:pt x="300659" y="601154"/>
                  </a:lnTo>
                  <a:lnTo>
                    <a:pt x="299999" y="598944"/>
                  </a:lnTo>
                  <a:lnTo>
                    <a:pt x="299275" y="595122"/>
                  </a:lnTo>
                  <a:lnTo>
                    <a:pt x="297053" y="581647"/>
                  </a:lnTo>
                  <a:lnTo>
                    <a:pt x="295452" y="568083"/>
                  </a:lnTo>
                  <a:lnTo>
                    <a:pt x="294500" y="554469"/>
                  </a:lnTo>
                  <a:lnTo>
                    <a:pt x="294170" y="540816"/>
                  </a:lnTo>
                  <a:lnTo>
                    <a:pt x="192582" y="540816"/>
                  </a:lnTo>
                  <a:lnTo>
                    <a:pt x="196443" y="595858"/>
                  </a:lnTo>
                  <a:lnTo>
                    <a:pt x="200660" y="620382"/>
                  </a:lnTo>
                  <a:lnTo>
                    <a:pt x="201129" y="622909"/>
                  </a:lnTo>
                  <a:lnTo>
                    <a:pt x="201866" y="625386"/>
                  </a:lnTo>
                  <a:lnTo>
                    <a:pt x="219621" y="685215"/>
                  </a:lnTo>
                  <a:lnTo>
                    <a:pt x="219900" y="686104"/>
                  </a:lnTo>
                  <a:lnTo>
                    <a:pt x="265036" y="828560"/>
                  </a:lnTo>
                  <a:lnTo>
                    <a:pt x="361899" y="797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15756" y="3196519"/>
              <a:ext cx="208749" cy="2070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03622" y="2887510"/>
              <a:ext cx="297388" cy="261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38355" y="2159002"/>
              <a:ext cx="181613" cy="1984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42282" y="1905111"/>
              <a:ext cx="236277" cy="247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14088" y="2413145"/>
              <a:ext cx="147029" cy="1466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16625" y="2455075"/>
              <a:ext cx="1186815" cy="534670"/>
            </a:xfrm>
            <a:custGeom>
              <a:avLst/>
              <a:gdLst/>
              <a:ahLst/>
              <a:cxnLst/>
              <a:rect l="l" t="t" r="r" b="b"/>
              <a:pathLst>
                <a:path w="1186815" h="534669">
                  <a:moveTo>
                    <a:pt x="260350" y="0"/>
                  </a:moveTo>
                  <a:lnTo>
                    <a:pt x="207367" y="5357"/>
                  </a:lnTo>
                  <a:lnTo>
                    <a:pt x="157956" y="21431"/>
                  </a:lnTo>
                  <a:lnTo>
                    <a:pt x="113903" y="47029"/>
                  </a:lnTo>
                  <a:lnTo>
                    <a:pt x="75406" y="80962"/>
                  </a:lnTo>
                  <a:lnTo>
                    <a:pt x="43656" y="121443"/>
                  </a:lnTo>
                  <a:lnTo>
                    <a:pt x="19843" y="168275"/>
                  </a:lnTo>
                  <a:lnTo>
                    <a:pt x="4960" y="219273"/>
                  </a:lnTo>
                  <a:lnTo>
                    <a:pt x="0" y="273843"/>
                  </a:lnTo>
                  <a:lnTo>
                    <a:pt x="1190" y="300087"/>
                  </a:lnTo>
                  <a:lnTo>
                    <a:pt x="10715" y="350490"/>
                  </a:lnTo>
                  <a:lnTo>
                    <a:pt x="29864" y="397371"/>
                  </a:lnTo>
                  <a:lnTo>
                    <a:pt x="56852" y="438646"/>
                  </a:lnTo>
                  <a:lnTo>
                    <a:pt x="91196" y="474166"/>
                  </a:lnTo>
                  <a:lnTo>
                    <a:pt x="131216" y="502295"/>
                  </a:lnTo>
                  <a:lnTo>
                    <a:pt x="176609" y="522584"/>
                  </a:lnTo>
                  <a:lnTo>
                    <a:pt x="225821" y="532903"/>
                  </a:lnTo>
                  <a:lnTo>
                    <a:pt x="251618" y="534193"/>
                  </a:lnTo>
                  <a:lnTo>
                    <a:pt x="312588" y="532010"/>
                  </a:lnTo>
                  <a:lnTo>
                    <a:pt x="364529" y="525462"/>
                  </a:lnTo>
                  <a:lnTo>
                    <a:pt x="407441" y="514548"/>
                  </a:lnTo>
                  <a:lnTo>
                    <a:pt x="439564" y="500062"/>
                  </a:lnTo>
                  <a:lnTo>
                    <a:pt x="281781" y="500062"/>
                  </a:lnTo>
                  <a:lnTo>
                    <a:pt x="249932" y="497879"/>
                  </a:lnTo>
                  <a:lnTo>
                    <a:pt x="192782" y="480417"/>
                  </a:lnTo>
                  <a:lnTo>
                    <a:pt x="145256" y="446137"/>
                  </a:lnTo>
                  <a:lnTo>
                    <a:pt x="110331" y="401290"/>
                  </a:lnTo>
                  <a:lnTo>
                    <a:pt x="87907" y="348406"/>
                  </a:lnTo>
                  <a:lnTo>
                    <a:pt x="76795" y="289272"/>
                  </a:lnTo>
                  <a:lnTo>
                    <a:pt x="75406" y="257175"/>
                  </a:lnTo>
                  <a:lnTo>
                    <a:pt x="76299" y="235942"/>
                  </a:lnTo>
                  <a:lnTo>
                    <a:pt x="83442" y="194667"/>
                  </a:lnTo>
                  <a:lnTo>
                    <a:pt x="97532" y="154930"/>
                  </a:lnTo>
                  <a:lnTo>
                    <a:pt x="117375" y="118814"/>
                  </a:lnTo>
                  <a:lnTo>
                    <a:pt x="142974" y="87361"/>
                  </a:lnTo>
                  <a:lnTo>
                    <a:pt x="173136" y="62358"/>
                  </a:lnTo>
                  <a:lnTo>
                    <a:pt x="207069" y="44053"/>
                  </a:lnTo>
                  <a:lnTo>
                    <a:pt x="262731" y="33337"/>
                  </a:lnTo>
                  <a:lnTo>
                    <a:pt x="453043" y="33337"/>
                  </a:lnTo>
                  <a:lnTo>
                    <a:pt x="453231" y="19843"/>
                  </a:lnTo>
                  <a:lnTo>
                    <a:pt x="404217" y="10913"/>
                  </a:lnTo>
                  <a:lnTo>
                    <a:pt x="355600" y="4762"/>
                  </a:lnTo>
                  <a:lnTo>
                    <a:pt x="307577" y="1190"/>
                  </a:lnTo>
                  <a:lnTo>
                    <a:pt x="283864" y="297"/>
                  </a:lnTo>
                  <a:lnTo>
                    <a:pt x="260350" y="0"/>
                  </a:lnTo>
                  <a:close/>
                </a:path>
                <a:path w="1186815" h="534669">
                  <a:moveTo>
                    <a:pt x="445293" y="377031"/>
                  </a:moveTo>
                  <a:lnTo>
                    <a:pt x="439473" y="377031"/>
                  </a:lnTo>
                  <a:lnTo>
                    <a:pt x="436826" y="381529"/>
                  </a:lnTo>
                  <a:lnTo>
                    <a:pt x="434181" y="390525"/>
                  </a:lnTo>
                  <a:lnTo>
                    <a:pt x="431998" y="397569"/>
                  </a:lnTo>
                  <a:lnTo>
                    <a:pt x="414536" y="439340"/>
                  </a:lnTo>
                  <a:lnTo>
                    <a:pt x="379561" y="474166"/>
                  </a:lnTo>
                  <a:lnTo>
                    <a:pt x="318839" y="497185"/>
                  </a:lnTo>
                  <a:lnTo>
                    <a:pt x="281781" y="500062"/>
                  </a:lnTo>
                  <a:lnTo>
                    <a:pt x="439564" y="500062"/>
                  </a:lnTo>
                  <a:lnTo>
                    <a:pt x="441325" y="499268"/>
                  </a:lnTo>
                  <a:lnTo>
                    <a:pt x="442912" y="498210"/>
                  </a:lnTo>
                  <a:lnTo>
                    <a:pt x="445029" y="492389"/>
                  </a:lnTo>
                  <a:lnTo>
                    <a:pt x="447675" y="481806"/>
                  </a:lnTo>
                  <a:lnTo>
                    <a:pt x="450056" y="473571"/>
                  </a:lnTo>
                  <a:lnTo>
                    <a:pt x="459481" y="434826"/>
                  </a:lnTo>
                  <a:lnTo>
                    <a:pt x="467254" y="394758"/>
                  </a:lnTo>
                  <a:lnTo>
                    <a:pt x="468312" y="387350"/>
                  </a:lnTo>
                  <a:lnTo>
                    <a:pt x="468312" y="384175"/>
                  </a:lnTo>
                  <a:lnTo>
                    <a:pt x="461698" y="380206"/>
                  </a:lnTo>
                  <a:lnTo>
                    <a:pt x="457993" y="379147"/>
                  </a:lnTo>
                  <a:lnTo>
                    <a:pt x="453231" y="378618"/>
                  </a:lnTo>
                  <a:lnTo>
                    <a:pt x="448998" y="377560"/>
                  </a:lnTo>
                  <a:lnTo>
                    <a:pt x="445293" y="377031"/>
                  </a:lnTo>
                  <a:close/>
                </a:path>
                <a:path w="1186815" h="534669">
                  <a:moveTo>
                    <a:pt x="453043" y="33337"/>
                  </a:moveTo>
                  <a:lnTo>
                    <a:pt x="262731" y="33337"/>
                  </a:lnTo>
                  <a:lnTo>
                    <a:pt x="287486" y="34329"/>
                  </a:lnTo>
                  <a:lnTo>
                    <a:pt x="310157" y="37306"/>
                  </a:lnTo>
                  <a:lnTo>
                    <a:pt x="349250" y="49212"/>
                  </a:lnTo>
                  <a:lnTo>
                    <a:pt x="393451" y="79722"/>
                  </a:lnTo>
                  <a:lnTo>
                    <a:pt x="416222" y="115490"/>
                  </a:lnTo>
                  <a:lnTo>
                    <a:pt x="418306" y="121443"/>
                  </a:lnTo>
                  <a:lnTo>
                    <a:pt x="420951" y="128323"/>
                  </a:lnTo>
                  <a:lnTo>
                    <a:pt x="423068" y="135201"/>
                  </a:lnTo>
                  <a:lnTo>
                    <a:pt x="424656" y="142081"/>
                  </a:lnTo>
                  <a:lnTo>
                    <a:pt x="426243" y="144726"/>
                  </a:lnTo>
                  <a:lnTo>
                    <a:pt x="429682" y="146050"/>
                  </a:lnTo>
                  <a:lnTo>
                    <a:pt x="446087" y="146050"/>
                  </a:lnTo>
                  <a:lnTo>
                    <a:pt x="451643" y="142081"/>
                  </a:lnTo>
                  <a:lnTo>
                    <a:pt x="451724" y="128323"/>
                  </a:lnTo>
                  <a:lnTo>
                    <a:pt x="453043" y="33337"/>
                  </a:lnTo>
                  <a:close/>
                </a:path>
                <a:path w="1186815" h="534669">
                  <a:moveTo>
                    <a:pt x="611783" y="312638"/>
                  </a:moveTo>
                  <a:lnTo>
                    <a:pt x="569273" y="321009"/>
                  </a:lnTo>
                  <a:lnTo>
                    <a:pt x="534888" y="344512"/>
                  </a:lnTo>
                  <a:lnTo>
                    <a:pt x="511944" y="379486"/>
                  </a:lnTo>
                  <a:lnTo>
                    <a:pt x="504130" y="422275"/>
                  </a:lnTo>
                  <a:lnTo>
                    <a:pt x="505029" y="437095"/>
                  </a:lnTo>
                  <a:lnTo>
                    <a:pt x="518516" y="477837"/>
                  </a:lnTo>
                  <a:lnTo>
                    <a:pt x="546422" y="509928"/>
                  </a:lnTo>
                  <a:lnTo>
                    <a:pt x="584249" y="529182"/>
                  </a:lnTo>
                  <a:lnTo>
                    <a:pt x="612775" y="532903"/>
                  </a:lnTo>
                  <a:lnTo>
                    <a:pt x="627502" y="531973"/>
                  </a:lnTo>
                  <a:lnTo>
                    <a:pt x="641424" y="529182"/>
                  </a:lnTo>
                  <a:lnTo>
                    <a:pt x="654539" y="524532"/>
                  </a:lnTo>
                  <a:lnTo>
                    <a:pt x="666849" y="518021"/>
                  </a:lnTo>
                  <a:lnTo>
                    <a:pt x="673213" y="513556"/>
                  </a:lnTo>
                  <a:lnTo>
                    <a:pt x="617240" y="513556"/>
                  </a:lnTo>
                  <a:lnTo>
                    <a:pt x="607969" y="512719"/>
                  </a:lnTo>
                  <a:lnTo>
                    <a:pt x="574451" y="492906"/>
                  </a:lnTo>
                  <a:lnTo>
                    <a:pt x="552096" y="452784"/>
                  </a:lnTo>
                  <a:lnTo>
                    <a:pt x="546794" y="414833"/>
                  </a:lnTo>
                  <a:lnTo>
                    <a:pt x="547259" y="403485"/>
                  </a:lnTo>
                  <a:lnTo>
                    <a:pt x="558328" y="364232"/>
                  </a:lnTo>
                  <a:lnTo>
                    <a:pt x="589830" y="334838"/>
                  </a:lnTo>
                  <a:lnTo>
                    <a:pt x="606325" y="331985"/>
                  </a:lnTo>
                  <a:lnTo>
                    <a:pt x="672365" y="331985"/>
                  </a:lnTo>
                  <a:lnTo>
                    <a:pt x="665857" y="327521"/>
                  </a:lnTo>
                  <a:lnTo>
                    <a:pt x="653361" y="321009"/>
                  </a:lnTo>
                  <a:lnTo>
                    <a:pt x="640184" y="316358"/>
                  </a:lnTo>
                  <a:lnTo>
                    <a:pt x="626324" y="313568"/>
                  </a:lnTo>
                  <a:lnTo>
                    <a:pt x="611783" y="312638"/>
                  </a:lnTo>
                  <a:close/>
                </a:path>
                <a:path w="1186815" h="534669">
                  <a:moveTo>
                    <a:pt x="672365" y="331985"/>
                  </a:moveTo>
                  <a:lnTo>
                    <a:pt x="606325" y="331985"/>
                  </a:lnTo>
                  <a:lnTo>
                    <a:pt x="615565" y="332823"/>
                  </a:lnTo>
                  <a:lnTo>
                    <a:pt x="624496" y="335365"/>
                  </a:lnTo>
                  <a:lnTo>
                    <a:pt x="655810" y="360635"/>
                  </a:lnTo>
                  <a:lnTo>
                    <a:pt x="674786" y="403671"/>
                  </a:lnTo>
                  <a:lnTo>
                    <a:pt x="677266" y="429220"/>
                  </a:lnTo>
                  <a:lnTo>
                    <a:pt x="676770" y="440413"/>
                  </a:lnTo>
                  <a:lnTo>
                    <a:pt x="665236" y="480566"/>
                  </a:lnTo>
                  <a:lnTo>
                    <a:pt x="633983" y="510703"/>
                  </a:lnTo>
                  <a:lnTo>
                    <a:pt x="617240" y="513556"/>
                  </a:lnTo>
                  <a:lnTo>
                    <a:pt x="673213" y="513556"/>
                  </a:lnTo>
                  <a:lnTo>
                    <a:pt x="705544" y="477837"/>
                  </a:lnTo>
                  <a:lnTo>
                    <a:pt x="719032" y="437095"/>
                  </a:lnTo>
                  <a:lnTo>
                    <a:pt x="719931" y="422275"/>
                  </a:lnTo>
                  <a:lnTo>
                    <a:pt x="719001" y="407485"/>
                  </a:lnTo>
                  <a:lnTo>
                    <a:pt x="705048" y="367208"/>
                  </a:lnTo>
                  <a:lnTo>
                    <a:pt x="677608" y="335582"/>
                  </a:lnTo>
                  <a:lnTo>
                    <a:pt x="672365" y="331985"/>
                  </a:lnTo>
                  <a:close/>
                </a:path>
                <a:path w="1186815" h="534669">
                  <a:moveTo>
                    <a:pt x="979885" y="515706"/>
                  </a:moveTo>
                  <a:lnTo>
                    <a:pt x="908281" y="515706"/>
                  </a:lnTo>
                  <a:lnTo>
                    <a:pt x="908942" y="516368"/>
                  </a:lnTo>
                  <a:lnTo>
                    <a:pt x="908942" y="529596"/>
                  </a:lnTo>
                  <a:lnTo>
                    <a:pt x="909934" y="532408"/>
                  </a:lnTo>
                  <a:lnTo>
                    <a:pt x="911919" y="532408"/>
                  </a:lnTo>
                  <a:lnTo>
                    <a:pt x="916385" y="531416"/>
                  </a:lnTo>
                  <a:lnTo>
                    <a:pt x="921593" y="530082"/>
                  </a:lnTo>
                  <a:lnTo>
                    <a:pt x="951793" y="522950"/>
                  </a:lnTo>
                  <a:lnTo>
                    <a:pt x="960288" y="521369"/>
                  </a:lnTo>
                  <a:lnTo>
                    <a:pt x="968660" y="520222"/>
                  </a:lnTo>
                  <a:lnTo>
                    <a:pt x="976908" y="519510"/>
                  </a:lnTo>
                  <a:lnTo>
                    <a:pt x="978891" y="519510"/>
                  </a:lnTo>
                  <a:lnTo>
                    <a:pt x="979885" y="517028"/>
                  </a:lnTo>
                  <a:lnTo>
                    <a:pt x="979885" y="515706"/>
                  </a:lnTo>
                  <a:close/>
                </a:path>
                <a:path w="1186815" h="534669">
                  <a:moveTo>
                    <a:pt x="868263" y="311150"/>
                  </a:moveTo>
                  <a:lnTo>
                    <a:pt x="827087" y="321071"/>
                  </a:lnTo>
                  <a:lnTo>
                    <a:pt x="791368" y="347860"/>
                  </a:lnTo>
                  <a:lnTo>
                    <a:pt x="766564" y="386556"/>
                  </a:lnTo>
                  <a:lnTo>
                    <a:pt x="757633" y="432196"/>
                  </a:lnTo>
                  <a:lnTo>
                    <a:pt x="758409" y="445343"/>
                  </a:lnTo>
                  <a:lnTo>
                    <a:pt x="770036" y="481806"/>
                  </a:lnTo>
                  <a:lnTo>
                    <a:pt x="804763" y="518021"/>
                  </a:lnTo>
                  <a:lnTo>
                    <a:pt x="841039" y="530579"/>
                  </a:lnTo>
                  <a:lnTo>
                    <a:pt x="854372" y="531416"/>
                  </a:lnTo>
                  <a:lnTo>
                    <a:pt x="867147" y="530454"/>
                  </a:lnTo>
                  <a:lnTo>
                    <a:pt x="880169" y="527571"/>
                  </a:lnTo>
                  <a:lnTo>
                    <a:pt x="893440" y="522765"/>
                  </a:lnTo>
                  <a:lnTo>
                    <a:pt x="906959" y="516036"/>
                  </a:lnTo>
                  <a:lnTo>
                    <a:pt x="908281" y="515706"/>
                  </a:lnTo>
                  <a:lnTo>
                    <a:pt x="979885" y="515706"/>
                  </a:lnTo>
                  <a:lnTo>
                    <a:pt x="979885" y="508430"/>
                  </a:lnTo>
                  <a:lnTo>
                    <a:pt x="979553" y="507107"/>
                  </a:lnTo>
                  <a:lnTo>
                    <a:pt x="873224" y="507107"/>
                  </a:lnTo>
                  <a:lnTo>
                    <a:pt x="862217" y="506332"/>
                  </a:lnTo>
                  <a:lnTo>
                    <a:pt x="826312" y="488007"/>
                  </a:lnTo>
                  <a:lnTo>
                    <a:pt x="805042" y="451575"/>
                  </a:lnTo>
                  <a:lnTo>
                    <a:pt x="800298" y="417809"/>
                  </a:lnTo>
                  <a:lnTo>
                    <a:pt x="800763" y="406616"/>
                  </a:lnTo>
                  <a:lnTo>
                    <a:pt x="811863" y="366216"/>
                  </a:lnTo>
                  <a:lnTo>
                    <a:pt x="844202" y="334962"/>
                  </a:lnTo>
                  <a:lnTo>
                    <a:pt x="861814" y="331985"/>
                  </a:lnTo>
                  <a:lnTo>
                    <a:pt x="947141" y="331985"/>
                  </a:lnTo>
                  <a:lnTo>
                    <a:pt x="947141" y="319583"/>
                  </a:lnTo>
                  <a:lnTo>
                    <a:pt x="905470" y="319583"/>
                  </a:lnTo>
                  <a:lnTo>
                    <a:pt x="897191" y="315893"/>
                  </a:lnTo>
                  <a:lnTo>
                    <a:pt x="888231" y="313258"/>
                  </a:lnTo>
                  <a:lnTo>
                    <a:pt x="878588" y="311677"/>
                  </a:lnTo>
                  <a:lnTo>
                    <a:pt x="868263" y="311150"/>
                  </a:lnTo>
                  <a:close/>
                </a:path>
                <a:path w="1186815" h="534669">
                  <a:moveTo>
                    <a:pt x="947141" y="331985"/>
                  </a:moveTo>
                  <a:lnTo>
                    <a:pt x="861814" y="331985"/>
                  </a:lnTo>
                  <a:lnTo>
                    <a:pt x="873348" y="332574"/>
                  </a:lnTo>
                  <a:lnTo>
                    <a:pt x="883146" y="334342"/>
                  </a:lnTo>
                  <a:lnTo>
                    <a:pt x="891208" y="337287"/>
                  </a:lnTo>
                  <a:lnTo>
                    <a:pt x="897533" y="341411"/>
                  </a:lnTo>
                  <a:lnTo>
                    <a:pt x="905139" y="347364"/>
                  </a:lnTo>
                  <a:lnTo>
                    <a:pt x="908942" y="353813"/>
                  </a:lnTo>
                  <a:lnTo>
                    <a:pt x="908942" y="487428"/>
                  </a:lnTo>
                  <a:lnTo>
                    <a:pt x="873224" y="507107"/>
                  </a:lnTo>
                  <a:lnTo>
                    <a:pt x="979553" y="507107"/>
                  </a:lnTo>
                  <a:lnTo>
                    <a:pt x="979388" y="506445"/>
                  </a:lnTo>
                  <a:lnTo>
                    <a:pt x="978396" y="506115"/>
                  </a:lnTo>
                  <a:lnTo>
                    <a:pt x="973931" y="505618"/>
                  </a:lnTo>
                  <a:lnTo>
                    <a:pt x="958552" y="503635"/>
                  </a:lnTo>
                  <a:lnTo>
                    <a:pt x="947183" y="461962"/>
                  </a:lnTo>
                  <a:lnTo>
                    <a:pt x="947141" y="331985"/>
                  </a:lnTo>
                  <a:close/>
                </a:path>
                <a:path w="1186815" h="534669">
                  <a:moveTo>
                    <a:pt x="947473" y="185142"/>
                  </a:moveTo>
                  <a:lnTo>
                    <a:pt x="945158" y="185142"/>
                  </a:lnTo>
                  <a:lnTo>
                    <a:pt x="943173" y="186630"/>
                  </a:lnTo>
                  <a:lnTo>
                    <a:pt x="938542" y="189937"/>
                  </a:lnTo>
                  <a:lnTo>
                    <a:pt x="901005" y="200893"/>
                  </a:lnTo>
                  <a:lnTo>
                    <a:pt x="876200" y="203993"/>
                  </a:lnTo>
                  <a:lnTo>
                    <a:pt x="874215" y="203993"/>
                  </a:lnTo>
                  <a:lnTo>
                    <a:pt x="873224" y="206639"/>
                  </a:lnTo>
                  <a:lnTo>
                    <a:pt x="873224" y="215569"/>
                  </a:lnTo>
                  <a:lnTo>
                    <a:pt x="874215" y="217388"/>
                  </a:lnTo>
                  <a:lnTo>
                    <a:pt x="880664" y="217388"/>
                  </a:lnTo>
                  <a:lnTo>
                    <a:pt x="890990" y="217884"/>
                  </a:lnTo>
                  <a:lnTo>
                    <a:pt x="908942" y="257075"/>
                  </a:lnTo>
                  <a:lnTo>
                    <a:pt x="908894" y="316731"/>
                  </a:lnTo>
                  <a:lnTo>
                    <a:pt x="907785" y="319583"/>
                  </a:lnTo>
                  <a:lnTo>
                    <a:pt x="947141" y="319583"/>
                  </a:lnTo>
                  <a:lnTo>
                    <a:pt x="947231" y="232891"/>
                  </a:lnTo>
                  <a:lnTo>
                    <a:pt x="952599" y="193079"/>
                  </a:lnTo>
                  <a:lnTo>
                    <a:pt x="952268" y="191426"/>
                  </a:lnTo>
                  <a:lnTo>
                    <a:pt x="951442" y="189772"/>
                  </a:lnTo>
                  <a:lnTo>
                    <a:pt x="950118" y="188118"/>
                  </a:lnTo>
                  <a:lnTo>
                    <a:pt x="948795" y="186134"/>
                  </a:lnTo>
                  <a:lnTo>
                    <a:pt x="947473" y="185142"/>
                  </a:lnTo>
                  <a:close/>
                </a:path>
                <a:path w="1186815" h="534669">
                  <a:moveTo>
                    <a:pt x="1101923" y="313134"/>
                  </a:moveTo>
                  <a:lnTo>
                    <a:pt x="1063321" y="320947"/>
                  </a:lnTo>
                  <a:lnTo>
                    <a:pt x="1031850" y="343396"/>
                  </a:lnTo>
                  <a:lnTo>
                    <a:pt x="1010952" y="378959"/>
                  </a:lnTo>
                  <a:lnTo>
                    <a:pt x="1003697" y="425747"/>
                  </a:lnTo>
                  <a:lnTo>
                    <a:pt x="1004534" y="440288"/>
                  </a:lnTo>
                  <a:lnTo>
                    <a:pt x="1017090" y="479821"/>
                  </a:lnTo>
                  <a:lnTo>
                    <a:pt x="1042950" y="510239"/>
                  </a:lnTo>
                  <a:lnTo>
                    <a:pt x="1077739" y="528811"/>
                  </a:lnTo>
                  <a:lnTo>
                    <a:pt x="1103908" y="532408"/>
                  </a:lnTo>
                  <a:lnTo>
                    <a:pt x="1115101" y="531725"/>
                  </a:lnTo>
                  <a:lnTo>
                    <a:pt x="1155160" y="515633"/>
                  </a:lnTo>
                  <a:lnTo>
                    <a:pt x="1171695" y="500658"/>
                  </a:lnTo>
                  <a:lnTo>
                    <a:pt x="1116309" y="500658"/>
                  </a:lnTo>
                  <a:lnTo>
                    <a:pt x="1104868" y="499883"/>
                  </a:lnTo>
                  <a:lnTo>
                    <a:pt x="1068437" y="481651"/>
                  </a:lnTo>
                  <a:lnTo>
                    <a:pt x="1047632" y="447234"/>
                  </a:lnTo>
                  <a:lnTo>
                    <a:pt x="1042888" y="416817"/>
                  </a:lnTo>
                  <a:lnTo>
                    <a:pt x="1042888" y="415164"/>
                  </a:lnTo>
                  <a:lnTo>
                    <a:pt x="1044211" y="414337"/>
                  </a:lnTo>
                  <a:lnTo>
                    <a:pt x="1177494" y="414337"/>
                  </a:lnTo>
                  <a:lnTo>
                    <a:pt x="1181298" y="413676"/>
                  </a:lnTo>
                  <a:lnTo>
                    <a:pt x="1183283" y="412353"/>
                  </a:lnTo>
                  <a:lnTo>
                    <a:pt x="1185266" y="410699"/>
                  </a:lnTo>
                  <a:lnTo>
                    <a:pt x="1186258" y="406565"/>
                  </a:lnTo>
                  <a:lnTo>
                    <a:pt x="1186258" y="399950"/>
                  </a:lnTo>
                  <a:lnTo>
                    <a:pt x="1185999" y="393501"/>
                  </a:lnTo>
                  <a:lnTo>
                    <a:pt x="1044872" y="393501"/>
                  </a:lnTo>
                  <a:lnTo>
                    <a:pt x="1043880" y="392344"/>
                  </a:lnTo>
                  <a:lnTo>
                    <a:pt x="1043880" y="383414"/>
                  </a:lnTo>
                  <a:lnTo>
                    <a:pt x="1045865" y="375642"/>
                  </a:lnTo>
                  <a:lnTo>
                    <a:pt x="1067197" y="342403"/>
                  </a:lnTo>
                  <a:lnTo>
                    <a:pt x="1094482" y="331489"/>
                  </a:lnTo>
                  <a:lnTo>
                    <a:pt x="1157139" y="331489"/>
                  </a:lnTo>
                  <a:lnTo>
                    <a:pt x="1150292" y="326590"/>
                  </a:lnTo>
                  <a:lnTo>
                    <a:pt x="1142107" y="322063"/>
                  </a:lnTo>
                  <a:lnTo>
                    <a:pt x="1133084" y="318157"/>
                  </a:lnTo>
                  <a:lnTo>
                    <a:pt x="1123379" y="315366"/>
                  </a:lnTo>
                  <a:lnTo>
                    <a:pt x="1112992" y="313692"/>
                  </a:lnTo>
                  <a:lnTo>
                    <a:pt x="1101923" y="313134"/>
                  </a:lnTo>
                  <a:close/>
                </a:path>
                <a:path w="1186815" h="534669">
                  <a:moveTo>
                    <a:pt x="1177329" y="480814"/>
                  </a:moveTo>
                  <a:lnTo>
                    <a:pt x="1175345" y="480814"/>
                  </a:lnTo>
                  <a:lnTo>
                    <a:pt x="1171872" y="483294"/>
                  </a:lnTo>
                  <a:lnTo>
                    <a:pt x="1167573" y="486601"/>
                  </a:lnTo>
                  <a:lnTo>
                    <a:pt x="1160627" y="490405"/>
                  </a:lnTo>
                  <a:lnTo>
                    <a:pt x="1116309" y="500658"/>
                  </a:lnTo>
                  <a:lnTo>
                    <a:pt x="1171695" y="500658"/>
                  </a:lnTo>
                  <a:lnTo>
                    <a:pt x="1175345" y="496192"/>
                  </a:lnTo>
                  <a:lnTo>
                    <a:pt x="1177329" y="492555"/>
                  </a:lnTo>
                  <a:lnTo>
                    <a:pt x="1178322" y="489578"/>
                  </a:lnTo>
                  <a:lnTo>
                    <a:pt x="1178322" y="482963"/>
                  </a:lnTo>
                  <a:lnTo>
                    <a:pt x="1177329" y="480814"/>
                  </a:lnTo>
                  <a:close/>
                </a:path>
                <a:path w="1186815" h="534669">
                  <a:moveTo>
                    <a:pt x="1157139" y="331489"/>
                  </a:moveTo>
                  <a:lnTo>
                    <a:pt x="1094482" y="331489"/>
                  </a:lnTo>
                  <a:lnTo>
                    <a:pt x="1102791" y="332109"/>
                  </a:lnTo>
                  <a:lnTo>
                    <a:pt x="1110357" y="333970"/>
                  </a:lnTo>
                  <a:lnTo>
                    <a:pt x="1140122" y="364728"/>
                  </a:lnTo>
                  <a:lnTo>
                    <a:pt x="1146075" y="381264"/>
                  </a:lnTo>
                  <a:lnTo>
                    <a:pt x="1146075" y="391847"/>
                  </a:lnTo>
                  <a:lnTo>
                    <a:pt x="1145249" y="393501"/>
                  </a:lnTo>
                  <a:lnTo>
                    <a:pt x="1185999" y="393501"/>
                  </a:lnTo>
                  <a:lnTo>
                    <a:pt x="1173051" y="350868"/>
                  </a:lnTo>
                  <a:lnTo>
                    <a:pt x="1157485" y="331737"/>
                  </a:lnTo>
                  <a:lnTo>
                    <a:pt x="1157139" y="331489"/>
                  </a:lnTo>
                  <a:close/>
                </a:path>
              </a:pathLst>
            </a:custGeom>
            <a:solidFill>
              <a:srgbClr val="101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89415" y="2451498"/>
              <a:ext cx="1597523" cy="6324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07584" y="3156380"/>
              <a:ext cx="2124694" cy="125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82158" y="4896306"/>
              <a:ext cx="571500" cy="548005"/>
            </a:xfrm>
            <a:custGeom>
              <a:avLst/>
              <a:gdLst/>
              <a:ahLst/>
              <a:cxnLst/>
              <a:rect l="l" t="t" r="r" b="b"/>
              <a:pathLst>
                <a:path w="571500" h="548004">
                  <a:moveTo>
                    <a:pt x="382016" y="87998"/>
                  </a:moveTo>
                  <a:lnTo>
                    <a:pt x="331254" y="0"/>
                  </a:lnTo>
                  <a:lnTo>
                    <a:pt x="288937" y="25679"/>
                  </a:lnTo>
                  <a:lnTo>
                    <a:pt x="247891" y="53174"/>
                  </a:lnTo>
                  <a:lnTo>
                    <a:pt x="208127" y="82448"/>
                  </a:lnTo>
                  <a:lnTo>
                    <a:pt x="169735" y="113436"/>
                  </a:lnTo>
                  <a:lnTo>
                    <a:pt x="132753" y="146113"/>
                  </a:lnTo>
                  <a:lnTo>
                    <a:pt x="97243" y="180403"/>
                  </a:lnTo>
                  <a:lnTo>
                    <a:pt x="63271" y="216293"/>
                  </a:lnTo>
                  <a:lnTo>
                    <a:pt x="30873" y="253695"/>
                  </a:lnTo>
                  <a:lnTo>
                    <a:pt x="0" y="291007"/>
                  </a:lnTo>
                  <a:lnTo>
                    <a:pt x="78270" y="355790"/>
                  </a:lnTo>
                  <a:lnTo>
                    <a:pt x="109143" y="318477"/>
                  </a:lnTo>
                  <a:lnTo>
                    <a:pt x="142900" y="279742"/>
                  </a:lnTo>
                  <a:lnTo>
                    <a:pt x="178523" y="242849"/>
                  </a:lnTo>
                  <a:lnTo>
                    <a:pt x="215938" y="207835"/>
                  </a:lnTo>
                  <a:lnTo>
                    <a:pt x="255066" y="174777"/>
                  </a:lnTo>
                  <a:lnTo>
                    <a:pt x="295846" y="143751"/>
                  </a:lnTo>
                  <a:lnTo>
                    <a:pt x="338188" y="114795"/>
                  </a:lnTo>
                  <a:lnTo>
                    <a:pt x="382016" y="87998"/>
                  </a:lnTo>
                  <a:close/>
                </a:path>
                <a:path w="571500" h="548004">
                  <a:moveTo>
                    <a:pt x="571271" y="380809"/>
                  </a:moveTo>
                  <a:lnTo>
                    <a:pt x="522998" y="291401"/>
                  </a:lnTo>
                  <a:lnTo>
                    <a:pt x="476300" y="318782"/>
                  </a:lnTo>
                  <a:lnTo>
                    <a:pt x="431723" y="349326"/>
                  </a:lnTo>
                  <a:lnTo>
                    <a:pt x="389420" y="382892"/>
                  </a:lnTo>
                  <a:lnTo>
                    <a:pt x="349554" y="419379"/>
                  </a:lnTo>
                  <a:lnTo>
                    <a:pt x="312293" y="458635"/>
                  </a:lnTo>
                  <a:lnTo>
                    <a:pt x="293179" y="480250"/>
                  </a:lnTo>
                  <a:lnTo>
                    <a:pt x="369290" y="547560"/>
                  </a:lnTo>
                  <a:lnTo>
                    <a:pt x="388404" y="525945"/>
                  </a:lnTo>
                  <a:lnTo>
                    <a:pt x="420344" y="492290"/>
                  </a:lnTo>
                  <a:lnTo>
                    <a:pt x="420751" y="491871"/>
                  </a:lnTo>
                  <a:lnTo>
                    <a:pt x="455345" y="460209"/>
                  </a:lnTo>
                  <a:lnTo>
                    <a:pt x="492048" y="431076"/>
                  </a:lnTo>
                  <a:lnTo>
                    <a:pt x="530733" y="404571"/>
                  </a:lnTo>
                  <a:lnTo>
                    <a:pt x="571271" y="380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1414" y="6074633"/>
              <a:ext cx="381000" cy="300990"/>
            </a:xfrm>
            <a:custGeom>
              <a:avLst/>
              <a:gdLst/>
              <a:ahLst/>
              <a:cxnLst/>
              <a:rect l="l" t="t" r="r" b="b"/>
              <a:pathLst>
                <a:path w="381000" h="300989">
                  <a:moveTo>
                    <a:pt x="306378" y="295057"/>
                  </a:moveTo>
                  <a:lnTo>
                    <a:pt x="325767" y="300623"/>
                  </a:lnTo>
                  <a:lnTo>
                    <a:pt x="345115" y="298400"/>
                  </a:lnTo>
                  <a:lnTo>
                    <a:pt x="362216" y="289084"/>
                  </a:lnTo>
                  <a:lnTo>
                    <a:pt x="374870" y="273372"/>
                  </a:lnTo>
                  <a:lnTo>
                    <a:pt x="380436" y="253983"/>
                  </a:lnTo>
                  <a:lnTo>
                    <a:pt x="378212" y="234636"/>
                  </a:lnTo>
                  <a:lnTo>
                    <a:pt x="368896" y="217534"/>
                  </a:lnTo>
                  <a:lnTo>
                    <a:pt x="353185" y="204881"/>
                  </a:lnTo>
                  <a:lnTo>
                    <a:pt x="306378" y="295057"/>
                  </a:lnTo>
                  <a:close/>
                </a:path>
                <a:path w="381000" h="300989">
                  <a:moveTo>
                    <a:pt x="268720" y="275510"/>
                  </a:moveTo>
                  <a:lnTo>
                    <a:pt x="306378" y="295057"/>
                  </a:lnTo>
                  <a:lnTo>
                    <a:pt x="353185" y="204881"/>
                  </a:lnTo>
                  <a:lnTo>
                    <a:pt x="315527" y="185334"/>
                  </a:lnTo>
                  <a:lnTo>
                    <a:pt x="268720" y="275510"/>
                  </a:lnTo>
                  <a:close/>
                </a:path>
                <a:path w="381000" h="300989">
                  <a:moveTo>
                    <a:pt x="0" y="68137"/>
                  </a:moveTo>
                  <a:lnTo>
                    <a:pt x="33657" y="103504"/>
                  </a:lnTo>
                  <a:lnTo>
                    <a:pt x="69016" y="137054"/>
                  </a:lnTo>
                  <a:lnTo>
                    <a:pt x="106003" y="168729"/>
                  </a:lnTo>
                  <a:lnTo>
                    <a:pt x="144542" y="198470"/>
                  </a:lnTo>
                  <a:lnTo>
                    <a:pt x="184558" y="226219"/>
                  </a:lnTo>
                  <a:lnTo>
                    <a:pt x="225976" y="251918"/>
                  </a:lnTo>
                  <a:lnTo>
                    <a:pt x="268720" y="275510"/>
                  </a:lnTo>
                  <a:lnTo>
                    <a:pt x="292124" y="230422"/>
                  </a:lnTo>
                  <a:lnTo>
                    <a:pt x="315527" y="185334"/>
                  </a:lnTo>
                  <a:lnTo>
                    <a:pt x="271072" y="160551"/>
                  </a:lnTo>
                  <a:lnTo>
                    <a:pt x="228246" y="133216"/>
                  </a:lnTo>
                  <a:lnTo>
                    <a:pt x="187155" y="103410"/>
                  </a:lnTo>
                  <a:lnTo>
                    <a:pt x="147906" y="71218"/>
                  </a:lnTo>
                  <a:lnTo>
                    <a:pt x="110607" y="36720"/>
                  </a:lnTo>
                  <a:lnTo>
                    <a:pt x="75365" y="0"/>
                  </a:lnTo>
                  <a:lnTo>
                    <a:pt x="0" y="68137"/>
                  </a:lnTo>
                  <a:close/>
                </a:path>
                <a:path w="381000" h="300989">
                  <a:moveTo>
                    <a:pt x="268720" y="275510"/>
                  </a:moveTo>
                  <a:lnTo>
                    <a:pt x="292124" y="230422"/>
                  </a:lnTo>
                  <a:lnTo>
                    <a:pt x="268720" y="27551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67103" y="6280450"/>
              <a:ext cx="382270" cy="335915"/>
            </a:xfrm>
            <a:custGeom>
              <a:avLst/>
              <a:gdLst/>
              <a:ahLst/>
              <a:cxnLst/>
              <a:rect l="l" t="t" r="r" b="b"/>
              <a:pathLst>
                <a:path w="382270" h="335915">
                  <a:moveTo>
                    <a:pt x="305055" y="328518"/>
                  </a:moveTo>
                  <a:lnTo>
                    <a:pt x="323937" y="335619"/>
                  </a:lnTo>
                  <a:lnTo>
                    <a:pt x="343400" y="334952"/>
                  </a:lnTo>
                  <a:lnTo>
                    <a:pt x="361192" y="327035"/>
                  </a:lnTo>
                  <a:lnTo>
                    <a:pt x="375062" y="312388"/>
                  </a:lnTo>
                  <a:lnTo>
                    <a:pt x="382164" y="293506"/>
                  </a:lnTo>
                  <a:lnTo>
                    <a:pt x="381496" y="274043"/>
                  </a:lnTo>
                  <a:lnTo>
                    <a:pt x="373579" y="256250"/>
                  </a:lnTo>
                  <a:lnTo>
                    <a:pt x="358931" y="242380"/>
                  </a:lnTo>
                  <a:lnTo>
                    <a:pt x="305055" y="328518"/>
                  </a:lnTo>
                  <a:close/>
                </a:path>
                <a:path w="382270" h="335915">
                  <a:moveTo>
                    <a:pt x="275678" y="310143"/>
                  </a:moveTo>
                  <a:lnTo>
                    <a:pt x="305055" y="328518"/>
                  </a:lnTo>
                  <a:lnTo>
                    <a:pt x="358931" y="242380"/>
                  </a:lnTo>
                  <a:lnTo>
                    <a:pt x="329554" y="224005"/>
                  </a:lnTo>
                  <a:lnTo>
                    <a:pt x="275678" y="310143"/>
                  </a:lnTo>
                  <a:close/>
                </a:path>
                <a:path w="382270" h="335915">
                  <a:moveTo>
                    <a:pt x="0" y="62898"/>
                  </a:moveTo>
                  <a:lnTo>
                    <a:pt x="33978" y="103884"/>
                  </a:lnTo>
                  <a:lnTo>
                    <a:pt x="69877" y="143088"/>
                  </a:lnTo>
                  <a:lnTo>
                    <a:pt x="107626" y="180447"/>
                  </a:lnTo>
                  <a:lnTo>
                    <a:pt x="147152" y="215897"/>
                  </a:lnTo>
                  <a:lnTo>
                    <a:pt x="188384" y="249372"/>
                  </a:lnTo>
                  <a:lnTo>
                    <a:pt x="231250" y="280809"/>
                  </a:lnTo>
                  <a:lnTo>
                    <a:pt x="275678" y="310143"/>
                  </a:lnTo>
                  <a:lnTo>
                    <a:pt x="329554" y="224005"/>
                  </a:lnTo>
                  <a:lnTo>
                    <a:pt x="289302" y="197428"/>
                  </a:lnTo>
                  <a:lnTo>
                    <a:pt x="250466" y="168946"/>
                  </a:lnTo>
                  <a:lnTo>
                    <a:pt x="213109" y="138617"/>
                  </a:lnTo>
                  <a:lnTo>
                    <a:pt x="177299" y="106499"/>
                  </a:lnTo>
                  <a:lnTo>
                    <a:pt x="143098" y="72652"/>
                  </a:lnTo>
                  <a:lnTo>
                    <a:pt x="110573" y="37132"/>
                  </a:lnTo>
                  <a:lnTo>
                    <a:pt x="79788" y="0"/>
                  </a:lnTo>
                  <a:lnTo>
                    <a:pt x="0" y="62898"/>
                  </a:lnTo>
                  <a:close/>
                </a:path>
                <a:path w="382270" h="335915">
                  <a:moveTo>
                    <a:pt x="275678" y="310143"/>
                  </a:moveTo>
                  <a:lnTo>
                    <a:pt x="302616" y="267074"/>
                  </a:lnTo>
                  <a:lnTo>
                    <a:pt x="275678" y="310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14502" y="5761006"/>
              <a:ext cx="319386" cy="265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09451" y="5405115"/>
              <a:ext cx="135633" cy="2463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79323" y="5481656"/>
              <a:ext cx="127927" cy="1870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60563" y="5545781"/>
              <a:ext cx="117262" cy="13148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57827" y="5746928"/>
              <a:ext cx="128033" cy="130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48568" y="5263083"/>
              <a:ext cx="361950" cy="900430"/>
            </a:xfrm>
            <a:custGeom>
              <a:avLst/>
              <a:gdLst/>
              <a:ahLst/>
              <a:cxnLst/>
              <a:rect l="l" t="t" r="r" b="b"/>
              <a:pathLst>
                <a:path w="361950" h="900429">
                  <a:moveTo>
                    <a:pt x="185420" y="40233"/>
                  </a:moveTo>
                  <a:lnTo>
                    <a:pt x="92125" y="0"/>
                  </a:lnTo>
                  <a:lnTo>
                    <a:pt x="78435" y="31750"/>
                  </a:lnTo>
                  <a:lnTo>
                    <a:pt x="59740" y="80848"/>
                  </a:lnTo>
                  <a:lnTo>
                    <a:pt x="45173" y="131203"/>
                  </a:lnTo>
                  <a:lnTo>
                    <a:pt x="0" y="340423"/>
                  </a:lnTo>
                  <a:lnTo>
                    <a:pt x="99402" y="361403"/>
                  </a:lnTo>
                  <a:lnTo>
                    <a:pt x="136740" y="184556"/>
                  </a:lnTo>
                  <a:lnTo>
                    <a:pt x="136906" y="183769"/>
                  </a:lnTo>
                  <a:lnTo>
                    <a:pt x="143852" y="155384"/>
                  </a:lnTo>
                  <a:lnTo>
                    <a:pt x="156095" y="113055"/>
                  </a:lnTo>
                  <a:lnTo>
                    <a:pt x="171716" y="71996"/>
                  </a:lnTo>
                  <a:lnTo>
                    <a:pt x="136702" y="56857"/>
                  </a:lnTo>
                  <a:lnTo>
                    <a:pt x="136702" y="184569"/>
                  </a:lnTo>
                  <a:lnTo>
                    <a:pt x="87350" y="172478"/>
                  </a:lnTo>
                  <a:lnTo>
                    <a:pt x="136702" y="184569"/>
                  </a:lnTo>
                  <a:lnTo>
                    <a:pt x="136702" y="56857"/>
                  </a:lnTo>
                  <a:lnTo>
                    <a:pt x="124929" y="51803"/>
                  </a:lnTo>
                  <a:lnTo>
                    <a:pt x="125082" y="51866"/>
                  </a:lnTo>
                  <a:lnTo>
                    <a:pt x="171767" y="71882"/>
                  </a:lnTo>
                  <a:lnTo>
                    <a:pt x="185420" y="40233"/>
                  </a:lnTo>
                  <a:close/>
                </a:path>
                <a:path w="361950" h="900429">
                  <a:moveTo>
                    <a:pt x="204965" y="867524"/>
                  </a:moveTo>
                  <a:lnTo>
                    <a:pt x="147104" y="695553"/>
                  </a:lnTo>
                  <a:lnTo>
                    <a:pt x="146799" y="694677"/>
                  </a:lnTo>
                  <a:lnTo>
                    <a:pt x="125615" y="627672"/>
                  </a:lnTo>
                  <a:lnTo>
                    <a:pt x="124917" y="625462"/>
                  </a:lnTo>
                  <a:lnTo>
                    <a:pt x="123799" y="620052"/>
                  </a:lnTo>
                  <a:lnTo>
                    <a:pt x="122872" y="615010"/>
                  </a:lnTo>
                  <a:lnTo>
                    <a:pt x="122872" y="703224"/>
                  </a:lnTo>
                  <a:lnTo>
                    <a:pt x="98653" y="710895"/>
                  </a:lnTo>
                  <a:lnTo>
                    <a:pt x="122872" y="703224"/>
                  </a:lnTo>
                  <a:lnTo>
                    <a:pt x="122872" y="615010"/>
                  </a:lnTo>
                  <a:lnTo>
                    <a:pt x="120738" y="603377"/>
                  </a:lnTo>
                  <a:lnTo>
                    <a:pt x="118491" y="586574"/>
                  </a:lnTo>
                  <a:lnTo>
                    <a:pt x="117017" y="569696"/>
                  </a:lnTo>
                  <a:lnTo>
                    <a:pt x="116357" y="552754"/>
                  </a:lnTo>
                  <a:lnTo>
                    <a:pt x="14770" y="554304"/>
                  </a:lnTo>
                  <a:lnTo>
                    <a:pt x="17500" y="597738"/>
                  </a:lnTo>
                  <a:lnTo>
                    <a:pt x="24320" y="640715"/>
                  </a:lnTo>
                  <a:lnTo>
                    <a:pt x="25971" y="648639"/>
                  </a:lnTo>
                  <a:lnTo>
                    <a:pt x="26492" y="651167"/>
                  </a:lnTo>
                  <a:lnTo>
                    <a:pt x="27266" y="653630"/>
                  </a:lnTo>
                  <a:lnTo>
                    <a:pt x="50215" y="726198"/>
                  </a:lnTo>
                  <a:lnTo>
                    <a:pt x="50507" y="727087"/>
                  </a:lnTo>
                  <a:lnTo>
                    <a:pt x="108673" y="899934"/>
                  </a:lnTo>
                  <a:lnTo>
                    <a:pt x="204965" y="867524"/>
                  </a:lnTo>
                  <a:close/>
                </a:path>
                <a:path w="361950" h="900429">
                  <a:moveTo>
                    <a:pt x="340118" y="117170"/>
                  </a:moveTo>
                  <a:lnTo>
                    <a:pt x="328269" y="112534"/>
                  </a:lnTo>
                  <a:lnTo>
                    <a:pt x="328269" y="147408"/>
                  </a:lnTo>
                  <a:lnTo>
                    <a:pt x="280962" y="128879"/>
                  </a:lnTo>
                  <a:lnTo>
                    <a:pt x="328269" y="147408"/>
                  </a:lnTo>
                  <a:lnTo>
                    <a:pt x="328269" y="112534"/>
                  </a:lnTo>
                  <a:lnTo>
                    <a:pt x="262420" y="86741"/>
                  </a:lnTo>
                  <a:lnTo>
                    <a:pt x="262420" y="228092"/>
                  </a:lnTo>
                  <a:lnTo>
                    <a:pt x="254647" y="226301"/>
                  </a:lnTo>
                  <a:lnTo>
                    <a:pt x="262420" y="228092"/>
                  </a:lnTo>
                  <a:lnTo>
                    <a:pt x="262420" y="86741"/>
                  </a:lnTo>
                  <a:lnTo>
                    <a:pt x="233235" y="111467"/>
                  </a:lnTo>
                  <a:lnTo>
                    <a:pt x="220472" y="149174"/>
                  </a:lnTo>
                  <a:lnTo>
                    <a:pt x="219646" y="151612"/>
                  </a:lnTo>
                  <a:lnTo>
                    <a:pt x="219062" y="154127"/>
                  </a:lnTo>
                  <a:lnTo>
                    <a:pt x="205130" y="214960"/>
                  </a:lnTo>
                  <a:lnTo>
                    <a:pt x="204939" y="215874"/>
                  </a:lnTo>
                  <a:lnTo>
                    <a:pt x="174256" y="362127"/>
                  </a:lnTo>
                  <a:lnTo>
                    <a:pt x="273697" y="382981"/>
                  </a:lnTo>
                  <a:lnTo>
                    <a:pt x="304165" y="237642"/>
                  </a:lnTo>
                  <a:lnTo>
                    <a:pt x="304368" y="236728"/>
                  </a:lnTo>
                  <a:lnTo>
                    <a:pt x="304279" y="237197"/>
                  </a:lnTo>
                  <a:lnTo>
                    <a:pt x="317017" y="181571"/>
                  </a:lnTo>
                  <a:lnTo>
                    <a:pt x="317525" y="179324"/>
                  </a:lnTo>
                  <a:lnTo>
                    <a:pt x="328345" y="147358"/>
                  </a:lnTo>
                  <a:lnTo>
                    <a:pt x="328701" y="146291"/>
                  </a:lnTo>
                  <a:lnTo>
                    <a:pt x="340118" y="117170"/>
                  </a:lnTo>
                  <a:close/>
                </a:path>
                <a:path w="361950" h="900429">
                  <a:moveTo>
                    <a:pt x="361899" y="797864"/>
                  </a:moveTo>
                  <a:lnTo>
                    <a:pt x="317030" y="656297"/>
                  </a:lnTo>
                  <a:lnTo>
                    <a:pt x="316750" y="655408"/>
                  </a:lnTo>
                  <a:lnTo>
                    <a:pt x="300659" y="601154"/>
                  </a:lnTo>
                  <a:lnTo>
                    <a:pt x="299999" y="598944"/>
                  </a:lnTo>
                  <a:lnTo>
                    <a:pt x="299275" y="595122"/>
                  </a:lnTo>
                  <a:lnTo>
                    <a:pt x="297053" y="581647"/>
                  </a:lnTo>
                  <a:lnTo>
                    <a:pt x="295452" y="568083"/>
                  </a:lnTo>
                  <a:lnTo>
                    <a:pt x="294500" y="554469"/>
                  </a:lnTo>
                  <a:lnTo>
                    <a:pt x="294170" y="540816"/>
                  </a:lnTo>
                  <a:lnTo>
                    <a:pt x="192570" y="540816"/>
                  </a:lnTo>
                  <a:lnTo>
                    <a:pt x="196443" y="595858"/>
                  </a:lnTo>
                  <a:lnTo>
                    <a:pt x="200660" y="620382"/>
                  </a:lnTo>
                  <a:lnTo>
                    <a:pt x="201129" y="622909"/>
                  </a:lnTo>
                  <a:lnTo>
                    <a:pt x="201866" y="625386"/>
                  </a:lnTo>
                  <a:lnTo>
                    <a:pt x="219621" y="685215"/>
                  </a:lnTo>
                  <a:lnTo>
                    <a:pt x="219900" y="686104"/>
                  </a:lnTo>
                  <a:lnTo>
                    <a:pt x="265036" y="828560"/>
                  </a:lnTo>
                  <a:lnTo>
                    <a:pt x="361899" y="797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15756" y="6181017"/>
              <a:ext cx="208749" cy="20708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03622" y="5872010"/>
              <a:ext cx="297388" cy="261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142282" y="4889611"/>
              <a:ext cx="236277" cy="247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38355" y="5143502"/>
              <a:ext cx="181613" cy="19844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14088" y="5397645"/>
              <a:ext cx="147029" cy="14669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16625" y="5439562"/>
              <a:ext cx="1186815" cy="534670"/>
            </a:xfrm>
            <a:custGeom>
              <a:avLst/>
              <a:gdLst/>
              <a:ahLst/>
              <a:cxnLst/>
              <a:rect l="l" t="t" r="r" b="b"/>
              <a:pathLst>
                <a:path w="1186815" h="534670">
                  <a:moveTo>
                    <a:pt x="260350" y="0"/>
                  </a:moveTo>
                  <a:lnTo>
                    <a:pt x="207367" y="5357"/>
                  </a:lnTo>
                  <a:lnTo>
                    <a:pt x="157956" y="21431"/>
                  </a:lnTo>
                  <a:lnTo>
                    <a:pt x="113903" y="47029"/>
                  </a:lnTo>
                  <a:lnTo>
                    <a:pt x="75406" y="80962"/>
                  </a:lnTo>
                  <a:lnTo>
                    <a:pt x="43656" y="121443"/>
                  </a:lnTo>
                  <a:lnTo>
                    <a:pt x="19843" y="168275"/>
                  </a:lnTo>
                  <a:lnTo>
                    <a:pt x="4960" y="219273"/>
                  </a:lnTo>
                  <a:lnTo>
                    <a:pt x="0" y="273843"/>
                  </a:lnTo>
                  <a:lnTo>
                    <a:pt x="1190" y="300087"/>
                  </a:lnTo>
                  <a:lnTo>
                    <a:pt x="10715" y="350490"/>
                  </a:lnTo>
                  <a:lnTo>
                    <a:pt x="29864" y="397371"/>
                  </a:lnTo>
                  <a:lnTo>
                    <a:pt x="56852" y="438646"/>
                  </a:lnTo>
                  <a:lnTo>
                    <a:pt x="91196" y="474166"/>
                  </a:lnTo>
                  <a:lnTo>
                    <a:pt x="131216" y="502295"/>
                  </a:lnTo>
                  <a:lnTo>
                    <a:pt x="176609" y="522584"/>
                  </a:lnTo>
                  <a:lnTo>
                    <a:pt x="225821" y="532903"/>
                  </a:lnTo>
                  <a:lnTo>
                    <a:pt x="251618" y="534193"/>
                  </a:lnTo>
                  <a:lnTo>
                    <a:pt x="312588" y="532010"/>
                  </a:lnTo>
                  <a:lnTo>
                    <a:pt x="364529" y="525462"/>
                  </a:lnTo>
                  <a:lnTo>
                    <a:pt x="407441" y="514548"/>
                  </a:lnTo>
                  <a:lnTo>
                    <a:pt x="439564" y="500062"/>
                  </a:lnTo>
                  <a:lnTo>
                    <a:pt x="281781" y="500062"/>
                  </a:lnTo>
                  <a:lnTo>
                    <a:pt x="249932" y="497879"/>
                  </a:lnTo>
                  <a:lnTo>
                    <a:pt x="192782" y="480417"/>
                  </a:lnTo>
                  <a:lnTo>
                    <a:pt x="145256" y="446137"/>
                  </a:lnTo>
                  <a:lnTo>
                    <a:pt x="110331" y="401290"/>
                  </a:lnTo>
                  <a:lnTo>
                    <a:pt x="87907" y="348406"/>
                  </a:lnTo>
                  <a:lnTo>
                    <a:pt x="76795" y="289272"/>
                  </a:lnTo>
                  <a:lnTo>
                    <a:pt x="75406" y="257175"/>
                  </a:lnTo>
                  <a:lnTo>
                    <a:pt x="76299" y="235942"/>
                  </a:lnTo>
                  <a:lnTo>
                    <a:pt x="83442" y="194667"/>
                  </a:lnTo>
                  <a:lnTo>
                    <a:pt x="97532" y="154930"/>
                  </a:lnTo>
                  <a:lnTo>
                    <a:pt x="117375" y="118814"/>
                  </a:lnTo>
                  <a:lnTo>
                    <a:pt x="142974" y="87361"/>
                  </a:lnTo>
                  <a:lnTo>
                    <a:pt x="173136" y="62358"/>
                  </a:lnTo>
                  <a:lnTo>
                    <a:pt x="207069" y="44053"/>
                  </a:lnTo>
                  <a:lnTo>
                    <a:pt x="262731" y="33337"/>
                  </a:lnTo>
                  <a:lnTo>
                    <a:pt x="453043" y="33337"/>
                  </a:lnTo>
                  <a:lnTo>
                    <a:pt x="453231" y="19843"/>
                  </a:lnTo>
                  <a:lnTo>
                    <a:pt x="404217" y="10913"/>
                  </a:lnTo>
                  <a:lnTo>
                    <a:pt x="355600" y="4762"/>
                  </a:lnTo>
                  <a:lnTo>
                    <a:pt x="307577" y="1190"/>
                  </a:lnTo>
                  <a:lnTo>
                    <a:pt x="283864" y="297"/>
                  </a:lnTo>
                  <a:lnTo>
                    <a:pt x="260350" y="0"/>
                  </a:lnTo>
                  <a:close/>
                </a:path>
                <a:path w="1186815" h="534670">
                  <a:moveTo>
                    <a:pt x="445293" y="377031"/>
                  </a:moveTo>
                  <a:lnTo>
                    <a:pt x="439473" y="377031"/>
                  </a:lnTo>
                  <a:lnTo>
                    <a:pt x="436826" y="381529"/>
                  </a:lnTo>
                  <a:lnTo>
                    <a:pt x="434181" y="390525"/>
                  </a:lnTo>
                  <a:lnTo>
                    <a:pt x="431998" y="397569"/>
                  </a:lnTo>
                  <a:lnTo>
                    <a:pt x="414536" y="439340"/>
                  </a:lnTo>
                  <a:lnTo>
                    <a:pt x="379561" y="474166"/>
                  </a:lnTo>
                  <a:lnTo>
                    <a:pt x="318839" y="497185"/>
                  </a:lnTo>
                  <a:lnTo>
                    <a:pt x="281781" y="500062"/>
                  </a:lnTo>
                  <a:lnTo>
                    <a:pt x="439564" y="500062"/>
                  </a:lnTo>
                  <a:lnTo>
                    <a:pt x="441325" y="499268"/>
                  </a:lnTo>
                  <a:lnTo>
                    <a:pt x="442912" y="498210"/>
                  </a:lnTo>
                  <a:lnTo>
                    <a:pt x="445029" y="492389"/>
                  </a:lnTo>
                  <a:lnTo>
                    <a:pt x="447675" y="481806"/>
                  </a:lnTo>
                  <a:lnTo>
                    <a:pt x="450056" y="473571"/>
                  </a:lnTo>
                  <a:lnTo>
                    <a:pt x="459481" y="434826"/>
                  </a:lnTo>
                  <a:lnTo>
                    <a:pt x="467254" y="394758"/>
                  </a:lnTo>
                  <a:lnTo>
                    <a:pt x="468312" y="387350"/>
                  </a:lnTo>
                  <a:lnTo>
                    <a:pt x="468312" y="384175"/>
                  </a:lnTo>
                  <a:lnTo>
                    <a:pt x="461698" y="380206"/>
                  </a:lnTo>
                  <a:lnTo>
                    <a:pt x="457993" y="379147"/>
                  </a:lnTo>
                  <a:lnTo>
                    <a:pt x="453231" y="378618"/>
                  </a:lnTo>
                  <a:lnTo>
                    <a:pt x="448998" y="377560"/>
                  </a:lnTo>
                  <a:lnTo>
                    <a:pt x="445293" y="377031"/>
                  </a:lnTo>
                  <a:close/>
                </a:path>
                <a:path w="1186815" h="534670">
                  <a:moveTo>
                    <a:pt x="453043" y="33337"/>
                  </a:moveTo>
                  <a:lnTo>
                    <a:pt x="262731" y="33337"/>
                  </a:lnTo>
                  <a:lnTo>
                    <a:pt x="287486" y="34329"/>
                  </a:lnTo>
                  <a:lnTo>
                    <a:pt x="310157" y="37306"/>
                  </a:lnTo>
                  <a:lnTo>
                    <a:pt x="349250" y="49212"/>
                  </a:lnTo>
                  <a:lnTo>
                    <a:pt x="393451" y="79722"/>
                  </a:lnTo>
                  <a:lnTo>
                    <a:pt x="416222" y="115490"/>
                  </a:lnTo>
                  <a:lnTo>
                    <a:pt x="418306" y="121443"/>
                  </a:lnTo>
                  <a:lnTo>
                    <a:pt x="420951" y="128323"/>
                  </a:lnTo>
                  <a:lnTo>
                    <a:pt x="423068" y="135201"/>
                  </a:lnTo>
                  <a:lnTo>
                    <a:pt x="424656" y="142081"/>
                  </a:lnTo>
                  <a:lnTo>
                    <a:pt x="426243" y="144726"/>
                  </a:lnTo>
                  <a:lnTo>
                    <a:pt x="429682" y="146050"/>
                  </a:lnTo>
                  <a:lnTo>
                    <a:pt x="446087" y="146050"/>
                  </a:lnTo>
                  <a:lnTo>
                    <a:pt x="451643" y="142081"/>
                  </a:lnTo>
                  <a:lnTo>
                    <a:pt x="451724" y="128323"/>
                  </a:lnTo>
                  <a:lnTo>
                    <a:pt x="453043" y="33337"/>
                  </a:lnTo>
                  <a:close/>
                </a:path>
                <a:path w="1186815" h="534670">
                  <a:moveTo>
                    <a:pt x="611783" y="312638"/>
                  </a:moveTo>
                  <a:lnTo>
                    <a:pt x="569273" y="321009"/>
                  </a:lnTo>
                  <a:lnTo>
                    <a:pt x="534888" y="344512"/>
                  </a:lnTo>
                  <a:lnTo>
                    <a:pt x="511944" y="379486"/>
                  </a:lnTo>
                  <a:lnTo>
                    <a:pt x="504130" y="422275"/>
                  </a:lnTo>
                  <a:lnTo>
                    <a:pt x="505029" y="437095"/>
                  </a:lnTo>
                  <a:lnTo>
                    <a:pt x="518516" y="477837"/>
                  </a:lnTo>
                  <a:lnTo>
                    <a:pt x="546422" y="509928"/>
                  </a:lnTo>
                  <a:lnTo>
                    <a:pt x="584249" y="529182"/>
                  </a:lnTo>
                  <a:lnTo>
                    <a:pt x="612775" y="532903"/>
                  </a:lnTo>
                  <a:lnTo>
                    <a:pt x="627502" y="531973"/>
                  </a:lnTo>
                  <a:lnTo>
                    <a:pt x="641424" y="529182"/>
                  </a:lnTo>
                  <a:lnTo>
                    <a:pt x="654539" y="524532"/>
                  </a:lnTo>
                  <a:lnTo>
                    <a:pt x="666849" y="518021"/>
                  </a:lnTo>
                  <a:lnTo>
                    <a:pt x="673213" y="513556"/>
                  </a:lnTo>
                  <a:lnTo>
                    <a:pt x="617240" y="513556"/>
                  </a:lnTo>
                  <a:lnTo>
                    <a:pt x="607969" y="512719"/>
                  </a:lnTo>
                  <a:lnTo>
                    <a:pt x="574451" y="492906"/>
                  </a:lnTo>
                  <a:lnTo>
                    <a:pt x="552096" y="452784"/>
                  </a:lnTo>
                  <a:lnTo>
                    <a:pt x="546794" y="414833"/>
                  </a:lnTo>
                  <a:lnTo>
                    <a:pt x="547259" y="403485"/>
                  </a:lnTo>
                  <a:lnTo>
                    <a:pt x="558328" y="364232"/>
                  </a:lnTo>
                  <a:lnTo>
                    <a:pt x="589830" y="334838"/>
                  </a:lnTo>
                  <a:lnTo>
                    <a:pt x="606325" y="331985"/>
                  </a:lnTo>
                  <a:lnTo>
                    <a:pt x="672365" y="331985"/>
                  </a:lnTo>
                  <a:lnTo>
                    <a:pt x="665857" y="327521"/>
                  </a:lnTo>
                  <a:lnTo>
                    <a:pt x="653361" y="321009"/>
                  </a:lnTo>
                  <a:lnTo>
                    <a:pt x="640184" y="316358"/>
                  </a:lnTo>
                  <a:lnTo>
                    <a:pt x="626324" y="313568"/>
                  </a:lnTo>
                  <a:lnTo>
                    <a:pt x="611783" y="312638"/>
                  </a:lnTo>
                  <a:close/>
                </a:path>
                <a:path w="1186815" h="534670">
                  <a:moveTo>
                    <a:pt x="672365" y="331985"/>
                  </a:moveTo>
                  <a:lnTo>
                    <a:pt x="606325" y="331985"/>
                  </a:lnTo>
                  <a:lnTo>
                    <a:pt x="615565" y="332823"/>
                  </a:lnTo>
                  <a:lnTo>
                    <a:pt x="624496" y="335365"/>
                  </a:lnTo>
                  <a:lnTo>
                    <a:pt x="655810" y="360635"/>
                  </a:lnTo>
                  <a:lnTo>
                    <a:pt x="674786" y="403671"/>
                  </a:lnTo>
                  <a:lnTo>
                    <a:pt x="677266" y="429220"/>
                  </a:lnTo>
                  <a:lnTo>
                    <a:pt x="676770" y="440413"/>
                  </a:lnTo>
                  <a:lnTo>
                    <a:pt x="665236" y="480566"/>
                  </a:lnTo>
                  <a:lnTo>
                    <a:pt x="633983" y="510703"/>
                  </a:lnTo>
                  <a:lnTo>
                    <a:pt x="617240" y="513556"/>
                  </a:lnTo>
                  <a:lnTo>
                    <a:pt x="673213" y="513556"/>
                  </a:lnTo>
                  <a:lnTo>
                    <a:pt x="705544" y="477837"/>
                  </a:lnTo>
                  <a:lnTo>
                    <a:pt x="719032" y="437095"/>
                  </a:lnTo>
                  <a:lnTo>
                    <a:pt x="719931" y="422275"/>
                  </a:lnTo>
                  <a:lnTo>
                    <a:pt x="719001" y="407485"/>
                  </a:lnTo>
                  <a:lnTo>
                    <a:pt x="705048" y="367208"/>
                  </a:lnTo>
                  <a:lnTo>
                    <a:pt x="677608" y="335582"/>
                  </a:lnTo>
                  <a:lnTo>
                    <a:pt x="672365" y="331985"/>
                  </a:lnTo>
                  <a:close/>
                </a:path>
                <a:path w="1186815" h="534670">
                  <a:moveTo>
                    <a:pt x="979885" y="515706"/>
                  </a:moveTo>
                  <a:lnTo>
                    <a:pt x="908281" y="515706"/>
                  </a:lnTo>
                  <a:lnTo>
                    <a:pt x="908942" y="516368"/>
                  </a:lnTo>
                  <a:lnTo>
                    <a:pt x="908942" y="529596"/>
                  </a:lnTo>
                  <a:lnTo>
                    <a:pt x="909934" y="532408"/>
                  </a:lnTo>
                  <a:lnTo>
                    <a:pt x="911919" y="532408"/>
                  </a:lnTo>
                  <a:lnTo>
                    <a:pt x="916385" y="531416"/>
                  </a:lnTo>
                  <a:lnTo>
                    <a:pt x="921593" y="530082"/>
                  </a:lnTo>
                  <a:lnTo>
                    <a:pt x="951793" y="522950"/>
                  </a:lnTo>
                  <a:lnTo>
                    <a:pt x="960288" y="521369"/>
                  </a:lnTo>
                  <a:lnTo>
                    <a:pt x="968660" y="520222"/>
                  </a:lnTo>
                  <a:lnTo>
                    <a:pt x="976908" y="519510"/>
                  </a:lnTo>
                  <a:lnTo>
                    <a:pt x="978891" y="519510"/>
                  </a:lnTo>
                  <a:lnTo>
                    <a:pt x="979885" y="517028"/>
                  </a:lnTo>
                  <a:lnTo>
                    <a:pt x="979885" y="515706"/>
                  </a:lnTo>
                  <a:close/>
                </a:path>
                <a:path w="1186815" h="534670">
                  <a:moveTo>
                    <a:pt x="868263" y="311150"/>
                  </a:moveTo>
                  <a:lnTo>
                    <a:pt x="827087" y="321071"/>
                  </a:lnTo>
                  <a:lnTo>
                    <a:pt x="791368" y="347860"/>
                  </a:lnTo>
                  <a:lnTo>
                    <a:pt x="766564" y="386556"/>
                  </a:lnTo>
                  <a:lnTo>
                    <a:pt x="757633" y="432196"/>
                  </a:lnTo>
                  <a:lnTo>
                    <a:pt x="758409" y="445343"/>
                  </a:lnTo>
                  <a:lnTo>
                    <a:pt x="770036" y="481806"/>
                  </a:lnTo>
                  <a:lnTo>
                    <a:pt x="804763" y="518021"/>
                  </a:lnTo>
                  <a:lnTo>
                    <a:pt x="841039" y="530579"/>
                  </a:lnTo>
                  <a:lnTo>
                    <a:pt x="854372" y="531416"/>
                  </a:lnTo>
                  <a:lnTo>
                    <a:pt x="867147" y="530454"/>
                  </a:lnTo>
                  <a:lnTo>
                    <a:pt x="880169" y="527571"/>
                  </a:lnTo>
                  <a:lnTo>
                    <a:pt x="893440" y="522765"/>
                  </a:lnTo>
                  <a:lnTo>
                    <a:pt x="906959" y="516036"/>
                  </a:lnTo>
                  <a:lnTo>
                    <a:pt x="908281" y="515706"/>
                  </a:lnTo>
                  <a:lnTo>
                    <a:pt x="979885" y="515706"/>
                  </a:lnTo>
                  <a:lnTo>
                    <a:pt x="979885" y="508430"/>
                  </a:lnTo>
                  <a:lnTo>
                    <a:pt x="979553" y="507107"/>
                  </a:lnTo>
                  <a:lnTo>
                    <a:pt x="873224" y="507107"/>
                  </a:lnTo>
                  <a:lnTo>
                    <a:pt x="862217" y="506332"/>
                  </a:lnTo>
                  <a:lnTo>
                    <a:pt x="826312" y="488007"/>
                  </a:lnTo>
                  <a:lnTo>
                    <a:pt x="805042" y="451575"/>
                  </a:lnTo>
                  <a:lnTo>
                    <a:pt x="800298" y="417809"/>
                  </a:lnTo>
                  <a:lnTo>
                    <a:pt x="800763" y="406616"/>
                  </a:lnTo>
                  <a:lnTo>
                    <a:pt x="811863" y="366216"/>
                  </a:lnTo>
                  <a:lnTo>
                    <a:pt x="844202" y="334962"/>
                  </a:lnTo>
                  <a:lnTo>
                    <a:pt x="861814" y="331985"/>
                  </a:lnTo>
                  <a:lnTo>
                    <a:pt x="947141" y="331985"/>
                  </a:lnTo>
                  <a:lnTo>
                    <a:pt x="947141" y="319583"/>
                  </a:lnTo>
                  <a:lnTo>
                    <a:pt x="905470" y="319583"/>
                  </a:lnTo>
                  <a:lnTo>
                    <a:pt x="897191" y="315893"/>
                  </a:lnTo>
                  <a:lnTo>
                    <a:pt x="888231" y="313258"/>
                  </a:lnTo>
                  <a:lnTo>
                    <a:pt x="878588" y="311677"/>
                  </a:lnTo>
                  <a:lnTo>
                    <a:pt x="868263" y="311150"/>
                  </a:lnTo>
                  <a:close/>
                </a:path>
                <a:path w="1186815" h="534670">
                  <a:moveTo>
                    <a:pt x="947141" y="331985"/>
                  </a:moveTo>
                  <a:lnTo>
                    <a:pt x="861814" y="331985"/>
                  </a:lnTo>
                  <a:lnTo>
                    <a:pt x="873348" y="332574"/>
                  </a:lnTo>
                  <a:lnTo>
                    <a:pt x="883146" y="334342"/>
                  </a:lnTo>
                  <a:lnTo>
                    <a:pt x="891208" y="337287"/>
                  </a:lnTo>
                  <a:lnTo>
                    <a:pt x="897533" y="341411"/>
                  </a:lnTo>
                  <a:lnTo>
                    <a:pt x="905139" y="347364"/>
                  </a:lnTo>
                  <a:lnTo>
                    <a:pt x="908942" y="353813"/>
                  </a:lnTo>
                  <a:lnTo>
                    <a:pt x="908942" y="487428"/>
                  </a:lnTo>
                  <a:lnTo>
                    <a:pt x="873224" y="507107"/>
                  </a:lnTo>
                  <a:lnTo>
                    <a:pt x="979553" y="507107"/>
                  </a:lnTo>
                  <a:lnTo>
                    <a:pt x="979388" y="506445"/>
                  </a:lnTo>
                  <a:lnTo>
                    <a:pt x="978396" y="506115"/>
                  </a:lnTo>
                  <a:lnTo>
                    <a:pt x="973931" y="505618"/>
                  </a:lnTo>
                  <a:lnTo>
                    <a:pt x="958552" y="503635"/>
                  </a:lnTo>
                  <a:lnTo>
                    <a:pt x="947183" y="461962"/>
                  </a:lnTo>
                  <a:lnTo>
                    <a:pt x="947141" y="331985"/>
                  </a:lnTo>
                  <a:close/>
                </a:path>
                <a:path w="1186815" h="534670">
                  <a:moveTo>
                    <a:pt x="947473" y="185142"/>
                  </a:moveTo>
                  <a:lnTo>
                    <a:pt x="945158" y="185142"/>
                  </a:lnTo>
                  <a:lnTo>
                    <a:pt x="943173" y="186630"/>
                  </a:lnTo>
                  <a:lnTo>
                    <a:pt x="938542" y="189937"/>
                  </a:lnTo>
                  <a:lnTo>
                    <a:pt x="901005" y="200893"/>
                  </a:lnTo>
                  <a:lnTo>
                    <a:pt x="876200" y="203993"/>
                  </a:lnTo>
                  <a:lnTo>
                    <a:pt x="874215" y="203993"/>
                  </a:lnTo>
                  <a:lnTo>
                    <a:pt x="873224" y="206639"/>
                  </a:lnTo>
                  <a:lnTo>
                    <a:pt x="873224" y="215569"/>
                  </a:lnTo>
                  <a:lnTo>
                    <a:pt x="874215" y="217388"/>
                  </a:lnTo>
                  <a:lnTo>
                    <a:pt x="880664" y="217388"/>
                  </a:lnTo>
                  <a:lnTo>
                    <a:pt x="890990" y="217884"/>
                  </a:lnTo>
                  <a:lnTo>
                    <a:pt x="908942" y="257075"/>
                  </a:lnTo>
                  <a:lnTo>
                    <a:pt x="908894" y="316731"/>
                  </a:lnTo>
                  <a:lnTo>
                    <a:pt x="907785" y="319583"/>
                  </a:lnTo>
                  <a:lnTo>
                    <a:pt x="947141" y="319583"/>
                  </a:lnTo>
                  <a:lnTo>
                    <a:pt x="947231" y="232891"/>
                  </a:lnTo>
                  <a:lnTo>
                    <a:pt x="952599" y="193079"/>
                  </a:lnTo>
                  <a:lnTo>
                    <a:pt x="952268" y="191426"/>
                  </a:lnTo>
                  <a:lnTo>
                    <a:pt x="951442" y="189772"/>
                  </a:lnTo>
                  <a:lnTo>
                    <a:pt x="950118" y="188118"/>
                  </a:lnTo>
                  <a:lnTo>
                    <a:pt x="948795" y="186134"/>
                  </a:lnTo>
                  <a:lnTo>
                    <a:pt x="947473" y="185142"/>
                  </a:lnTo>
                  <a:close/>
                </a:path>
                <a:path w="1186815" h="534670">
                  <a:moveTo>
                    <a:pt x="1101923" y="313134"/>
                  </a:moveTo>
                  <a:lnTo>
                    <a:pt x="1063321" y="320947"/>
                  </a:lnTo>
                  <a:lnTo>
                    <a:pt x="1031850" y="343396"/>
                  </a:lnTo>
                  <a:lnTo>
                    <a:pt x="1010952" y="378959"/>
                  </a:lnTo>
                  <a:lnTo>
                    <a:pt x="1003697" y="425747"/>
                  </a:lnTo>
                  <a:lnTo>
                    <a:pt x="1004534" y="440288"/>
                  </a:lnTo>
                  <a:lnTo>
                    <a:pt x="1017090" y="479821"/>
                  </a:lnTo>
                  <a:lnTo>
                    <a:pt x="1042950" y="510239"/>
                  </a:lnTo>
                  <a:lnTo>
                    <a:pt x="1077739" y="528811"/>
                  </a:lnTo>
                  <a:lnTo>
                    <a:pt x="1103908" y="532408"/>
                  </a:lnTo>
                  <a:lnTo>
                    <a:pt x="1115101" y="531725"/>
                  </a:lnTo>
                  <a:lnTo>
                    <a:pt x="1155160" y="515633"/>
                  </a:lnTo>
                  <a:lnTo>
                    <a:pt x="1171695" y="500658"/>
                  </a:lnTo>
                  <a:lnTo>
                    <a:pt x="1116309" y="500658"/>
                  </a:lnTo>
                  <a:lnTo>
                    <a:pt x="1104868" y="499883"/>
                  </a:lnTo>
                  <a:lnTo>
                    <a:pt x="1068437" y="481651"/>
                  </a:lnTo>
                  <a:lnTo>
                    <a:pt x="1047632" y="447234"/>
                  </a:lnTo>
                  <a:lnTo>
                    <a:pt x="1042888" y="416817"/>
                  </a:lnTo>
                  <a:lnTo>
                    <a:pt x="1042888" y="415164"/>
                  </a:lnTo>
                  <a:lnTo>
                    <a:pt x="1044211" y="414337"/>
                  </a:lnTo>
                  <a:lnTo>
                    <a:pt x="1177494" y="414337"/>
                  </a:lnTo>
                  <a:lnTo>
                    <a:pt x="1181298" y="413676"/>
                  </a:lnTo>
                  <a:lnTo>
                    <a:pt x="1183283" y="412353"/>
                  </a:lnTo>
                  <a:lnTo>
                    <a:pt x="1185266" y="410699"/>
                  </a:lnTo>
                  <a:lnTo>
                    <a:pt x="1186258" y="406565"/>
                  </a:lnTo>
                  <a:lnTo>
                    <a:pt x="1186258" y="399950"/>
                  </a:lnTo>
                  <a:lnTo>
                    <a:pt x="1185999" y="393501"/>
                  </a:lnTo>
                  <a:lnTo>
                    <a:pt x="1044872" y="393501"/>
                  </a:lnTo>
                  <a:lnTo>
                    <a:pt x="1043880" y="392344"/>
                  </a:lnTo>
                  <a:lnTo>
                    <a:pt x="1043880" y="383414"/>
                  </a:lnTo>
                  <a:lnTo>
                    <a:pt x="1045865" y="375642"/>
                  </a:lnTo>
                  <a:lnTo>
                    <a:pt x="1067197" y="342403"/>
                  </a:lnTo>
                  <a:lnTo>
                    <a:pt x="1094482" y="331489"/>
                  </a:lnTo>
                  <a:lnTo>
                    <a:pt x="1157139" y="331489"/>
                  </a:lnTo>
                  <a:lnTo>
                    <a:pt x="1150292" y="326590"/>
                  </a:lnTo>
                  <a:lnTo>
                    <a:pt x="1142107" y="322063"/>
                  </a:lnTo>
                  <a:lnTo>
                    <a:pt x="1133084" y="318157"/>
                  </a:lnTo>
                  <a:lnTo>
                    <a:pt x="1123379" y="315366"/>
                  </a:lnTo>
                  <a:lnTo>
                    <a:pt x="1112992" y="313692"/>
                  </a:lnTo>
                  <a:lnTo>
                    <a:pt x="1101923" y="313134"/>
                  </a:lnTo>
                  <a:close/>
                </a:path>
                <a:path w="1186815" h="534670">
                  <a:moveTo>
                    <a:pt x="1177329" y="480814"/>
                  </a:moveTo>
                  <a:lnTo>
                    <a:pt x="1175345" y="480814"/>
                  </a:lnTo>
                  <a:lnTo>
                    <a:pt x="1171872" y="483294"/>
                  </a:lnTo>
                  <a:lnTo>
                    <a:pt x="1167573" y="486601"/>
                  </a:lnTo>
                  <a:lnTo>
                    <a:pt x="1160627" y="490405"/>
                  </a:lnTo>
                  <a:lnTo>
                    <a:pt x="1116309" y="500658"/>
                  </a:lnTo>
                  <a:lnTo>
                    <a:pt x="1171695" y="500658"/>
                  </a:lnTo>
                  <a:lnTo>
                    <a:pt x="1175345" y="496192"/>
                  </a:lnTo>
                  <a:lnTo>
                    <a:pt x="1177329" y="492555"/>
                  </a:lnTo>
                  <a:lnTo>
                    <a:pt x="1178322" y="489578"/>
                  </a:lnTo>
                  <a:lnTo>
                    <a:pt x="1178322" y="482963"/>
                  </a:lnTo>
                  <a:lnTo>
                    <a:pt x="1177329" y="480814"/>
                  </a:lnTo>
                  <a:close/>
                </a:path>
                <a:path w="1186815" h="534670">
                  <a:moveTo>
                    <a:pt x="1157139" y="331489"/>
                  </a:moveTo>
                  <a:lnTo>
                    <a:pt x="1094482" y="331489"/>
                  </a:lnTo>
                  <a:lnTo>
                    <a:pt x="1102791" y="332109"/>
                  </a:lnTo>
                  <a:lnTo>
                    <a:pt x="1110357" y="333970"/>
                  </a:lnTo>
                  <a:lnTo>
                    <a:pt x="1140122" y="364728"/>
                  </a:lnTo>
                  <a:lnTo>
                    <a:pt x="1146075" y="381264"/>
                  </a:lnTo>
                  <a:lnTo>
                    <a:pt x="1146075" y="391847"/>
                  </a:lnTo>
                  <a:lnTo>
                    <a:pt x="1145249" y="393501"/>
                  </a:lnTo>
                  <a:lnTo>
                    <a:pt x="1185999" y="393501"/>
                  </a:lnTo>
                  <a:lnTo>
                    <a:pt x="1173051" y="350868"/>
                  </a:lnTo>
                  <a:lnTo>
                    <a:pt x="1157485" y="331737"/>
                  </a:lnTo>
                  <a:lnTo>
                    <a:pt x="1157139" y="331489"/>
                  </a:lnTo>
                  <a:close/>
                </a:path>
              </a:pathLst>
            </a:custGeom>
            <a:solidFill>
              <a:srgbClr val="101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89415" y="5435998"/>
              <a:ext cx="1597523" cy="6324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507584" y="6140880"/>
              <a:ext cx="2124694" cy="1257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118600" y="2667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588500" y="190500"/>
              <a:ext cx="355600" cy="6985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46800" y="3124200"/>
              <a:ext cx="2794000" cy="330200"/>
            </a:xfrm>
            <a:custGeom>
              <a:avLst/>
              <a:gdLst/>
              <a:ahLst/>
              <a:cxnLst/>
              <a:rect l="l" t="t" r="r" b="b"/>
              <a:pathLst>
                <a:path w="2794000" h="330200">
                  <a:moveTo>
                    <a:pt x="2794000" y="0"/>
                  </a:moveTo>
                  <a:lnTo>
                    <a:pt x="0" y="0"/>
                  </a:lnTo>
                  <a:lnTo>
                    <a:pt x="0" y="330200"/>
                  </a:lnTo>
                  <a:lnTo>
                    <a:pt x="2794000" y="330200"/>
                  </a:lnTo>
                  <a:lnTo>
                    <a:pt x="2794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55300" cy="7962900"/>
            <a:chOff x="0" y="0"/>
            <a:chExt cx="10655300" cy="7962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55300" cy="796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067800" y="2667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37700" y="1905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8300" y="355600"/>
              <a:ext cx="2171700" cy="355600"/>
            </a:xfrm>
            <a:custGeom>
              <a:avLst/>
              <a:gdLst/>
              <a:ahLst/>
              <a:cxnLst/>
              <a:rect l="l" t="t" r="r" b="b"/>
              <a:pathLst>
                <a:path w="2171700" h="355600">
                  <a:moveTo>
                    <a:pt x="217170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2171700" y="355600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4872" y="590092"/>
              <a:ext cx="1434947" cy="148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00" y="1422400"/>
              <a:ext cx="9550400" cy="5600700"/>
            </a:xfrm>
            <a:custGeom>
              <a:avLst/>
              <a:gdLst/>
              <a:ahLst/>
              <a:cxnLst/>
              <a:rect l="l" t="t" r="r" b="b"/>
              <a:pathLst>
                <a:path w="9550400" h="5600700">
                  <a:moveTo>
                    <a:pt x="9550400" y="0"/>
                  </a:moveTo>
                  <a:lnTo>
                    <a:pt x="0" y="0"/>
                  </a:lnTo>
                  <a:lnTo>
                    <a:pt x="0" y="5600700"/>
                  </a:lnTo>
                  <a:lnTo>
                    <a:pt x="9550400" y="5600700"/>
                  </a:lnTo>
                  <a:lnTo>
                    <a:pt x="955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10986" y="3073448"/>
              <a:ext cx="807489" cy="1495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7331" y="3531302"/>
              <a:ext cx="817880" cy="417830"/>
            </a:xfrm>
            <a:custGeom>
              <a:avLst/>
              <a:gdLst/>
              <a:ahLst/>
              <a:cxnLst/>
              <a:rect l="l" t="t" r="r" b="b"/>
              <a:pathLst>
                <a:path w="817879" h="417829">
                  <a:moveTo>
                    <a:pt x="203398" y="0"/>
                  </a:moveTo>
                  <a:lnTo>
                    <a:pt x="162005" y="4186"/>
                  </a:lnTo>
                  <a:lnTo>
                    <a:pt x="123402" y="16743"/>
                  </a:lnTo>
                  <a:lnTo>
                    <a:pt x="88986" y="36742"/>
                  </a:lnTo>
                  <a:lnTo>
                    <a:pt x="58911" y="63252"/>
                  </a:lnTo>
                  <a:lnTo>
                    <a:pt x="34106" y="94878"/>
                  </a:lnTo>
                  <a:lnTo>
                    <a:pt x="15502" y="131465"/>
                  </a:lnTo>
                  <a:lnTo>
                    <a:pt x="3875" y="171307"/>
                  </a:lnTo>
                  <a:lnTo>
                    <a:pt x="0" y="213940"/>
                  </a:lnTo>
                  <a:lnTo>
                    <a:pt x="930" y="234443"/>
                  </a:lnTo>
                  <a:lnTo>
                    <a:pt x="8371" y="273820"/>
                  </a:lnTo>
                  <a:lnTo>
                    <a:pt x="23331" y="310446"/>
                  </a:lnTo>
                  <a:lnTo>
                    <a:pt x="44415" y="342692"/>
                  </a:lnTo>
                  <a:lnTo>
                    <a:pt x="71246" y="370442"/>
                  </a:lnTo>
                  <a:lnTo>
                    <a:pt x="102513" y="392418"/>
                  </a:lnTo>
                  <a:lnTo>
                    <a:pt x="137976" y="408269"/>
                  </a:lnTo>
                  <a:lnTo>
                    <a:pt x="176423" y="416330"/>
                  </a:lnTo>
                  <a:lnTo>
                    <a:pt x="196577" y="417338"/>
                  </a:lnTo>
                  <a:lnTo>
                    <a:pt x="244209" y="415633"/>
                  </a:lnTo>
                  <a:lnTo>
                    <a:pt x="284788" y="410517"/>
                  </a:lnTo>
                  <a:lnTo>
                    <a:pt x="318313" y="401991"/>
                  </a:lnTo>
                  <a:lnTo>
                    <a:pt x="343411" y="390673"/>
                  </a:lnTo>
                  <a:lnTo>
                    <a:pt x="220141" y="390673"/>
                  </a:lnTo>
                  <a:lnTo>
                    <a:pt x="195259" y="388968"/>
                  </a:lnTo>
                  <a:lnTo>
                    <a:pt x="150610" y="375326"/>
                  </a:lnTo>
                  <a:lnTo>
                    <a:pt x="113481" y="348544"/>
                  </a:lnTo>
                  <a:lnTo>
                    <a:pt x="86196" y="313508"/>
                  </a:lnTo>
                  <a:lnTo>
                    <a:pt x="68677" y="272192"/>
                  </a:lnTo>
                  <a:lnTo>
                    <a:pt x="59996" y="225994"/>
                  </a:lnTo>
                  <a:lnTo>
                    <a:pt x="58911" y="200918"/>
                  </a:lnTo>
                  <a:lnTo>
                    <a:pt x="59608" y="184329"/>
                  </a:lnTo>
                  <a:lnTo>
                    <a:pt x="70073" y="136425"/>
                  </a:lnTo>
                  <a:lnTo>
                    <a:pt x="91699" y="92823"/>
                  </a:lnTo>
                  <a:lnTo>
                    <a:pt x="123092" y="57826"/>
                  </a:lnTo>
                  <a:lnTo>
                    <a:pt x="161773" y="34416"/>
                  </a:lnTo>
                  <a:lnTo>
                    <a:pt x="205258" y="26045"/>
                  </a:lnTo>
                  <a:lnTo>
                    <a:pt x="353940" y="26045"/>
                  </a:lnTo>
                  <a:lnTo>
                    <a:pt x="354086" y="15502"/>
                  </a:lnTo>
                  <a:lnTo>
                    <a:pt x="315794" y="8526"/>
                  </a:lnTo>
                  <a:lnTo>
                    <a:pt x="277811" y="3721"/>
                  </a:lnTo>
                  <a:lnTo>
                    <a:pt x="221769" y="232"/>
                  </a:lnTo>
                  <a:lnTo>
                    <a:pt x="203398" y="0"/>
                  </a:lnTo>
                  <a:close/>
                </a:path>
                <a:path w="817879" h="417829">
                  <a:moveTo>
                    <a:pt x="347885" y="294555"/>
                  </a:moveTo>
                  <a:lnTo>
                    <a:pt x="343337" y="294555"/>
                  </a:lnTo>
                  <a:lnTo>
                    <a:pt x="341271" y="298069"/>
                  </a:lnTo>
                  <a:lnTo>
                    <a:pt x="339203" y="305097"/>
                  </a:lnTo>
                  <a:lnTo>
                    <a:pt x="337498" y="310601"/>
                  </a:lnTo>
                  <a:lnTo>
                    <a:pt x="319709" y="349203"/>
                  </a:lnTo>
                  <a:lnTo>
                    <a:pt x="274556" y="381681"/>
                  </a:lnTo>
                  <a:lnTo>
                    <a:pt x="220141" y="390673"/>
                  </a:lnTo>
                  <a:lnTo>
                    <a:pt x="343411" y="390673"/>
                  </a:lnTo>
                  <a:lnTo>
                    <a:pt x="344785" y="390053"/>
                  </a:lnTo>
                  <a:lnTo>
                    <a:pt x="346024" y="389227"/>
                  </a:lnTo>
                  <a:lnTo>
                    <a:pt x="347678" y="384679"/>
                  </a:lnTo>
                  <a:lnTo>
                    <a:pt x="349746" y="376411"/>
                  </a:lnTo>
                  <a:lnTo>
                    <a:pt x="351606" y="369977"/>
                  </a:lnTo>
                  <a:lnTo>
                    <a:pt x="360597" y="331917"/>
                  </a:lnTo>
                  <a:lnTo>
                    <a:pt x="365868" y="302617"/>
                  </a:lnTo>
                  <a:lnTo>
                    <a:pt x="365868" y="300136"/>
                  </a:lnTo>
                  <a:lnTo>
                    <a:pt x="360701" y="297036"/>
                  </a:lnTo>
                  <a:lnTo>
                    <a:pt x="357808" y="296209"/>
                  </a:lnTo>
                  <a:lnTo>
                    <a:pt x="354086" y="295796"/>
                  </a:lnTo>
                  <a:lnTo>
                    <a:pt x="350779" y="294969"/>
                  </a:lnTo>
                  <a:lnTo>
                    <a:pt x="347885" y="294555"/>
                  </a:lnTo>
                  <a:close/>
                </a:path>
                <a:path w="817879" h="417829">
                  <a:moveTo>
                    <a:pt x="353940" y="26045"/>
                  </a:moveTo>
                  <a:lnTo>
                    <a:pt x="205258" y="26045"/>
                  </a:lnTo>
                  <a:lnTo>
                    <a:pt x="224598" y="26820"/>
                  </a:lnTo>
                  <a:lnTo>
                    <a:pt x="242310" y="29145"/>
                  </a:lnTo>
                  <a:lnTo>
                    <a:pt x="285990" y="45230"/>
                  </a:lnTo>
                  <a:lnTo>
                    <a:pt x="315640" y="72553"/>
                  </a:lnTo>
                  <a:lnTo>
                    <a:pt x="326802" y="94878"/>
                  </a:lnTo>
                  <a:lnTo>
                    <a:pt x="328868" y="100252"/>
                  </a:lnTo>
                  <a:lnTo>
                    <a:pt x="330522" y="105627"/>
                  </a:lnTo>
                  <a:lnTo>
                    <a:pt x="331762" y="111001"/>
                  </a:lnTo>
                  <a:lnTo>
                    <a:pt x="333002" y="113068"/>
                  </a:lnTo>
                  <a:lnTo>
                    <a:pt x="335689" y="114101"/>
                  </a:lnTo>
                  <a:lnTo>
                    <a:pt x="348505" y="114101"/>
                  </a:lnTo>
                  <a:lnTo>
                    <a:pt x="352846" y="111001"/>
                  </a:lnTo>
                  <a:lnTo>
                    <a:pt x="352909" y="100252"/>
                  </a:lnTo>
                  <a:lnTo>
                    <a:pt x="353940" y="26045"/>
                  </a:lnTo>
                  <a:close/>
                </a:path>
                <a:path w="817879" h="417829">
                  <a:moveTo>
                    <a:pt x="458266" y="278122"/>
                  </a:moveTo>
                  <a:lnTo>
                    <a:pt x="416641" y="292327"/>
                  </a:lnTo>
                  <a:lnTo>
                    <a:pt x="393204" y="328197"/>
                  </a:lnTo>
                  <a:lnTo>
                    <a:pt x="390984" y="346645"/>
                  </a:lnTo>
                  <a:lnTo>
                    <a:pt x="391546" y="355908"/>
                  </a:lnTo>
                  <a:lnTo>
                    <a:pt x="410827" y="395557"/>
                  </a:lnTo>
                  <a:lnTo>
                    <a:pt x="449778" y="415207"/>
                  </a:lnTo>
                  <a:lnTo>
                    <a:pt x="458886" y="415789"/>
                  </a:lnTo>
                  <a:lnTo>
                    <a:pt x="468091" y="415207"/>
                  </a:lnTo>
                  <a:lnTo>
                    <a:pt x="476792" y="413463"/>
                  </a:lnTo>
                  <a:lnTo>
                    <a:pt x="484989" y="410556"/>
                  </a:lnTo>
                  <a:lnTo>
                    <a:pt x="492683" y="406486"/>
                  </a:lnTo>
                  <a:lnTo>
                    <a:pt x="496660" y="403696"/>
                  </a:lnTo>
                  <a:lnTo>
                    <a:pt x="453822" y="403696"/>
                  </a:lnTo>
                  <a:lnTo>
                    <a:pt x="446484" y="400905"/>
                  </a:lnTo>
                  <a:lnTo>
                    <a:pt x="420962" y="365713"/>
                  </a:lnTo>
                  <a:lnTo>
                    <a:pt x="417649" y="341994"/>
                  </a:lnTo>
                  <a:lnTo>
                    <a:pt x="417939" y="334902"/>
                  </a:lnTo>
                  <a:lnTo>
                    <a:pt x="441109" y="292592"/>
                  </a:lnTo>
                  <a:lnTo>
                    <a:pt x="447621" y="290214"/>
                  </a:lnTo>
                  <a:lnTo>
                    <a:pt x="496131" y="290214"/>
                  </a:lnTo>
                  <a:lnTo>
                    <a:pt x="492063" y="287424"/>
                  </a:lnTo>
                  <a:lnTo>
                    <a:pt x="484253" y="283354"/>
                  </a:lnTo>
                  <a:lnTo>
                    <a:pt x="476017" y="280448"/>
                  </a:lnTo>
                  <a:lnTo>
                    <a:pt x="467355" y="278704"/>
                  </a:lnTo>
                  <a:lnTo>
                    <a:pt x="458266" y="278122"/>
                  </a:lnTo>
                  <a:close/>
                </a:path>
                <a:path w="817879" h="417829">
                  <a:moveTo>
                    <a:pt x="496131" y="290214"/>
                  </a:moveTo>
                  <a:lnTo>
                    <a:pt x="462711" y="290214"/>
                  </a:lnTo>
                  <a:lnTo>
                    <a:pt x="469945" y="293005"/>
                  </a:lnTo>
                  <a:lnTo>
                    <a:pt x="476560" y="298586"/>
                  </a:lnTo>
                  <a:lnTo>
                    <a:pt x="497644" y="335018"/>
                  </a:lnTo>
                  <a:lnTo>
                    <a:pt x="499194" y="350986"/>
                  </a:lnTo>
                  <a:lnTo>
                    <a:pt x="498865" y="358117"/>
                  </a:lnTo>
                  <a:lnTo>
                    <a:pt x="475629" y="401318"/>
                  </a:lnTo>
                  <a:lnTo>
                    <a:pt x="469118" y="403696"/>
                  </a:lnTo>
                  <a:lnTo>
                    <a:pt x="496660" y="403696"/>
                  </a:lnTo>
                  <a:lnTo>
                    <a:pt x="520801" y="373271"/>
                  </a:lnTo>
                  <a:lnTo>
                    <a:pt x="525859" y="346645"/>
                  </a:lnTo>
                  <a:lnTo>
                    <a:pt x="525278" y="337401"/>
                  </a:lnTo>
                  <a:lnTo>
                    <a:pt x="505938" y="298276"/>
                  </a:lnTo>
                  <a:lnTo>
                    <a:pt x="499408" y="292462"/>
                  </a:lnTo>
                  <a:lnTo>
                    <a:pt x="496131" y="290214"/>
                  </a:lnTo>
                  <a:close/>
                </a:path>
                <a:path w="817879" h="417829">
                  <a:moveTo>
                    <a:pt x="688330" y="405039"/>
                  </a:moveTo>
                  <a:lnTo>
                    <a:pt x="643578" y="405039"/>
                  </a:lnTo>
                  <a:lnTo>
                    <a:pt x="643991" y="405453"/>
                  </a:lnTo>
                  <a:lnTo>
                    <a:pt x="644027" y="413824"/>
                  </a:lnTo>
                  <a:lnTo>
                    <a:pt x="644612" y="415479"/>
                  </a:lnTo>
                  <a:lnTo>
                    <a:pt x="645851" y="415479"/>
                  </a:lnTo>
                  <a:lnTo>
                    <a:pt x="648643" y="414858"/>
                  </a:lnTo>
                  <a:lnTo>
                    <a:pt x="652569" y="413824"/>
                  </a:lnTo>
                  <a:lnTo>
                    <a:pt x="658266" y="412455"/>
                  </a:lnTo>
                  <a:lnTo>
                    <a:pt x="665385" y="410827"/>
                  </a:lnTo>
                  <a:lnTo>
                    <a:pt x="672620" y="408967"/>
                  </a:lnTo>
                  <a:lnTo>
                    <a:pt x="679648" y="407830"/>
                  </a:lnTo>
                  <a:lnTo>
                    <a:pt x="686470" y="407417"/>
                  </a:lnTo>
                  <a:lnTo>
                    <a:pt x="687709" y="407417"/>
                  </a:lnTo>
                  <a:lnTo>
                    <a:pt x="688330" y="405866"/>
                  </a:lnTo>
                  <a:lnTo>
                    <a:pt x="688330" y="405039"/>
                  </a:lnTo>
                  <a:close/>
                </a:path>
                <a:path w="817879" h="417829">
                  <a:moveTo>
                    <a:pt x="627455" y="277192"/>
                  </a:moveTo>
                  <a:lnTo>
                    <a:pt x="618566" y="277192"/>
                  </a:lnTo>
                  <a:lnTo>
                    <a:pt x="611958" y="277580"/>
                  </a:lnTo>
                  <a:lnTo>
                    <a:pt x="575623" y="295020"/>
                  </a:lnTo>
                  <a:lnTo>
                    <a:pt x="552562" y="331220"/>
                  </a:lnTo>
                  <a:lnTo>
                    <a:pt x="549424" y="352846"/>
                  </a:lnTo>
                  <a:lnTo>
                    <a:pt x="549908" y="361063"/>
                  </a:lnTo>
                  <a:lnTo>
                    <a:pt x="566631" y="396487"/>
                  </a:lnTo>
                  <a:lnTo>
                    <a:pt x="601552" y="414335"/>
                  </a:lnTo>
                  <a:lnTo>
                    <a:pt x="609885" y="414858"/>
                  </a:lnTo>
                  <a:lnTo>
                    <a:pt x="617869" y="414257"/>
                  </a:lnTo>
                  <a:lnTo>
                    <a:pt x="626008" y="412455"/>
                  </a:lnTo>
                  <a:lnTo>
                    <a:pt x="634302" y="409452"/>
                  </a:lnTo>
                  <a:lnTo>
                    <a:pt x="642751" y="405246"/>
                  </a:lnTo>
                  <a:lnTo>
                    <a:pt x="643578" y="405039"/>
                  </a:lnTo>
                  <a:lnTo>
                    <a:pt x="688330" y="405039"/>
                  </a:lnTo>
                  <a:lnTo>
                    <a:pt x="688330" y="400491"/>
                  </a:lnTo>
                  <a:lnTo>
                    <a:pt x="688123" y="399665"/>
                  </a:lnTo>
                  <a:lnTo>
                    <a:pt x="621667" y="399665"/>
                  </a:lnTo>
                  <a:lnTo>
                    <a:pt x="614787" y="399180"/>
                  </a:lnTo>
                  <a:lnTo>
                    <a:pt x="581359" y="371450"/>
                  </a:lnTo>
                  <a:lnTo>
                    <a:pt x="576089" y="343855"/>
                  </a:lnTo>
                  <a:lnTo>
                    <a:pt x="576379" y="336859"/>
                  </a:lnTo>
                  <a:lnTo>
                    <a:pt x="599859" y="292695"/>
                  </a:lnTo>
                  <a:lnTo>
                    <a:pt x="606681" y="290214"/>
                  </a:lnTo>
                  <a:lnTo>
                    <a:pt x="667865" y="290214"/>
                  </a:lnTo>
                  <a:lnTo>
                    <a:pt x="667865" y="282463"/>
                  </a:lnTo>
                  <a:lnTo>
                    <a:pt x="641820" y="282463"/>
                  </a:lnTo>
                  <a:lnTo>
                    <a:pt x="635206" y="278949"/>
                  </a:lnTo>
                  <a:lnTo>
                    <a:pt x="627455" y="277192"/>
                  </a:lnTo>
                  <a:close/>
                </a:path>
                <a:path w="817879" h="417829">
                  <a:moveTo>
                    <a:pt x="667865" y="290214"/>
                  </a:moveTo>
                  <a:lnTo>
                    <a:pt x="624871" y="290214"/>
                  </a:lnTo>
                  <a:lnTo>
                    <a:pt x="632312" y="292178"/>
                  </a:lnTo>
                  <a:lnTo>
                    <a:pt x="636860" y="296106"/>
                  </a:lnTo>
                  <a:lnTo>
                    <a:pt x="641614" y="299826"/>
                  </a:lnTo>
                  <a:lnTo>
                    <a:pt x="643991" y="303857"/>
                  </a:lnTo>
                  <a:lnTo>
                    <a:pt x="643943" y="387470"/>
                  </a:lnTo>
                  <a:lnTo>
                    <a:pt x="642027" y="391707"/>
                  </a:lnTo>
                  <a:lnTo>
                    <a:pt x="638100" y="395014"/>
                  </a:lnTo>
                  <a:lnTo>
                    <a:pt x="634172" y="398115"/>
                  </a:lnTo>
                  <a:lnTo>
                    <a:pt x="628695" y="399665"/>
                  </a:lnTo>
                  <a:lnTo>
                    <a:pt x="688123" y="399665"/>
                  </a:lnTo>
                  <a:lnTo>
                    <a:pt x="688019" y="399252"/>
                  </a:lnTo>
                  <a:lnTo>
                    <a:pt x="687399" y="399045"/>
                  </a:lnTo>
                  <a:lnTo>
                    <a:pt x="684609" y="398735"/>
                  </a:lnTo>
                  <a:lnTo>
                    <a:pt x="674998" y="397494"/>
                  </a:lnTo>
                  <a:lnTo>
                    <a:pt x="667865" y="379615"/>
                  </a:lnTo>
                  <a:lnTo>
                    <a:pt x="667865" y="290214"/>
                  </a:lnTo>
                  <a:close/>
                </a:path>
                <a:path w="817879" h="417829">
                  <a:moveTo>
                    <a:pt x="668072" y="198437"/>
                  </a:moveTo>
                  <a:lnTo>
                    <a:pt x="666626" y="198437"/>
                  </a:lnTo>
                  <a:lnTo>
                    <a:pt x="665385" y="199367"/>
                  </a:lnTo>
                  <a:lnTo>
                    <a:pt x="662492" y="201434"/>
                  </a:lnTo>
                  <a:lnTo>
                    <a:pt x="623527" y="210219"/>
                  </a:lnTo>
                  <a:lnTo>
                    <a:pt x="622288" y="210219"/>
                  </a:lnTo>
                  <a:lnTo>
                    <a:pt x="621667" y="211873"/>
                  </a:lnTo>
                  <a:lnTo>
                    <a:pt x="621667" y="217454"/>
                  </a:lnTo>
                  <a:lnTo>
                    <a:pt x="622288" y="218591"/>
                  </a:lnTo>
                  <a:lnTo>
                    <a:pt x="636033" y="218591"/>
                  </a:lnTo>
                  <a:lnTo>
                    <a:pt x="641305" y="220245"/>
                  </a:lnTo>
                  <a:lnTo>
                    <a:pt x="642131" y="223552"/>
                  </a:lnTo>
                  <a:lnTo>
                    <a:pt x="643371" y="229753"/>
                  </a:lnTo>
                  <a:lnTo>
                    <a:pt x="643991" y="236368"/>
                  </a:lnTo>
                  <a:lnTo>
                    <a:pt x="643960" y="280680"/>
                  </a:lnTo>
                  <a:lnTo>
                    <a:pt x="643268" y="282463"/>
                  </a:lnTo>
                  <a:lnTo>
                    <a:pt x="667865" y="282463"/>
                  </a:lnTo>
                  <a:lnTo>
                    <a:pt x="667882" y="229753"/>
                  </a:lnTo>
                  <a:lnTo>
                    <a:pt x="671277" y="203398"/>
                  </a:lnTo>
                  <a:lnTo>
                    <a:pt x="671070" y="202365"/>
                  </a:lnTo>
                  <a:lnTo>
                    <a:pt x="670553" y="201331"/>
                  </a:lnTo>
                  <a:lnTo>
                    <a:pt x="669726" y="200298"/>
                  </a:lnTo>
                  <a:lnTo>
                    <a:pt x="668899" y="199057"/>
                  </a:lnTo>
                  <a:lnTo>
                    <a:pt x="668072" y="198437"/>
                  </a:lnTo>
                  <a:close/>
                </a:path>
                <a:path w="817879" h="417829">
                  <a:moveTo>
                    <a:pt x="764604" y="278432"/>
                  </a:moveTo>
                  <a:lnTo>
                    <a:pt x="726680" y="291765"/>
                  </a:lnTo>
                  <a:lnTo>
                    <a:pt x="705215" y="328662"/>
                  </a:lnTo>
                  <a:lnTo>
                    <a:pt x="703212" y="348816"/>
                  </a:lnTo>
                  <a:lnTo>
                    <a:pt x="703735" y="357904"/>
                  </a:lnTo>
                  <a:lnTo>
                    <a:pt x="721661" y="396022"/>
                  </a:lnTo>
                  <a:lnTo>
                    <a:pt x="757492" y="414917"/>
                  </a:lnTo>
                  <a:lnTo>
                    <a:pt x="765845" y="415479"/>
                  </a:lnTo>
                  <a:lnTo>
                    <a:pt x="772840" y="415052"/>
                  </a:lnTo>
                  <a:lnTo>
                    <a:pt x="808499" y="395635"/>
                  </a:lnTo>
                  <a:lnTo>
                    <a:pt x="773595" y="395635"/>
                  </a:lnTo>
                  <a:lnTo>
                    <a:pt x="766445" y="395150"/>
                  </a:lnTo>
                  <a:lnTo>
                    <a:pt x="732978" y="368349"/>
                  </a:lnTo>
                  <a:lnTo>
                    <a:pt x="727706" y="343235"/>
                  </a:lnTo>
                  <a:lnTo>
                    <a:pt x="727706" y="342201"/>
                  </a:lnTo>
                  <a:lnTo>
                    <a:pt x="728533" y="341684"/>
                  </a:lnTo>
                  <a:lnTo>
                    <a:pt x="811836" y="341684"/>
                  </a:lnTo>
                  <a:lnTo>
                    <a:pt x="814214" y="341271"/>
                  </a:lnTo>
                  <a:lnTo>
                    <a:pt x="815453" y="340444"/>
                  </a:lnTo>
                  <a:lnTo>
                    <a:pt x="816694" y="339410"/>
                  </a:lnTo>
                  <a:lnTo>
                    <a:pt x="817314" y="336827"/>
                  </a:lnTo>
                  <a:lnTo>
                    <a:pt x="817314" y="328662"/>
                  </a:lnTo>
                  <a:lnTo>
                    <a:pt x="728947" y="328662"/>
                  </a:lnTo>
                  <a:lnTo>
                    <a:pt x="728327" y="327938"/>
                  </a:lnTo>
                  <a:lnTo>
                    <a:pt x="728327" y="322357"/>
                  </a:lnTo>
                  <a:lnTo>
                    <a:pt x="729567" y="317500"/>
                  </a:lnTo>
                  <a:lnTo>
                    <a:pt x="732047" y="311919"/>
                  </a:lnTo>
                  <a:lnTo>
                    <a:pt x="734529" y="306131"/>
                  </a:lnTo>
                  <a:lnTo>
                    <a:pt x="738146" y="301067"/>
                  </a:lnTo>
                  <a:lnTo>
                    <a:pt x="742899" y="296726"/>
                  </a:lnTo>
                  <a:lnTo>
                    <a:pt x="747654" y="292178"/>
                  </a:lnTo>
                  <a:lnTo>
                    <a:pt x="753339" y="289904"/>
                  </a:lnTo>
                  <a:lnTo>
                    <a:pt x="799871" y="289904"/>
                  </a:lnTo>
                  <a:lnTo>
                    <a:pt x="796953" y="287527"/>
                  </a:lnTo>
                  <a:lnTo>
                    <a:pt x="789719" y="284013"/>
                  </a:lnTo>
                  <a:lnTo>
                    <a:pt x="784080" y="281572"/>
                  </a:lnTo>
                  <a:lnTo>
                    <a:pt x="778014" y="279828"/>
                  </a:lnTo>
                  <a:lnTo>
                    <a:pt x="771522" y="278781"/>
                  </a:lnTo>
                  <a:lnTo>
                    <a:pt x="764604" y="278432"/>
                  </a:lnTo>
                  <a:close/>
                </a:path>
                <a:path w="817879" h="417829">
                  <a:moveTo>
                    <a:pt x="811733" y="383232"/>
                  </a:moveTo>
                  <a:lnTo>
                    <a:pt x="810493" y="383232"/>
                  </a:lnTo>
                  <a:lnTo>
                    <a:pt x="808322" y="384783"/>
                  </a:lnTo>
                  <a:lnTo>
                    <a:pt x="805635" y="386849"/>
                  </a:lnTo>
                  <a:lnTo>
                    <a:pt x="801294" y="389227"/>
                  </a:lnTo>
                  <a:lnTo>
                    <a:pt x="795300" y="391914"/>
                  </a:lnTo>
                  <a:lnTo>
                    <a:pt x="789512" y="394394"/>
                  </a:lnTo>
                  <a:lnTo>
                    <a:pt x="782277" y="395635"/>
                  </a:lnTo>
                  <a:lnTo>
                    <a:pt x="808499" y="395635"/>
                  </a:lnTo>
                  <a:lnTo>
                    <a:pt x="810493" y="392844"/>
                  </a:lnTo>
                  <a:lnTo>
                    <a:pt x="811733" y="390570"/>
                  </a:lnTo>
                  <a:lnTo>
                    <a:pt x="812353" y="388710"/>
                  </a:lnTo>
                  <a:lnTo>
                    <a:pt x="812353" y="384576"/>
                  </a:lnTo>
                  <a:lnTo>
                    <a:pt x="811733" y="383232"/>
                  </a:lnTo>
                  <a:close/>
                </a:path>
                <a:path w="817879" h="417829">
                  <a:moveTo>
                    <a:pt x="799871" y="289904"/>
                  </a:moveTo>
                  <a:lnTo>
                    <a:pt x="767188" y="289904"/>
                  </a:lnTo>
                  <a:lnTo>
                    <a:pt x="773183" y="291971"/>
                  </a:lnTo>
                  <a:lnTo>
                    <a:pt x="782691" y="300240"/>
                  </a:lnTo>
                  <a:lnTo>
                    <a:pt x="786205" y="305097"/>
                  </a:lnTo>
                  <a:lnTo>
                    <a:pt x="788478" y="310678"/>
                  </a:lnTo>
                  <a:lnTo>
                    <a:pt x="790959" y="316053"/>
                  </a:lnTo>
                  <a:lnTo>
                    <a:pt x="792200" y="321014"/>
                  </a:lnTo>
                  <a:lnTo>
                    <a:pt x="792200" y="327628"/>
                  </a:lnTo>
                  <a:lnTo>
                    <a:pt x="791683" y="328662"/>
                  </a:lnTo>
                  <a:lnTo>
                    <a:pt x="817314" y="328662"/>
                  </a:lnTo>
                  <a:lnTo>
                    <a:pt x="817314" y="326905"/>
                  </a:lnTo>
                  <a:lnTo>
                    <a:pt x="816384" y="321117"/>
                  </a:lnTo>
                  <a:lnTo>
                    <a:pt x="814524" y="315329"/>
                  </a:lnTo>
                  <a:lnTo>
                    <a:pt x="812870" y="309335"/>
                  </a:lnTo>
                  <a:lnTo>
                    <a:pt x="810183" y="303444"/>
                  </a:lnTo>
                  <a:lnTo>
                    <a:pt x="806462" y="297656"/>
                  </a:lnTo>
                  <a:lnTo>
                    <a:pt x="802535" y="292075"/>
                  </a:lnTo>
                  <a:lnTo>
                    <a:pt x="799871" y="289904"/>
                  </a:lnTo>
                  <a:close/>
                </a:path>
              </a:pathLst>
            </a:custGeom>
            <a:solidFill>
              <a:srgbClr val="3367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59068" y="3531925"/>
              <a:ext cx="1040867" cy="4830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87950" y="4091432"/>
              <a:ext cx="901185" cy="730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33550" y="411720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1360" y="0"/>
                  </a:moveTo>
                  <a:lnTo>
                    <a:pt x="6300" y="0"/>
                  </a:lnTo>
                  <a:lnTo>
                    <a:pt x="4216" y="893"/>
                  </a:lnTo>
                  <a:lnTo>
                    <a:pt x="843" y="4365"/>
                  </a:lnTo>
                  <a:lnTo>
                    <a:pt x="0" y="6399"/>
                  </a:lnTo>
                  <a:lnTo>
                    <a:pt x="0" y="11162"/>
                  </a:lnTo>
                  <a:lnTo>
                    <a:pt x="843" y="13196"/>
                  </a:lnTo>
                  <a:lnTo>
                    <a:pt x="4315" y="16569"/>
                  </a:lnTo>
                  <a:lnTo>
                    <a:pt x="6399" y="17413"/>
                  </a:lnTo>
                  <a:lnTo>
                    <a:pt x="11162" y="17413"/>
                  </a:lnTo>
                  <a:lnTo>
                    <a:pt x="13196" y="16569"/>
                  </a:lnTo>
                  <a:lnTo>
                    <a:pt x="16569" y="13196"/>
                  </a:lnTo>
                  <a:lnTo>
                    <a:pt x="17412" y="11162"/>
                  </a:lnTo>
                  <a:lnTo>
                    <a:pt x="17412" y="6399"/>
                  </a:lnTo>
                  <a:lnTo>
                    <a:pt x="16619" y="4365"/>
                  </a:lnTo>
                  <a:lnTo>
                    <a:pt x="13444" y="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94781" y="4086694"/>
              <a:ext cx="779780" cy="79375"/>
            </a:xfrm>
            <a:custGeom>
              <a:avLst/>
              <a:gdLst/>
              <a:ahLst/>
              <a:cxnLst/>
              <a:rect l="l" t="t" r="r" b="b"/>
              <a:pathLst>
                <a:path w="779779" h="79375">
                  <a:moveTo>
                    <a:pt x="23003" y="3054"/>
                  </a:moveTo>
                  <a:lnTo>
                    <a:pt x="20637" y="3054"/>
                  </a:lnTo>
                  <a:lnTo>
                    <a:pt x="11608" y="4916"/>
                  </a:lnTo>
                  <a:lnTo>
                    <a:pt x="5159" y="10504"/>
                  </a:lnTo>
                  <a:lnTo>
                    <a:pt x="1289" y="19817"/>
                  </a:lnTo>
                  <a:lnTo>
                    <a:pt x="0" y="32854"/>
                  </a:lnTo>
                  <a:lnTo>
                    <a:pt x="1289" y="45892"/>
                  </a:lnTo>
                  <a:lnTo>
                    <a:pt x="5159" y="55205"/>
                  </a:lnTo>
                  <a:lnTo>
                    <a:pt x="11608" y="60792"/>
                  </a:lnTo>
                  <a:lnTo>
                    <a:pt x="20637" y="62655"/>
                  </a:lnTo>
                  <a:lnTo>
                    <a:pt x="23003" y="62655"/>
                  </a:lnTo>
                  <a:lnTo>
                    <a:pt x="25095" y="62325"/>
                  </a:lnTo>
                  <a:lnTo>
                    <a:pt x="28727" y="61004"/>
                  </a:lnTo>
                  <a:lnTo>
                    <a:pt x="30323" y="60123"/>
                  </a:lnTo>
                  <a:lnTo>
                    <a:pt x="32524" y="58362"/>
                  </a:lnTo>
                  <a:lnTo>
                    <a:pt x="15464" y="58362"/>
                  </a:lnTo>
                  <a:lnTo>
                    <a:pt x="11611" y="56491"/>
                  </a:lnTo>
                  <a:lnTo>
                    <a:pt x="9080" y="52749"/>
                  </a:lnTo>
                  <a:lnTo>
                    <a:pt x="6548" y="48952"/>
                  </a:lnTo>
                  <a:lnTo>
                    <a:pt x="5283" y="43613"/>
                  </a:lnTo>
                  <a:lnTo>
                    <a:pt x="5283" y="22095"/>
                  </a:lnTo>
                  <a:lnTo>
                    <a:pt x="6548" y="16785"/>
                  </a:lnTo>
                  <a:lnTo>
                    <a:pt x="11611" y="9245"/>
                  </a:lnTo>
                  <a:lnTo>
                    <a:pt x="15464" y="7346"/>
                  </a:lnTo>
                  <a:lnTo>
                    <a:pt x="32524" y="7346"/>
                  </a:lnTo>
                  <a:lnTo>
                    <a:pt x="30323" y="5585"/>
                  </a:lnTo>
                  <a:lnTo>
                    <a:pt x="28727" y="4705"/>
                  </a:lnTo>
                  <a:lnTo>
                    <a:pt x="25095" y="3384"/>
                  </a:lnTo>
                  <a:lnTo>
                    <a:pt x="23003" y="3054"/>
                  </a:lnTo>
                  <a:close/>
                </a:path>
                <a:path w="779779" h="79375">
                  <a:moveTo>
                    <a:pt x="33432" y="48539"/>
                  </a:moveTo>
                  <a:lnTo>
                    <a:pt x="28809" y="55556"/>
                  </a:lnTo>
                  <a:lnTo>
                    <a:pt x="27819" y="56436"/>
                  </a:lnTo>
                  <a:lnTo>
                    <a:pt x="26636" y="57124"/>
                  </a:lnTo>
                  <a:lnTo>
                    <a:pt x="23939" y="58115"/>
                  </a:lnTo>
                  <a:lnTo>
                    <a:pt x="22398" y="58362"/>
                  </a:lnTo>
                  <a:lnTo>
                    <a:pt x="32524" y="58362"/>
                  </a:lnTo>
                  <a:lnTo>
                    <a:pt x="33074" y="57922"/>
                  </a:lnTo>
                  <a:lnTo>
                    <a:pt x="34230" y="56629"/>
                  </a:lnTo>
                  <a:lnTo>
                    <a:pt x="35166" y="55143"/>
                  </a:lnTo>
                  <a:lnTo>
                    <a:pt x="36156" y="53657"/>
                  </a:lnTo>
                  <a:lnTo>
                    <a:pt x="36982" y="52089"/>
                  </a:lnTo>
                  <a:lnTo>
                    <a:pt x="37642" y="50438"/>
                  </a:lnTo>
                  <a:lnTo>
                    <a:pt x="33432" y="48539"/>
                  </a:lnTo>
                  <a:close/>
                </a:path>
                <a:path w="779779" h="79375">
                  <a:moveTo>
                    <a:pt x="32524" y="7346"/>
                  </a:moveTo>
                  <a:lnTo>
                    <a:pt x="22398" y="7346"/>
                  </a:lnTo>
                  <a:lnTo>
                    <a:pt x="23939" y="7594"/>
                  </a:lnTo>
                  <a:lnTo>
                    <a:pt x="26636" y="8585"/>
                  </a:lnTo>
                  <a:lnTo>
                    <a:pt x="27819" y="9273"/>
                  </a:lnTo>
                  <a:lnTo>
                    <a:pt x="29855" y="11034"/>
                  </a:lnTo>
                  <a:lnTo>
                    <a:pt x="30736" y="12079"/>
                  </a:lnTo>
                  <a:lnTo>
                    <a:pt x="31451" y="13290"/>
                  </a:lnTo>
                  <a:lnTo>
                    <a:pt x="32222" y="14501"/>
                  </a:lnTo>
                  <a:lnTo>
                    <a:pt x="32882" y="15794"/>
                  </a:lnTo>
                  <a:lnTo>
                    <a:pt x="33432" y="17170"/>
                  </a:lnTo>
                  <a:lnTo>
                    <a:pt x="37642" y="15271"/>
                  </a:lnTo>
                  <a:lnTo>
                    <a:pt x="36982" y="13620"/>
                  </a:lnTo>
                  <a:lnTo>
                    <a:pt x="36156" y="12052"/>
                  </a:lnTo>
                  <a:lnTo>
                    <a:pt x="35127" y="10504"/>
                  </a:lnTo>
                  <a:lnTo>
                    <a:pt x="34230" y="9080"/>
                  </a:lnTo>
                  <a:lnTo>
                    <a:pt x="33074" y="7787"/>
                  </a:lnTo>
                  <a:lnTo>
                    <a:pt x="32524" y="7346"/>
                  </a:lnTo>
                  <a:close/>
                </a:path>
                <a:path w="779779" h="79375">
                  <a:moveTo>
                    <a:pt x="85241" y="57619"/>
                  </a:moveTo>
                  <a:lnTo>
                    <a:pt x="49827" y="57619"/>
                  </a:lnTo>
                  <a:lnTo>
                    <a:pt x="49827" y="61664"/>
                  </a:lnTo>
                  <a:lnTo>
                    <a:pt x="85241" y="61664"/>
                  </a:lnTo>
                  <a:lnTo>
                    <a:pt x="85241" y="57619"/>
                  </a:lnTo>
                  <a:close/>
                </a:path>
                <a:path w="779779" h="79375">
                  <a:moveTo>
                    <a:pt x="67906" y="19069"/>
                  </a:moveTo>
                  <a:lnTo>
                    <a:pt x="49827" y="19069"/>
                  </a:lnTo>
                  <a:lnTo>
                    <a:pt x="49827" y="23113"/>
                  </a:lnTo>
                  <a:lnTo>
                    <a:pt x="63201" y="23113"/>
                  </a:lnTo>
                  <a:lnTo>
                    <a:pt x="63201" y="57619"/>
                  </a:lnTo>
                  <a:lnTo>
                    <a:pt x="67906" y="57619"/>
                  </a:lnTo>
                  <a:lnTo>
                    <a:pt x="67906" y="32469"/>
                  </a:lnTo>
                  <a:lnTo>
                    <a:pt x="69062" y="29415"/>
                  </a:lnTo>
                  <a:lnTo>
                    <a:pt x="69682" y="28809"/>
                  </a:lnTo>
                  <a:lnTo>
                    <a:pt x="67906" y="28809"/>
                  </a:lnTo>
                  <a:lnTo>
                    <a:pt x="67906" y="19069"/>
                  </a:lnTo>
                  <a:close/>
                </a:path>
                <a:path w="779779" h="79375">
                  <a:moveTo>
                    <a:pt x="89451" y="19069"/>
                  </a:moveTo>
                  <a:lnTo>
                    <a:pt x="78362" y="19069"/>
                  </a:lnTo>
                  <a:lnTo>
                    <a:pt x="75335" y="19949"/>
                  </a:lnTo>
                  <a:lnTo>
                    <a:pt x="73024" y="21710"/>
                  </a:lnTo>
                  <a:lnTo>
                    <a:pt x="70768" y="23471"/>
                  </a:lnTo>
                  <a:lnTo>
                    <a:pt x="69172" y="25838"/>
                  </a:lnTo>
                  <a:lnTo>
                    <a:pt x="68236" y="28809"/>
                  </a:lnTo>
                  <a:lnTo>
                    <a:pt x="69682" y="28809"/>
                  </a:lnTo>
                  <a:lnTo>
                    <a:pt x="73739" y="24847"/>
                  </a:lnTo>
                  <a:lnTo>
                    <a:pt x="76849" y="23691"/>
                  </a:lnTo>
                  <a:lnTo>
                    <a:pt x="89451" y="23691"/>
                  </a:lnTo>
                  <a:lnTo>
                    <a:pt x="89451" y="19069"/>
                  </a:lnTo>
                  <a:close/>
                </a:path>
                <a:path w="779779" h="79375">
                  <a:moveTo>
                    <a:pt x="127502" y="22123"/>
                  </a:moveTo>
                  <a:lnTo>
                    <a:pt x="119055" y="22123"/>
                  </a:lnTo>
                  <a:lnTo>
                    <a:pt x="121752" y="23004"/>
                  </a:lnTo>
                  <a:lnTo>
                    <a:pt x="123677" y="24764"/>
                  </a:lnTo>
                  <a:lnTo>
                    <a:pt x="125658" y="26526"/>
                  </a:lnTo>
                  <a:lnTo>
                    <a:pt x="126629" y="29140"/>
                  </a:lnTo>
                  <a:lnTo>
                    <a:pt x="126649" y="37972"/>
                  </a:lnTo>
                  <a:lnTo>
                    <a:pt x="113056" y="37972"/>
                  </a:lnTo>
                  <a:lnTo>
                    <a:pt x="110359" y="38275"/>
                  </a:lnTo>
                  <a:lnTo>
                    <a:pt x="108158" y="38881"/>
                  </a:lnTo>
                  <a:lnTo>
                    <a:pt x="105957" y="39431"/>
                  </a:lnTo>
                  <a:lnTo>
                    <a:pt x="104141" y="40229"/>
                  </a:lnTo>
                  <a:lnTo>
                    <a:pt x="98747" y="48319"/>
                  </a:lnTo>
                  <a:lnTo>
                    <a:pt x="98849" y="54400"/>
                  </a:lnTo>
                  <a:lnTo>
                    <a:pt x="100013" y="57234"/>
                  </a:lnTo>
                  <a:lnTo>
                    <a:pt x="102545" y="59436"/>
                  </a:lnTo>
                  <a:lnTo>
                    <a:pt x="105131" y="61582"/>
                  </a:lnTo>
                  <a:lnTo>
                    <a:pt x="108653" y="62655"/>
                  </a:lnTo>
                  <a:lnTo>
                    <a:pt x="116798" y="62655"/>
                  </a:lnTo>
                  <a:lnTo>
                    <a:pt x="119715" y="61940"/>
                  </a:lnTo>
                  <a:lnTo>
                    <a:pt x="124007" y="59078"/>
                  </a:lnTo>
                  <a:lnTo>
                    <a:pt x="124330" y="58693"/>
                  </a:lnTo>
                  <a:lnTo>
                    <a:pt x="110772" y="58693"/>
                  </a:lnTo>
                  <a:lnTo>
                    <a:pt x="108296" y="58060"/>
                  </a:lnTo>
                  <a:lnTo>
                    <a:pt x="106424" y="56794"/>
                  </a:lnTo>
                  <a:lnTo>
                    <a:pt x="104608" y="55528"/>
                  </a:lnTo>
                  <a:lnTo>
                    <a:pt x="103700" y="53657"/>
                  </a:lnTo>
                  <a:lnTo>
                    <a:pt x="103744" y="46640"/>
                  </a:lnTo>
                  <a:lnTo>
                    <a:pt x="104664" y="44907"/>
                  </a:lnTo>
                  <a:lnTo>
                    <a:pt x="108571" y="42210"/>
                  </a:lnTo>
                  <a:lnTo>
                    <a:pt x="111790" y="41522"/>
                  </a:lnTo>
                  <a:lnTo>
                    <a:pt x="131354" y="41522"/>
                  </a:lnTo>
                  <a:lnTo>
                    <a:pt x="131354" y="27819"/>
                  </a:lnTo>
                  <a:lnTo>
                    <a:pt x="129979" y="24352"/>
                  </a:lnTo>
                  <a:lnTo>
                    <a:pt x="127502" y="22123"/>
                  </a:lnTo>
                  <a:close/>
                </a:path>
                <a:path w="779779" h="79375">
                  <a:moveTo>
                    <a:pt x="131354" y="54978"/>
                  </a:moveTo>
                  <a:lnTo>
                    <a:pt x="126897" y="54978"/>
                  </a:lnTo>
                  <a:lnTo>
                    <a:pt x="127007" y="58060"/>
                  </a:lnTo>
                  <a:lnTo>
                    <a:pt x="127474" y="59325"/>
                  </a:lnTo>
                  <a:lnTo>
                    <a:pt x="129125" y="61197"/>
                  </a:lnTo>
                  <a:lnTo>
                    <a:pt x="130502" y="61664"/>
                  </a:lnTo>
                  <a:lnTo>
                    <a:pt x="137711" y="61664"/>
                  </a:lnTo>
                  <a:lnTo>
                    <a:pt x="137711" y="57537"/>
                  </a:lnTo>
                  <a:lnTo>
                    <a:pt x="131354" y="57537"/>
                  </a:lnTo>
                  <a:lnTo>
                    <a:pt x="131354" y="54978"/>
                  </a:lnTo>
                  <a:close/>
                </a:path>
                <a:path w="779779" h="79375">
                  <a:moveTo>
                    <a:pt x="131354" y="41522"/>
                  </a:moveTo>
                  <a:lnTo>
                    <a:pt x="126649" y="41522"/>
                  </a:lnTo>
                  <a:lnTo>
                    <a:pt x="126649" y="50795"/>
                  </a:lnTo>
                  <a:lnTo>
                    <a:pt x="126319" y="52089"/>
                  </a:lnTo>
                  <a:lnTo>
                    <a:pt x="115670" y="58693"/>
                  </a:lnTo>
                  <a:lnTo>
                    <a:pt x="124330" y="58693"/>
                  </a:lnTo>
                  <a:lnTo>
                    <a:pt x="125549" y="57234"/>
                  </a:lnTo>
                  <a:lnTo>
                    <a:pt x="126484" y="54978"/>
                  </a:lnTo>
                  <a:lnTo>
                    <a:pt x="131354" y="54978"/>
                  </a:lnTo>
                  <a:lnTo>
                    <a:pt x="131354" y="41522"/>
                  </a:lnTo>
                  <a:close/>
                </a:path>
                <a:path w="779779" h="79375">
                  <a:moveTo>
                    <a:pt x="120678" y="18078"/>
                  </a:moveTo>
                  <a:lnTo>
                    <a:pt x="111708" y="18078"/>
                  </a:lnTo>
                  <a:lnTo>
                    <a:pt x="108323" y="18931"/>
                  </a:lnTo>
                  <a:lnTo>
                    <a:pt x="103095" y="22288"/>
                  </a:lnTo>
                  <a:lnTo>
                    <a:pt x="101251" y="24352"/>
                  </a:lnTo>
                  <a:lnTo>
                    <a:pt x="100151" y="26828"/>
                  </a:lnTo>
                  <a:lnTo>
                    <a:pt x="103370" y="29140"/>
                  </a:lnTo>
                  <a:lnTo>
                    <a:pt x="105682" y="24462"/>
                  </a:lnTo>
                  <a:lnTo>
                    <a:pt x="109754" y="22123"/>
                  </a:lnTo>
                  <a:lnTo>
                    <a:pt x="127502" y="22123"/>
                  </a:lnTo>
                  <a:lnTo>
                    <a:pt x="124476" y="19344"/>
                  </a:lnTo>
                  <a:lnTo>
                    <a:pt x="120678" y="18078"/>
                  </a:lnTo>
                  <a:close/>
                </a:path>
                <a:path w="779779" h="79375">
                  <a:moveTo>
                    <a:pt x="185063" y="57619"/>
                  </a:moveTo>
                  <a:lnTo>
                    <a:pt x="149566" y="57619"/>
                  </a:lnTo>
                  <a:lnTo>
                    <a:pt x="149566" y="61664"/>
                  </a:lnTo>
                  <a:lnTo>
                    <a:pt x="185063" y="61664"/>
                  </a:lnTo>
                  <a:lnTo>
                    <a:pt x="185063" y="57619"/>
                  </a:lnTo>
                  <a:close/>
                </a:path>
                <a:path w="779779" h="79375">
                  <a:moveTo>
                    <a:pt x="169296" y="23113"/>
                  </a:moveTo>
                  <a:lnTo>
                    <a:pt x="164590" y="23113"/>
                  </a:lnTo>
                  <a:lnTo>
                    <a:pt x="164590" y="57619"/>
                  </a:lnTo>
                  <a:lnTo>
                    <a:pt x="169296" y="57619"/>
                  </a:lnTo>
                  <a:lnTo>
                    <a:pt x="169296" y="23113"/>
                  </a:lnTo>
                  <a:close/>
                </a:path>
                <a:path w="779779" h="79375">
                  <a:moveTo>
                    <a:pt x="186961" y="19069"/>
                  </a:moveTo>
                  <a:lnTo>
                    <a:pt x="148741" y="19069"/>
                  </a:lnTo>
                  <a:lnTo>
                    <a:pt x="148741" y="23113"/>
                  </a:lnTo>
                  <a:lnTo>
                    <a:pt x="186961" y="23113"/>
                  </a:lnTo>
                  <a:lnTo>
                    <a:pt x="186961" y="19069"/>
                  </a:lnTo>
                  <a:close/>
                </a:path>
                <a:path w="779779" h="79375">
                  <a:moveTo>
                    <a:pt x="186961" y="577"/>
                  </a:moveTo>
                  <a:lnTo>
                    <a:pt x="168965" y="577"/>
                  </a:lnTo>
                  <a:lnTo>
                    <a:pt x="167260" y="1210"/>
                  </a:lnTo>
                  <a:lnTo>
                    <a:pt x="165112" y="3687"/>
                  </a:lnTo>
                  <a:lnTo>
                    <a:pt x="164590" y="5338"/>
                  </a:lnTo>
                  <a:lnTo>
                    <a:pt x="164590" y="19069"/>
                  </a:lnTo>
                  <a:lnTo>
                    <a:pt x="169296" y="19069"/>
                  </a:lnTo>
                  <a:lnTo>
                    <a:pt x="169296" y="4622"/>
                  </a:lnTo>
                  <a:lnTo>
                    <a:pt x="186961" y="4622"/>
                  </a:lnTo>
                  <a:lnTo>
                    <a:pt x="186961" y="577"/>
                  </a:lnTo>
                  <a:close/>
                </a:path>
                <a:path w="779779" h="79375">
                  <a:moveTo>
                    <a:pt x="214830" y="23113"/>
                  </a:moveTo>
                  <a:lnTo>
                    <a:pt x="210125" y="23113"/>
                  </a:lnTo>
                  <a:lnTo>
                    <a:pt x="210125" y="56904"/>
                  </a:lnTo>
                  <a:lnTo>
                    <a:pt x="210648" y="58583"/>
                  </a:lnTo>
                  <a:lnTo>
                    <a:pt x="211693" y="59848"/>
                  </a:lnTo>
                  <a:lnTo>
                    <a:pt x="212794" y="61059"/>
                  </a:lnTo>
                  <a:lnTo>
                    <a:pt x="214500" y="61664"/>
                  </a:lnTo>
                  <a:lnTo>
                    <a:pt x="235137" y="61664"/>
                  </a:lnTo>
                  <a:lnTo>
                    <a:pt x="235137" y="57619"/>
                  </a:lnTo>
                  <a:lnTo>
                    <a:pt x="214830" y="57619"/>
                  </a:lnTo>
                  <a:lnTo>
                    <a:pt x="214830" y="23113"/>
                  </a:lnTo>
                  <a:close/>
                </a:path>
                <a:path w="779779" h="79375">
                  <a:moveTo>
                    <a:pt x="235137" y="19069"/>
                  </a:moveTo>
                  <a:lnTo>
                    <a:pt x="195018" y="19069"/>
                  </a:lnTo>
                  <a:lnTo>
                    <a:pt x="195018" y="23113"/>
                  </a:lnTo>
                  <a:lnTo>
                    <a:pt x="235137" y="23113"/>
                  </a:lnTo>
                  <a:lnTo>
                    <a:pt x="235137" y="19069"/>
                  </a:lnTo>
                  <a:close/>
                </a:path>
                <a:path w="779779" h="79375">
                  <a:moveTo>
                    <a:pt x="214830" y="4044"/>
                  </a:moveTo>
                  <a:lnTo>
                    <a:pt x="210290" y="4044"/>
                  </a:lnTo>
                  <a:lnTo>
                    <a:pt x="210290" y="16977"/>
                  </a:lnTo>
                  <a:lnTo>
                    <a:pt x="210042" y="17830"/>
                  </a:lnTo>
                  <a:lnTo>
                    <a:pt x="209052" y="18821"/>
                  </a:lnTo>
                  <a:lnTo>
                    <a:pt x="208199" y="19069"/>
                  </a:lnTo>
                  <a:lnTo>
                    <a:pt x="214830" y="19069"/>
                  </a:lnTo>
                  <a:lnTo>
                    <a:pt x="214830" y="4044"/>
                  </a:lnTo>
                  <a:close/>
                </a:path>
                <a:path w="779779" h="79375">
                  <a:moveTo>
                    <a:pt x="270272" y="0"/>
                  </a:moveTo>
                  <a:lnTo>
                    <a:pt x="267300" y="0"/>
                  </a:lnTo>
                  <a:lnTo>
                    <a:pt x="266227" y="330"/>
                  </a:lnTo>
                  <a:lnTo>
                    <a:pt x="264961" y="1596"/>
                  </a:lnTo>
                  <a:lnTo>
                    <a:pt x="264659" y="2366"/>
                  </a:lnTo>
                  <a:lnTo>
                    <a:pt x="264659" y="5310"/>
                  </a:lnTo>
                  <a:lnTo>
                    <a:pt x="264961" y="6108"/>
                  </a:lnTo>
                  <a:lnTo>
                    <a:pt x="265567" y="6769"/>
                  </a:lnTo>
                  <a:lnTo>
                    <a:pt x="266227" y="7374"/>
                  </a:lnTo>
                  <a:lnTo>
                    <a:pt x="267300" y="7677"/>
                  </a:lnTo>
                  <a:lnTo>
                    <a:pt x="270272" y="7677"/>
                  </a:lnTo>
                  <a:lnTo>
                    <a:pt x="271317" y="7374"/>
                  </a:lnTo>
                  <a:lnTo>
                    <a:pt x="272583" y="6108"/>
                  </a:lnTo>
                  <a:lnTo>
                    <a:pt x="272914" y="5310"/>
                  </a:lnTo>
                  <a:lnTo>
                    <a:pt x="272914" y="2366"/>
                  </a:lnTo>
                  <a:lnTo>
                    <a:pt x="272583" y="1596"/>
                  </a:lnTo>
                  <a:lnTo>
                    <a:pt x="271923" y="990"/>
                  </a:lnTo>
                  <a:lnTo>
                    <a:pt x="271317" y="330"/>
                  </a:lnTo>
                  <a:lnTo>
                    <a:pt x="270272" y="0"/>
                  </a:lnTo>
                  <a:close/>
                </a:path>
                <a:path w="779779" h="79375">
                  <a:moveTo>
                    <a:pt x="286122" y="57619"/>
                  </a:moveTo>
                  <a:lnTo>
                    <a:pt x="250460" y="57619"/>
                  </a:lnTo>
                  <a:lnTo>
                    <a:pt x="250460" y="61664"/>
                  </a:lnTo>
                  <a:lnTo>
                    <a:pt x="286122" y="61664"/>
                  </a:lnTo>
                  <a:lnTo>
                    <a:pt x="286122" y="57619"/>
                  </a:lnTo>
                  <a:close/>
                </a:path>
                <a:path w="779779" h="79375">
                  <a:moveTo>
                    <a:pt x="271180" y="19069"/>
                  </a:moveTo>
                  <a:lnTo>
                    <a:pt x="250460" y="19069"/>
                  </a:lnTo>
                  <a:lnTo>
                    <a:pt x="250460" y="23113"/>
                  </a:lnTo>
                  <a:lnTo>
                    <a:pt x="266475" y="23113"/>
                  </a:lnTo>
                  <a:lnTo>
                    <a:pt x="266475" y="57619"/>
                  </a:lnTo>
                  <a:lnTo>
                    <a:pt x="271180" y="57619"/>
                  </a:lnTo>
                  <a:lnTo>
                    <a:pt x="271180" y="19069"/>
                  </a:lnTo>
                  <a:close/>
                </a:path>
                <a:path w="779779" h="79375">
                  <a:moveTo>
                    <a:pt x="304581" y="19069"/>
                  </a:moveTo>
                  <a:lnTo>
                    <a:pt x="299876" y="19069"/>
                  </a:lnTo>
                  <a:lnTo>
                    <a:pt x="299876" y="61664"/>
                  </a:lnTo>
                  <a:lnTo>
                    <a:pt x="304581" y="61664"/>
                  </a:lnTo>
                  <a:lnTo>
                    <a:pt x="304581" y="30103"/>
                  </a:lnTo>
                  <a:lnTo>
                    <a:pt x="304911" y="28727"/>
                  </a:lnTo>
                  <a:lnTo>
                    <a:pt x="306232" y="26361"/>
                  </a:lnTo>
                  <a:lnTo>
                    <a:pt x="306824" y="25673"/>
                  </a:lnTo>
                  <a:lnTo>
                    <a:pt x="304581" y="25673"/>
                  </a:lnTo>
                  <a:lnTo>
                    <a:pt x="304581" y="19069"/>
                  </a:lnTo>
                  <a:close/>
                </a:path>
                <a:path w="779779" h="79375">
                  <a:moveTo>
                    <a:pt x="328108" y="22288"/>
                  </a:moveTo>
                  <a:lnTo>
                    <a:pt x="319770" y="22288"/>
                  </a:lnTo>
                  <a:lnTo>
                    <a:pt x="322521" y="23306"/>
                  </a:lnTo>
                  <a:lnTo>
                    <a:pt x="324419" y="25370"/>
                  </a:lnTo>
                  <a:lnTo>
                    <a:pt x="326318" y="27379"/>
                  </a:lnTo>
                  <a:lnTo>
                    <a:pt x="327282" y="30598"/>
                  </a:lnTo>
                  <a:lnTo>
                    <a:pt x="327282" y="61664"/>
                  </a:lnTo>
                  <a:lnTo>
                    <a:pt x="331988" y="61664"/>
                  </a:lnTo>
                  <a:lnTo>
                    <a:pt x="331898" y="28727"/>
                  </a:lnTo>
                  <a:lnTo>
                    <a:pt x="330694" y="25040"/>
                  </a:lnTo>
                  <a:lnTo>
                    <a:pt x="328108" y="22288"/>
                  </a:lnTo>
                  <a:close/>
                </a:path>
                <a:path w="779779" h="79375">
                  <a:moveTo>
                    <a:pt x="321999" y="18078"/>
                  </a:moveTo>
                  <a:lnTo>
                    <a:pt x="313799" y="18078"/>
                  </a:lnTo>
                  <a:lnTo>
                    <a:pt x="311020" y="18848"/>
                  </a:lnTo>
                  <a:lnTo>
                    <a:pt x="309039" y="20389"/>
                  </a:lnTo>
                  <a:lnTo>
                    <a:pt x="307112" y="21930"/>
                  </a:lnTo>
                  <a:lnTo>
                    <a:pt x="305737" y="23691"/>
                  </a:lnTo>
                  <a:lnTo>
                    <a:pt x="304911" y="25673"/>
                  </a:lnTo>
                  <a:lnTo>
                    <a:pt x="306824" y="25673"/>
                  </a:lnTo>
                  <a:lnTo>
                    <a:pt x="307122" y="25342"/>
                  </a:lnTo>
                  <a:lnTo>
                    <a:pt x="308131" y="24599"/>
                  </a:lnTo>
                  <a:lnTo>
                    <a:pt x="309231" y="23829"/>
                  </a:lnTo>
                  <a:lnTo>
                    <a:pt x="310469" y="23251"/>
                  </a:lnTo>
                  <a:lnTo>
                    <a:pt x="313221" y="22481"/>
                  </a:lnTo>
                  <a:lnTo>
                    <a:pt x="314652" y="22288"/>
                  </a:lnTo>
                  <a:lnTo>
                    <a:pt x="328108" y="22288"/>
                  </a:lnTo>
                  <a:lnTo>
                    <a:pt x="325575" y="19481"/>
                  </a:lnTo>
                  <a:lnTo>
                    <a:pt x="321999" y="18078"/>
                  </a:lnTo>
                  <a:close/>
                </a:path>
                <a:path w="779779" h="79375">
                  <a:moveTo>
                    <a:pt x="368552" y="18078"/>
                  </a:moveTo>
                  <a:lnTo>
                    <a:pt x="362774" y="18078"/>
                  </a:lnTo>
                  <a:lnTo>
                    <a:pt x="360627" y="18436"/>
                  </a:lnTo>
                  <a:lnTo>
                    <a:pt x="358701" y="19151"/>
                  </a:lnTo>
                  <a:lnTo>
                    <a:pt x="356776" y="19811"/>
                  </a:lnTo>
                  <a:lnTo>
                    <a:pt x="349538" y="35689"/>
                  </a:lnTo>
                  <a:lnTo>
                    <a:pt x="350226" y="38330"/>
                  </a:lnTo>
                  <a:lnTo>
                    <a:pt x="351709" y="40697"/>
                  </a:lnTo>
                  <a:lnTo>
                    <a:pt x="353033" y="42733"/>
                  </a:lnTo>
                  <a:lnTo>
                    <a:pt x="355014" y="44384"/>
                  </a:lnTo>
                  <a:lnTo>
                    <a:pt x="357545" y="45485"/>
                  </a:lnTo>
                  <a:lnTo>
                    <a:pt x="357545" y="45815"/>
                  </a:lnTo>
                  <a:lnTo>
                    <a:pt x="355455" y="46365"/>
                  </a:lnTo>
                  <a:lnTo>
                    <a:pt x="353693" y="47218"/>
                  </a:lnTo>
                  <a:lnTo>
                    <a:pt x="352262" y="48374"/>
                  </a:lnTo>
                  <a:lnTo>
                    <a:pt x="350832" y="49475"/>
                  </a:lnTo>
                  <a:lnTo>
                    <a:pt x="350116" y="51071"/>
                  </a:lnTo>
                  <a:lnTo>
                    <a:pt x="350116" y="55968"/>
                  </a:lnTo>
                  <a:lnTo>
                    <a:pt x="351464" y="57895"/>
                  </a:lnTo>
                  <a:lnTo>
                    <a:pt x="354161" y="58940"/>
                  </a:lnTo>
                  <a:lnTo>
                    <a:pt x="354161" y="59601"/>
                  </a:lnTo>
                  <a:lnTo>
                    <a:pt x="346649" y="66095"/>
                  </a:lnTo>
                  <a:lnTo>
                    <a:pt x="346649" y="71873"/>
                  </a:lnTo>
                  <a:lnTo>
                    <a:pt x="348108" y="74487"/>
                  </a:lnTo>
                  <a:lnTo>
                    <a:pt x="353941" y="78229"/>
                  </a:lnTo>
                  <a:lnTo>
                    <a:pt x="358701" y="79165"/>
                  </a:lnTo>
                  <a:lnTo>
                    <a:pt x="372130" y="79165"/>
                  </a:lnTo>
                  <a:lnTo>
                    <a:pt x="377303" y="78147"/>
                  </a:lnTo>
                  <a:lnTo>
                    <a:pt x="380824" y="76111"/>
                  </a:lnTo>
                  <a:lnTo>
                    <a:pt x="382145" y="75368"/>
                  </a:lnTo>
                  <a:lnTo>
                    <a:pt x="358674" y="75368"/>
                  </a:lnTo>
                  <a:lnTo>
                    <a:pt x="355867" y="74625"/>
                  </a:lnTo>
                  <a:lnTo>
                    <a:pt x="352179" y="71708"/>
                  </a:lnTo>
                  <a:lnTo>
                    <a:pt x="351271" y="69864"/>
                  </a:lnTo>
                  <a:lnTo>
                    <a:pt x="351271" y="65682"/>
                  </a:lnTo>
                  <a:lnTo>
                    <a:pt x="357380" y="60261"/>
                  </a:lnTo>
                  <a:lnTo>
                    <a:pt x="384283" y="60261"/>
                  </a:lnTo>
                  <a:lnTo>
                    <a:pt x="382558" y="58858"/>
                  </a:lnTo>
                  <a:lnTo>
                    <a:pt x="380246" y="56876"/>
                  </a:lnTo>
                  <a:lnTo>
                    <a:pt x="376505" y="55886"/>
                  </a:lnTo>
                  <a:lnTo>
                    <a:pt x="356555" y="55886"/>
                  </a:lnTo>
                  <a:lnTo>
                    <a:pt x="354243" y="54648"/>
                  </a:lnTo>
                  <a:lnTo>
                    <a:pt x="354243" y="50685"/>
                  </a:lnTo>
                  <a:lnTo>
                    <a:pt x="354904" y="49502"/>
                  </a:lnTo>
                  <a:lnTo>
                    <a:pt x="357545" y="47741"/>
                  </a:lnTo>
                  <a:lnTo>
                    <a:pt x="359087" y="47081"/>
                  </a:lnTo>
                  <a:lnTo>
                    <a:pt x="360847" y="46640"/>
                  </a:lnTo>
                  <a:lnTo>
                    <a:pt x="369894" y="46640"/>
                  </a:lnTo>
                  <a:lnTo>
                    <a:pt x="371579" y="46062"/>
                  </a:lnTo>
                  <a:lnTo>
                    <a:pt x="373505" y="45347"/>
                  </a:lnTo>
                  <a:lnTo>
                    <a:pt x="375156" y="44356"/>
                  </a:lnTo>
                  <a:lnTo>
                    <a:pt x="376263" y="43338"/>
                  </a:lnTo>
                  <a:lnTo>
                    <a:pt x="361673" y="43338"/>
                  </a:lnTo>
                  <a:lnTo>
                    <a:pt x="359031" y="42458"/>
                  </a:lnTo>
                  <a:lnTo>
                    <a:pt x="355399" y="38936"/>
                  </a:lnTo>
                  <a:lnTo>
                    <a:pt x="354502" y="36707"/>
                  </a:lnTo>
                  <a:lnTo>
                    <a:pt x="354491" y="28397"/>
                  </a:lnTo>
                  <a:lnTo>
                    <a:pt x="355372" y="26140"/>
                  </a:lnTo>
                  <a:lnTo>
                    <a:pt x="358948" y="22673"/>
                  </a:lnTo>
                  <a:lnTo>
                    <a:pt x="361618" y="21793"/>
                  </a:lnTo>
                  <a:lnTo>
                    <a:pt x="376532" y="21793"/>
                  </a:lnTo>
                  <a:lnTo>
                    <a:pt x="376532" y="20224"/>
                  </a:lnTo>
                  <a:lnTo>
                    <a:pt x="373890" y="20224"/>
                  </a:lnTo>
                  <a:lnTo>
                    <a:pt x="371469" y="18793"/>
                  </a:lnTo>
                  <a:lnTo>
                    <a:pt x="368552" y="18078"/>
                  </a:lnTo>
                  <a:close/>
                </a:path>
                <a:path w="779779" h="79375">
                  <a:moveTo>
                    <a:pt x="384283" y="60261"/>
                  </a:moveTo>
                  <a:lnTo>
                    <a:pt x="375184" y="60261"/>
                  </a:lnTo>
                  <a:lnTo>
                    <a:pt x="377852" y="60839"/>
                  </a:lnTo>
                  <a:lnTo>
                    <a:pt x="380880" y="63205"/>
                  </a:lnTo>
                  <a:lnTo>
                    <a:pt x="381650" y="64829"/>
                  </a:lnTo>
                  <a:lnTo>
                    <a:pt x="381569" y="69864"/>
                  </a:lnTo>
                  <a:lnTo>
                    <a:pt x="380411" y="71846"/>
                  </a:lnTo>
                  <a:lnTo>
                    <a:pt x="377935" y="73221"/>
                  </a:lnTo>
                  <a:lnTo>
                    <a:pt x="375514" y="74652"/>
                  </a:lnTo>
                  <a:lnTo>
                    <a:pt x="372184" y="75368"/>
                  </a:lnTo>
                  <a:lnTo>
                    <a:pt x="382145" y="75368"/>
                  </a:lnTo>
                  <a:lnTo>
                    <a:pt x="384347" y="74129"/>
                  </a:lnTo>
                  <a:lnTo>
                    <a:pt x="386107" y="70993"/>
                  </a:lnTo>
                  <a:lnTo>
                    <a:pt x="386020" y="63205"/>
                  </a:lnTo>
                  <a:lnTo>
                    <a:pt x="384925" y="60784"/>
                  </a:lnTo>
                  <a:lnTo>
                    <a:pt x="384283" y="60261"/>
                  </a:lnTo>
                  <a:close/>
                </a:path>
                <a:path w="779779" h="79375">
                  <a:moveTo>
                    <a:pt x="369894" y="46640"/>
                  </a:moveTo>
                  <a:lnTo>
                    <a:pt x="360847" y="46640"/>
                  </a:lnTo>
                  <a:lnTo>
                    <a:pt x="361618" y="46805"/>
                  </a:lnTo>
                  <a:lnTo>
                    <a:pt x="362333" y="46915"/>
                  </a:lnTo>
                  <a:lnTo>
                    <a:pt x="363654" y="47026"/>
                  </a:lnTo>
                  <a:lnTo>
                    <a:pt x="364370" y="47053"/>
                  </a:lnTo>
                  <a:lnTo>
                    <a:pt x="367507" y="47053"/>
                  </a:lnTo>
                  <a:lnTo>
                    <a:pt x="369653" y="46723"/>
                  </a:lnTo>
                  <a:lnTo>
                    <a:pt x="369894" y="46640"/>
                  </a:lnTo>
                  <a:close/>
                </a:path>
                <a:path w="779779" h="79375">
                  <a:moveTo>
                    <a:pt x="376532" y="21793"/>
                  </a:moveTo>
                  <a:lnTo>
                    <a:pt x="368717" y="21793"/>
                  </a:lnTo>
                  <a:lnTo>
                    <a:pt x="371387" y="22673"/>
                  </a:lnTo>
                  <a:lnTo>
                    <a:pt x="373147" y="24434"/>
                  </a:lnTo>
                  <a:lnTo>
                    <a:pt x="374963" y="26140"/>
                  </a:lnTo>
                  <a:lnTo>
                    <a:pt x="375871" y="28397"/>
                  </a:lnTo>
                  <a:lnTo>
                    <a:pt x="375860" y="36707"/>
                  </a:lnTo>
                  <a:lnTo>
                    <a:pt x="374963" y="38936"/>
                  </a:lnTo>
                  <a:lnTo>
                    <a:pt x="373147" y="40697"/>
                  </a:lnTo>
                  <a:lnTo>
                    <a:pt x="371387" y="42458"/>
                  </a:lnTo>
                  <a:lnTo>
                    <a:pt x="368717" y="43338"/>
                  </a:lnTo>
                  <a:lnTo>
                    <a:pt x="376263" y="43338"/>
                  </a:lnTo>
                  <a:lnTo>
                    <a:pt x="377908" y="41770"/>
                  </a:lnTo>
                  <a:lnTo>
                    <a:pt x="378954" y="40229"/>
                  </a:lnTo>
                  <a:lnTo>
                    <a:pt x="379729" y="38330"/>
                  </a:lnTo>
                  <a:lnTo>
                    <a:pt x="380445" y="36679"/>
                  </a:lnTo>
                  <a:lnTo>
                    <a:pt x="380824" y="34753"/>
                  </a:lnTo>
                  <a:lnTo>
                    <a:pt x="380824" y="30405"/>
                  </a:lnTo>
                  <a:lnTo>
                    <a:pt x="380427" y="28397"/>
                  </a:lnTo>
                  <a:lnTo>
                    <a:pt x="379669" y="26663"/>
                  </a:lnTo>
                  <a:lnTo>
                    <a:pt x="378954" y="24902"/>
                  </a:lnTo>
                  <a:lnTo>
                    <a:pt x="377908" y="23389"/>
                  </a:lnTo>
                  <a:lnTo>
                    <a:pt x="376532" y="22123"/>
                  </a:lnTo>
                  <a:lnTo>
                    <a:pt x="376532" y="21793"/>
                  </a:lnTo>
                  <a:close/>
                </a:path>
                <a:path w="779779" h="79375">
                  <a:moveTo>
                    <a:pt x="386273" y="14116"/>
                  </a:moveTo>
                  <a:lnTo>
                    <a:pt x="376505" y="14116"/>
                  </a:lnTo>
                  <a:lnTo>
                    <a:pt x="375458" y="14528"/>
                  </a:lnTo>
                  <a:lnTo>
                    <a:pt x="374194" y="16124"/>
                  </a:lnTo>
                  <a:lnTo>
                    <a:pt x="373890" y="17170"/>
                  </a:lnTo>
                  <a:lnTo>
                    <a:pt x="373890" y="20224"/>
                  </a:lnTo>
                  <a:lnTo>
                    <a:pt x="376532" y="20224"/>
                  </a:lnTo>
                  <a:lnTo>
                    <a:pt x="376532" y="18243"/>
                  </a:lnTo>
                  <a:lnTo>
                    <a:pt x="386273" y="18243"/>
                  </a:lnTo>
                  <a:lnTo>
                    <a:pt x="386273" y="14116"/>
                  </a:lnTo>
                  <a:close/>
                </a:path>
                <a:path w="779779" h="79375">
                  <a:moveTo>
                    <a:pt x="468483" y="3054"/>
                  </a:moveTo>
                  <a:lnTo>
                    <a:pt x="466116" y="3054"/>
                  </a:lnTo>
                  <a:lnTo>
                    <a:pt x="457087" y="4916"/>
                  </a:lnTo>
                  <a:lnTo>
                    <a:pt x="450638" y="10504"/>
                  </a:lnTo>
                  <a:lnTo>
                    <a:pt x="446769" y="19817"/>
                  </a:lnTo>
                  <a:lnTo>
                    <a:pt x="445479" y="32854"/>
                  </a:lnTo>
                  <a:lnTo>
                    <a:pt x="446769" y="45892"/>
                  </a:lnTo>
                  <a:lnTo>
                    <a:pt x="450638" y="55205"/>
                  </a:lnTo>
                  <a:lnTo>
                    <a:pt x="457087" y="60792"/>
                  </a:lnTo>
                  <a:lnTo>
                    <a:pt x="466116" y="62655"/>
                  </a:lnTo>
                  <a:lnTo>
                    <a:pt x="468483" y="62655"/>
                  </a:lnTo>
                  <a:lnTo>
                    <a:pt x="470574" y="62325"/>
                  </a:lnTo>
                  <a:lnTo>
                    <a:pt x="474206" y="61004"/>
                  </a:lnTo>
                  <a:lnTo>
                    <a:pt x="475802" y="60123"/>
                  </a:lnTo>
                  <a:lnTo>
                    <a:pt x="478004" y="58362"/>
                  </a:lnTo>
                  <a:lnTo>
                    <a:pt x="460943" y="58362"/>
                  </a:lnTo>
                  <a:lnTo>
                    <a:pt x="457092" y="56491"/>
                  </a:lnTo>
                  <a:lnTo>
                    <a:pt x="454559" y="52749"/>
                  </a:lnTo>
                  <a:lnTo>
                    <a:pt x="452028" y="48952"/>
                  </a:lnTo>
                  <a:lnTo>
                    <a:pt x="450762" y="43613"/>
                  </a:lnTo>
                  <a:lnTo>
                    <a:pt x="450762" y="22095"/>
                  </a:lnTo>
                  <a:lnTo>
                    <a:pt x="452028" y="16785"/>
                  </a:lnTo>
                  <a:lnTo>
                    <a:pt x="457092" y="9245"/>
                  </a:lnTo>
                  <a:lnTo>
                    <a:pt x="460943" y="7346"/>
                  </a:lnTo>
                  <a:lnTo>
                    <a:pt x="478004" y="7346"/>
                  </a:lnTo>
                  <a:lnTo>
                    <a:pt x="475802" y="5585"/>
                  </a:lnTo>
                  <a:lnTo>
                    <a:pt x="474206" y="4705"/>
                  </a:lnTo>
                  <a:lnTo>
                    <a:pt x="470574" y="3384"/>
                  </a:lnTo>
                  <a:lnTo>
                    <a:pt x="468483" y="3054"/>
                  </a:lnTo>
                  <a:close/>
                </a:path>
                <a:path w="779779" h="79375">
                  <a:moveTo>
                    <a:pt x="478911" y="48539"/>
                  </a:moveTo>
                  <a:lnTo>
                    <a:pt x="474289" y="55556"/>
                  </a:lnTo>
                  <a:lnTo>
                    <a:pt x="473299" y="56436"/>
                  </a:lnTo>
                  <a:lnTo>
                    <a:pt x="472116" y="57124"/>
                  </a:lnTo>
                  <a:lnTo>
                    <a:pt x="469419" y="58115"/>
                  </a:lnTo>
                  <a:lnTo>
                    <a:pt x="467878" y="58362"/>
                  </a:lnTo>
                  <a:lnTo>
                    <a:pt x="478004" y="58362"/>
                  </a:lnTo>
                  <a:lnTo>
                    <a:pt x="478555" y="57922"/>
                  </a:lnTo>
                  <a:lnTo>
                    <a:pt x="479710" y="56629"/>
                  </a:lnTo>
                  <a:lnTo>
                    <a:pt x="480645" y="55143"/>
                  </a:lnTo>
                  <a:lnTo>
                    <a:pt x="481636" y="53657"/>
                  </a:lnTo>
                  <a:lnTo>
                    <a:pt x="482462" y="52089"/>
                  </a:lnTo>
                  <a:lnTo>
                    <a:pt x="483121" y="50438"/>
                  </a:lnTo>
                  <a:lnTo>
                    <a:pt x="478911" y="48539"/>
                  </a:lnTo>
                  <a:close/>
                </a:path>
                <a:path w="779779" h="79375">
                  <a:moveTo>
                    <a:pt x="478004" y="7346"/>
                  </a:moveTo>
                  <a:lnTo>
                    <a:pt x="467878" y="7346"/>
                  </a:lnTo>
                  <a:lnTo>
                    <a:pt x="469419" y="7594"/>
                  </a:lnTo>
                  <a:lnTo>
                    <a:pt x="472116" y="8585"/>
                  </a:lnTo>
                  <a:lnTo>
                    <a:pt x="473299" y="9273"/>
                  </a:lnTo>
                  <a:lnTo>
                    <a:pt x="475335" y="11034"/>
                  </a:lnTo>
                  <a:lnTo>
                    <a:pt x="476215" y="12079"/>
                  </a:lnTo>
                  <a:lnTo>
                    <a:pt x="476930" y="13290"/>
                  </a:lnTo>
                  <a:lnTo>
                    <a:pt x="477701" y="14501"/>
                  </a:lnTo>
                  <a:lnTo>
                    <a:pt x="478362" y="15794"/>
                  </a:lnTo>
                  <a:lnTo>
                    <a:pt x="478911" y="17170"/>
                  </a:lnTo>
                  <a:lnTo>
                    <a:pt x="483121" y="15271"/>
                  </a:lnTo>
                  <a:lnTo>
                    <a:pt x="482462" y="13620"/>
                  </a:lnTo>
                  <a:lnTo>
                    <a:pt x="481636" y="12052"/>
                  </a:lnTo>
                  <a:lnTo>
                    <a:pt x="480606" y="10504"/>
                  </a:lnTo>
                  <a:lnTo>
                    <a:pt x="479710" y="9080"/>
                  </a:lnTo>
                  <a:lnTo>
                    <a:pt x="478555" y="7787"/>
                  </a:lnTo>
                  <a:lnTo>
                    <a:pt x="478004" y="7346"/>
                  </a:lnTo>
                  <a:close/>
                </a:path>
                <a:path w="779779" h="79375">
                  <a:moveTo>
                    <a:pt x="523484" y="22123"/>
                  </a:moveTo>
                  <a:lnTo>
                    <a:pt x="515037" y="22123"/>
                  </a:lnTo>
                  <a:lnTo>
                    <a:pt x="517733" y="23004"/>
                  </a:lnTo>
                  <a:lnTo>
                    <a:pt x="519659" y="24764"/>
                  </a:lnTo>
                  <a:lnTo>
                    <a:pt x="521641" y="26526"/>
                  </a:lnTo>
                  <a:lnTo>
                    <a:pt x="522611" y="29140"/>
                  </a:lnTo>
                  <a:lnTo>
                    <a:pt x="522631" y="37972"/>
                  </a:lnTo>
                  <a:lnTo>
                    <a:pt x="509038" y="37972"/>
                  </a:lnTo>
                  <a:lnTo>
                    <a:pt x="506341" y="38275"/>
                  </a:lnTo>
                  <a:lnTo>
                    <a:pt x="504140" y="38881"/>
                  </a:lnTo>
                  <a:lnTo>
                    <a:pt x="501939" y="39431"/>
                  </a:lnTo>
                  <a:lnTo>
                    <a:pt x="500123" y="40229"/>
                  </a:lnTo>
                  <a:lnTo>
                    <a:pt x="494729" y="48319"/>
                  </a:lnTo>
                  <a:lnTo>
                    <a:pt x="494831" y="54400"/>
                  </a:lnTo>
                  <a:lnTo>
                    <a:pt x="495995" y="57234"/>
                  </a:lnTo>
                  <a:lnTo>
                    <a:pt x="498527" y="59436"/>
                  </a:lnTo>
                  <a:lnTo>
                    <a:pt x="501114" y="61582"/>
                  </a:lnTo>
                  <a:lnTo>
                    <a:pt x="504635" y="62655"/>
                  </a:lnTo>
                  <a:lnTo>
                    <a:pt x="512780" y="62655"/>
                  </a:lnTo>
                  <a:lnTo>
                    <a:pt x="515697" y="61940"/>
                  </a:lnTo>
                  <a:lnTo>
                    <a:pt x="519990" y="59078"/>
                  </a:lnTo>
                  <a:lnTo>
                    <a:pt x="520311" y="58693"/>
                  </a:lnTo>
                  <a:lnTo>
                    <a:pt x="506754" y="58693"/>
                  </a:lnTo>
                  <a:lnTo>
                    <a:pt x="504277" y="58060"/>
                  </a:lnTo>
                  <a:lnTo>
                    <a:pt x="502406" y="56794"/>
                  </a:lnTo>
                  <a:lnTo>
                    <a:pt x="500590" y="55528"/>
                  </a:lnTo>
                  <a:lnTo>
                    <a:pt x="499682" y="53657"/>
                  </a:lnTo>
                  <a:lnTo>
                    <a:pt x="499726" y="46640"/>
                  </a:lnTo>
                  <a:lnTo>
                    <a:pt x="500645" y="44907"/>
                  </a:lnTo>
                  <a:lnTo>
                    <a:pt x="504553" y="42210"/>
                  </a:lnTo>
                  <a:lnTo>
                    <a:pt x="507772" y="41522"/>
                  </a:lnTo>
                  <a:lnTo>
                    <a:pt x="527337" y="41522"/>
                  </a:lnTo>
                  <a:lnTo>
                    <a:pt x="527337" y="27819"/>
                  </a:lnTo>
                  <a:lnTo>
                    <a:pt x="525961" y="24352"/>
                  </a:lnTo>
                  <a:lnTo>
                    <a:pt x="523484" y="22123"/>
                  </a:lnTo>
                  <a:close/>
                </a:path>
                <a:path w="779779" h="79375">
                  <a:moveTo>
                    <a:pt x="527337" y="54978"/>
                  </a:moveTo>
                  <a:lnTo>
                    <a:pt x="522879" y="54978"/>
                  </a:lnTo>
                  <a:lnTo>
                    <a:pt x="522989" y="58060"/>
                  </a:lnTo>
                  <a:lnTo>
                    <a:pt x="523457" y="59325"/>
                  </a:lnTo>
                  <a:lnTo>
                    <a:pt x="525108" y="61197"/>
                  </a:lnTo>
                  <a:lnTo>
                    <a:pt x="526483" y="61664"/>
                  </a:lnTo>
                  <a:lnTo>
                    <a:pt x="533693" y="61664"/>
                  </a:lnTo>
                  <a:lnTo>
                    <a:pt x="533693" y="57537"/>
                  </a:lnTo>
                  <a:lnTo>
                    <a:pt x="527337" y="57537"/>
                  </a:lnTo>
                  <a:lnTo>
                    <a:pt x="527337" y="54978"/>
                  </a:lnTo>
                  <a:close/>
                </a:path>
                <a:path w="779779" h="79375">
                  <a:moveTo>
                    <a:pt x="527337" y="41522"/>
                  </a:moveTo>
                  <a:lnTo>
                    <a:pt x="522631" y="41522"/>
                  </a:lnTo>
                  <a:lnTo>
                    <a:pt x="522631" y="50795"/>
                  </a:lnTo>
                  <a:lnTo>
                    <a:pt x="522301" y="52089"/>
                  </a:lnTo>
                  <a:lnTo>
                    <a:pt x="511652" y="58693"/>
                  </a:lnTo>
                  <a:lnTo>
                    <a:pt x="520311" y="58693"/>
                  </a:lnTo>
                  <a:lnTo>
                    <a:pt x="521530" y="57234"/>
                  </a:lnTo>
                  <a:lnTo>
                    <a:pt x="522466" y="54978"/>
                  </a:lnTo>
                  <a:lnTo>
                    <a:pt x="527337" y="54978"/>
                  </a:lnTo>
                  <a:lnTo>
                    <a:pt x="527337" y="41522"/>
                  </a:lnTo>
                  <a:close/>
                </a:path>
                <a:path w="779779" h="79375">
                  <a:moveTo>
                    <a:pt x="516660" y="18078"/>
                  </a:moveTo>
                  <a:lnTo>
                    <a:pt x="507690" y="18078"/>
                  </a:lnTo>
                  <a:lnTo>
                    <a:pt x="504305" y="18931"/>
                  </a:lnTo>
                  <a:lnTo>
                    <a:pt x="499076" y="22288"/>
                  </a:lnTo>
                  <a:lnTo>
                    <a:pt x="497234" y="24352"/>
                  </a:lnTo>
                  <a:lnTo>
                    <a:pt x="496133" y="26828"/>
                  </a:lnTo>
                  <a:lnTo>
                    <a:pt x="499352" y="29140"/>
                  </a:lnTo>
                  <a:lnTo>
                    <a:pt x="501663" y="24462"/>
                  </a:lnTo>
                  <a:lnTo>
                    <a:pt x="505736" y="22123"/>
                  </a:lnTo>
                  <a:lnTo>
                    <a:pt x="523484" y="22123"/>
                  </a:lnTo>
                  <a:lnTo>
                    <a:pt x="520457" y="19344"/>
                  </a:lnTo>
                  <a:lnTo>
                    <a:pt x="516660" y="18078"/>
                  </a:lnTo>
                  <a:close/>
                </a:path>
                <a:path w="779779" h="79375">
                  <a:moveTo>
                    <a:pt x="580219" y="57619"/>
                  </a:moveTo>
                  <a:lnTo>
                    <a:pt x="544805" y="57619"/>
                  </a:lnTo>
                  <a:lnTo>
                    <a:pt x="544805" y="61664"/>
                  </a:lnTo>
                  <a:lnTo>
                    <a:pt x="580219" y="61664"/>
                  </a:lnTo>
                  <a:lnTo>
                    <a:pt x="580219" y="57619"/>
                  </a:lnTo>
                  <a:close/>
                </a:path>
                <a:path w="779779" h="79375">
                  <a:moveTo>
                    <a:pt x="562884" y="19069"/>
                  </a:moveTo>
                  <a:lnTo>
                    <a:pt x="544805" y="19069"/>
                  </a:lnTo>
                  <a:lnTo>
                    <a:pt x="544805" y="23113"/>
                  </a:lnTo>
                  <a:lnTo>
                    <a:pt x="558178" y="23113"/>
                  </a:lnTo>
                  <a:lnTo>
                    <a:pt x="558178" y="57619"/>
                  </a:lnTo>
                  <a:lnTo>
                    <a:pt x="562884" y="57619"/>
                  </a:lnTo>
                  <a:lnTo>
                    <a:pt x="562884" y="32469"/>
                  </a:lnTo>
                  <a:lnTo>
                    <a:pt x="564040" y="29415"/>
                  </a:lnTo>
                  <a:lnTo>
                    <a:pt x="564659" y="28809"/>
                  </a:lnTo>
                  <a:lnTo>
                    <a:pt x="562884" y="28809"/>
                  </a:lnTo>
                  <a:lnTo>
                    <a:pt x="562884" y="19069"/>
                  </a:lnTo>
                  <a:close/>
                </a:path>
                <a:path w="779779" h="79375">
                  <a:moveTo>
                    <a:pt x="584429" y="19069"/>
                  </a:moveTo>
                  <a:lnTo>
                    <a:pt x="573340" y="19069"/>
                  </a:lnTo>
                  <a:lnTo>
                    <a:pt x="570313" y="19949"/>
                  </a:lnTo>
                  <a:lnTo>
                    <a:pt x="568002" y="21710"/>
                  </a:lnTo>
                  <a:lnTo>
                    <a:pt x="565745" y="23471"/>
                  </a:lnTo>
                  <a:lnTo>
                    <a:pt x="564149" y="25838"/>
                  </a:lnTo>
                  <a:lnTo>
                    <a:pt x="563214" y="28809"/>
                  </a:lnTo>
                  <a:lnTo>
                    <a:pt x="564659" y="28809"/>
                  </a:lnTo>
                  <a:lnTo>
                    <a:pt x="568717" y="24847"/>
                  </a:lnTo>
                  <a:lnTo>
                    <a:pt x="571826" y="23691"/>
                  </a:lnTo>
                  <a:lnTo>
                    <a:pt x="584429" y="23691"/>
                  </a:lnTo>
                  <a:lnTo>
                    <a:pt x="584429" y="19069"/>
                  </a:lnTo>
                  <a:close/>
                </a:path>
                <a:path w="779779" h="79375">
                  <a:moveTo>
                    <a:pt x="615739" y="18078"/>
                  </a:moveTo>
                  <a:lnTo>
                    <a:pt x="610069" y="18078"/>
                  </a:lnTo>
                  <a:lnTo>
                    <a:pt x="607510" y="18601"/>
                  </a:lnTo>
                  <a:lnTo>
                    <a:pt x="605199" y="19646"/>
                  </a:lnTo>
                  <a:lnTo>
                    <a:pt x="602888" y="20637"/>
                  </a:lnTo>
                  <a:lnTo>
                    <a:pt x="594340" y="36074"/>
                  </a:lnTo>
                  <a:lnTo>
                    <a:pt x="594346" y="47906"/>
                  </a:lnTo>
                  <a:lnTo>
                    <a:pt x="595899" y="52969"/>
                  </a:lnTo>
                  <a:lnTo>
                    <a:pt x="599255" y="56876"/>
                  </a:lnTo>
                  <a:lnTo>
                    <a:pt x="602668" y="60729"/>
                  </a:lnTo>
                  <a:lnTo>
                    <a:pt x="607345" y="62655"/>
                  </a:lnTo>
                  <a:lnTo>
                    <a:pt x="617472" y="62655"/>
                  </a:lnTo>
                  <a:lnTo>
                    <a:pt x="620994" y="61719"/>
                  </a:lnTo>
                  <a:lnTo>
                    <a:pt x="623855" y="59848"/>
                  </a:lnTo>
                  <a:lnTo>
                    <a:pt x="625818" y="58527"/>
                  </a:lnTo>
                  <a:lnTo>
                    <a:pt x="608831" y="58527"/>
                  </a:lnTo>
                  <a:lnTo>
                    <a:pt x="605364" y="57152"/>
                  </a:lnTo>
                  <a:lnTo>
                    <a:pt x="600411" y="51593"/>
                  </a:lnTo>
                  <a:lnTo>
                    <a:pt x="599173" y="47906"/>
                  </a:lnTo>
                  <a:lnTo>
                    <a:pt x="599173" y="41274"/>
                  </a:lnTo>
                  <a:lnTo>
                    <a:pt x="631120" y="41274"/>
                  </a:lnTo>
                  <a:lnTo>
                    <a:pt x="631120" y="37725"/>
                  </a:lnTo>
                  <a:lnTo>
                    <a:pt x="599173" y="37725"/>
                  </a:lnTo>
                  <a:lnTo>
                    <a:pt x="599173" y="34973"/>
                  </a:lnTo>
                  <a:lnTo>
                    <a:pt x="607180" y="23196"/>
                  </a:lnTo>
                  <a:lnTo>
                    <a:pt x="608887" y="22426"/>
                  </a:lnTo>
                  <a:lnTo>
                    <a:pt x="610786" y="22040"/>
                  </a:lnTo>
                  <a:lnTo>
                    <a:pt x="624672" y="22040"/>
                  </a:lnTo>
                  <a:lnTo>
                    <a:pt x="622810" y="20637"/>
                  </a:lnTo>
                  <a:lnTo>
                    <a:pt x="620553" y="19646"/>
                  </a:lnTo>
                  <a:lnTo>
                    <a:pt x="618298" y="18601"/>
                  </a:lnTo>
                  <a:lnTo>
                    <a:pt x="615739" y="18078"/>
                  </a:lnTo>
                  <a:close/>
                </a:path>
                <a:path w="779779" h="79375">
                  <a:moveTo>
                    <a:pt x="626497" y="50025"/>
                  </a:moveTo>
                  <a:lnTo>
                    <a:pt x="625287" y="52832"/>
                  </a:lnTo>
                  <a:lnTo>
                    <a:pt x="623553" y="54950"/>
                  </a:lnTo>
                  <a:lnTo>
                    <a:pt x="621296" y="56381"/>
                  </a:lnTo>
                  <a:lnTo>
                    <a:pt x="619095" y="57812"/>
                  </a:lnTo>
                  <a:lnTo>
                    <a:pt x="616426" y="58527"/>
                  </a:lnTo>
                  <a:lnTo>
                    <a:pt x="625818" y="58527"/>
                  </a:lnTo>
                  <a:lnTo>
                    <a:pt x="626718" y="57922"/>
                  </a:lnTo>
                  <a:lnTo>
                    <a:pt x="628782" y="55391"/>
                  </a:lnTo>
                  <a:lnTo>
                    <a:pt x="630047" y="52254"/>
                  </a:lnTo>
                  <a:lnTo>
                    <a:pt x="626497" y="50025"/>
                  </a:lnTo>
                  <a:close/>
                </a:path>
                <a:path w="779779" h="79375">
                  <a:moveTo>
                    <a:pt x="624672" y="22040"/>
                  </a:moveTo>
                  <a:lnTo>
                    <a:pt x="617004" y="22040"/>
                  </a:lnTo>
                  <a:lnTo>
                    <a:pt x="620223" y="23389"/>
                  </a:lnTo>
                  <a:lnTo>
                    <a:pt x="622534" y="26085"/>
                  </a:lnTo>
                  <a:lnTo>
                    <a:pt x="624902" y="28782"/>
                  </a:lnTo>
                  <a:lnTo>
                    <a:pt x="626084" y="32442"/>
                  </a:lnTo>
                  <a:lnTo>
                    <a:pt x="626084" y="37725"/>
                  </a:lnTo>
                  <a:lnTo>
                    <a:pt x="631120" y="37725"/>
                  </a:lnTo>
                  <a:lnTo>
                    <a:pt x="631120" y="36074"/>
                  </a:lnTo>
                  <a:lnTo>
                    <a:pt x="630707" y="33212"/>
                  </a:lnTo>
                  <a:lnTo>
                    <a:pt x="629056" y="28039"/>
                  </a:lnTo>
                  <a:lnTo>
                    <a:pt x="627846" y="25810"/>
                  </a:lnTo>
                  <a:lnTo>
                    <a:pt x="626227" y="23912"/>
                  </a:lnTo>
                  <a:lnTo>
                    <a:pt x="624672" y="22040"/>
                  </a:lnTo>
                  <a:close/>
                </a:path>
                <a:path w="779779" h="79375">
                  <a:moveTo>
                    <a:pt x="665236" y="18078"/>
                  </a:moveTo>
                  <a:lnTo>
                    <a:pt x="659568" y="18078"/>
                  </a:lnTo>
                  <a:lnTo>
                    <a:pt x="657009" y="18601"/>
                  </a:lnTo>
                  <a:lnTo>
                    <a:pt x="654697" y="19646"/>
                  </a:lnTo>
                  <a:lnTo>
                    <a:pt x="652386" y="20637"/>
                  </a:lnTo>
                  <a:lnTo>
                    <a:pt x="643838" y="36074"/>
                  </a:lnTo>
                  <a:lnTo>
                    <a:pt x="643845" y="47906"/>
                  </a:lnTo>
                  <a:lnTo>
                    <a:pt x="645397" y="52969"/>
                  </a:lnTo>
                  <a:lnTo>
                    <a:pt x="648754" y="56876"/>
                  </a:lnTo>
                  <a:lnTo>
                    <a:pt x="652166" y="60729"/>
                  </a:lnTo>
                  <a:lnTo>
                    <a:pt x="656844" y="62655"/>
                  </a:lnTo>
                  <a:lnTo>
                    <a:pt x="666969" y="62655"/>
                  </a:lnTo>
                  <a:lnTo>
                    <a:pt x="670492" y="61719"/>
                  </a:lnTo>
                  <a:lnTo>
                    <a:pt x="673354" y="59848"/>
                  </a:lnTo>
                  <a:lnTo>
                    <a:pt x="675316" y="58527"/>
                  </a:lnTo>
                  <a:lnTo>
                    <a:pt x="658329" y="58527"/>
                  </a:lnTo>
                  <a:lnTo>
                    <a:pt x="654862" y="57152"/>
                  </a:lnTo>
                  <a:lnTo>
                    <a:pt x="649909" y="51593"/>
                  </a:lnTo>
                  <a:lnTo>
                    <a:pt x="648671" y="47906"/>
                  </a:lnTo>
                  <a:lnTo>
                    <a:pt x="648671" y="41274"/>
                  </a:lnTo>
                  <a:lnTo>
                    <a:pt x="680618" y="41274"/>
                  </a:lnTo>
                  <a:lnTo>
                    <a:pt x="680618" y="37725"/>
                  </a:lnTo>
                  <a:lnTo>
                    <a:pt x="648671" y="37725"/>
                  </a:lnTo>
                  <a:lnTo>
                    <a:pt x="648671" y="34973"/>
                  </a:lnTo>
                  <a:lnTo>
                    <a:pt x="656678" y="23196"/>
                  </a:lnTo>
                  <a:lnTo>
                    <a:pt x="658384" y="22426"/>
                  </a:lnTo>
                  <a:lnTo>
                    <a:pt x="660283" y="22040"/>
                  </a:lnTo>
                  <a:lnTo>
                    <a:pt x="674170" y="22040"/>
                  </a:lnTo>
                  <a:lnTo>
                    <a:pt x="672308" y="20637"/>
                  </a:lnTo>
                  <a:lnTo>
                    <a:pt x="670052" y="19646"/>
                  </a:lnTo>
                  <a:lnTo>
                    <a:pt x="667795" y="18601"/>
                  </a:lnTo>
                  <a:lnTo>
                    <a:pt x="665236" y="18078"/>
                  </a:lnTo>
                  <a:close/>
                </a:path>
                <a:path w="779779" h="79375">
                  <a:moveTo>
                    <a:pt x="675995" y="50025"/>
                  </a:moveTo>
                  <a:lnTo>
                    <a:pt x="674785" y="52832"/>
                  </a:lnTo>
                  <a:lnTo>
                    <a:pt x="673051" y="54950"/>
                  </a:lnTo>
                  <a:lnTo>
                    <a:pt x="670794" y="56381"/>
                  </a:lnTo>
                  <a:lnTo>
                    <a:pt x="668594" y="57812"/>
                  </a:lnTo>
                  <a:lnTo>
                    <a:pt x="665924" y="58527"/>
                  </a:lnTo>
                  <a:lnTo>
                    <a:pt x="675316" y="58527"/>
                  </a:lnTo>
                  <a:lnTo>
                    <a:pt x="676215" y="57922"/>
                  </a:lnTo>
                  <a:lnTo>
                    <a:pt x="678279" y="55391"/>
                  </a:lnTo>
                  <a:lnTo>
                    <a:pt x="679545" y="52254"/>
                  </a:lnTo>
                  <a:lnTo>
                    <a:pt x="675995" y="50025"/>
                  </a:lnTo>
                  <a:close/>
                </a:path>
                <a:path w="779779" h="79375">
                  <a:moveTo>
                    <a:pt x="674170" y="22040"/>
                  </a:moveTo>
                  <a:lnTo>
                    <a:pt x="666502" y="22040"/>
                  </a:lnTo>
                  <a:lnTo>
                    <a:pt x="669721" y="23389"/>
                  </a:lnTo>
                  <a:lnTo>
                    <a:pt x="672033" y="26085"/>
                  </a:lnTo>
                  <a:lnTo>
                    <a:pt x="674399" y="28782"/>
                  </a:lnTo>
                  <a:lnTo>
                    <a:pt x="675582" y="32442"/>
                  </a:lnTo>
                  <a:lnTo>
                    <a:pt x="675582" y="37725"/>
                  </a:lnTo>
                  <a:lnTo>
                    <a:pt x="680618" y="37725"/>
                  </a:lnTo>
                  <a:lnTo>
                    <a:pt x="680618" y="36074"/>
                  </a:lnTo>
                  <a:lnTo>
                    <a:pt x="680205" y="33212"/>
                  </a:lnTo>
                  <a:lnTo>
                    <a:pt x="678554" y="28039"/>
                  </a:lnTo>
                  <a:lnTo>
                    <a:pt x="677344" y="25810"/>
                  </a:lnTo>
                  <a:lnTo>
                    <a:pt x="675725" y="23912"/>
                  </a:lnTo>
                  <a:lnTo>
                    <a:pt x="674170" y="22040"/>
                  </a:lnTo>
                  <a:close/>
                </a:path>
                <a:path w="779779" h="79375">
                  <a:moveTo>
                    <a:pt x="728713" y="57619"/>
                  </a:moveTo>
                  <a:lnTo>
                    <a:pt x="693299" y="57619"/>
                  </a:lnTo>
                  <a:lnTo>
                    <a:pt x="693299" y="61664"/>
                  </a:lnTo>
                  <a:lnTo>
                    <a:pt x="728713" y="61664"/>
                  </a:lnTo>
                  <a:lnTo>
                    <a:pt x="728713" y="57619"/>
                  </a:lnTo>
                  <a:close/>
                </a:path>
                <a:path w="779779" h="79375">
                  <a:moveTo>
                    <a:pt x="711377" y="19069"/>
                  </a:moveTo>
                  <a:lnTo>
                    <a:pt x="693299" y="19069"/>
                  </a:lnTo>
                  <a:lnTo>
                    <a:pt x="693299" y="23113"/>
                  </a:lnTo>
                  <a:lnTo>
                    <a:pt x="706672" y="23113"/>
                  </a:lnTo>
                  <a:lnTo>
                    <a:pt x="706672" y="57619"/>
                  </a:lnTo>
                  <a:lnTo>
                    <a:pt x="711377" y="57619"/>
                  </a:lnTo>
                  <a:lnTo>
                    <a:pt x="711377" y="32469"/>
                  </a:lnTo>
                  <a:lnTo>
                    <a:pt x="712533" y="29415"/>
                  </a:lnTo>
                  <a:lnTo>
                    <a:pt x="713153" y="28809"/>
                  </a:lnTo>
                  <a:lnTo>
                    <a:pt x="711377" y="28809"/>
                  </a:lnTo>
                  <a:lnTo>
                    <a:pt x="711377" y="19069"/>
                  </a:lnTo>
                  <a:close/>
                </a:path>
                <a:path w="779779" h="79375">
                  <a:moveTo>
                    <a:pt x="732923" y="19069"/>
                  </a:moveTo>
                  <a:lnTo>
                    <a:pt x="721833" y="19069"/>
                  </a:lnTo>
                  <a:lnTo>
                    <a:pt x="718807" y="19949"/>
                  </a:lnTo>
                  <a:lnTo>
                    <a:pt x="716495" y="21710"/>
                  </a:lnTo>
                  <a:lnTo>
                    <a:pt x="714239" y="23471"/>
                  </a:lnTo>
                  <a:lnTo>
                    <a:pt x="712642" y="25838"/>
                  </a:lnTo>
                  <a:lnTo>
                    <a:pt x="711708" y="28809"/>
                  </a:lnTo>
                  <a:lnTo>
                    <a:pt x="713153" y="28809"/>
                  </a:lnTo>
                  <a:lnTo>
                    <a:pt x="717210" y="24847"/>
                  </a:lnTo>
                  <a:lnTo>
                    <a:pt x="720319" y="23691"/>
                  </a:lnTo>
                  <a:lnTo>
                    <a:pt x="732923" y="23691"/>
                  </a:lnTo>
                  <a:lnTo>
                    <a:pt x="732923" y="19069"/>
                  </a:lnTo>
                  <a:close/>
                </a:path>
                <a:path w="779779" h="79375">
                  <a:moveTo>
                    <a:pt x="745850" y="51511"/>
                  </a:moveTo>
                  <a:lnTo>
                    <a:pt x="742631" y="54317"/>
                  </a:lnTo>
                  <a:lnTo>
                    <a:pt x="744942" y="56959"/>
                  </a:lnTo>
                  <a:lnTo>
                    <a:pt x="747666" y="59023"/>
                  </a:lnTo>
                  <a:lnTo>
                    <a:pt x="750803" y="60509"/>
                  </a:lnTo>
                  <a:lnTo>
                    <a:pt x="753995" y="61940"/>
                  </a:lnTo>
                  <a:lnTo>
                    <a:pt x="757737" y="62655"/>
                  </a:lnTo>
                  <a:lnTo>
                    <a:pt x="764561" y="62655"/>
                  </a:lnTo>
                  <a:lnTo>
                    <a:pt x="766900" y="62380"/>
                  </a:lnTo>
                  <a:lnTo>
                    <a:pt x="771193" y="61279"/>
                  </a:lnTo>
                  <a:lnTo>
                    <a:pt x="773009" y="60454"/>
                  </a:lnTo>
                  <a:lnTo>
                    <a:pt x="775419" y="58693"/>
                  </a:lnTo>
                  <a:lnTo>
                    <a:pt x="758535" y="58693"/>
                  </a:lnTo>
                  <a:lnTo>
                    <a:pt x="755454" y="58115"/>
                  </a:lnTo>
                  <a:lnTo>
                    <a:pt x="752749" y="56904"/>
                  </a:lnTo>
                  <a:lnTo>
                    <a:pt x="750280" y="55748"/>
                  </a:lnTo>
                  <a:lnTo>
                    <a:pt x="747942" y="53932"/>
                  </a:lnTo>
                  <a:lnTo>
                    <a:pt x="745850" y="51511"/>
                  </a:lnTo>
                  <a:close/>
                </a:path>
                <a:path w="779779" h="79375">
                  <a:moveTo>
                    <a:pt x="765249" y="18078"/>
                  </a:moveTo>
                  <a:lnTo>
                    <a:pt x="758976" y="18078"/>
                  </a:lnTo>
                  <a:lnTo>
                    <a:pt x="756801" y="18326"/>
                  </a:lnTo>
                  <a:lnTo>
                    <a:pt x="744860" y="32442"/>
                  </a:lnTo>
                  <a:lnTo>
                    <a:pt x="745272" y="34203"/>
                  </a:lnTo>
                  <a:lnTo>
                    <a:pt x="766900" y="42760"/>
                  </a:lnTo>
                  <a:lnTo>
                    <a:pt x="768112" y="43008"/>
                  </a:lnTo>
                  <a:lnTo>
                    <a:pt x="769212" y="43338"/>
                  </a:lnTo>
                  <a:lnTo>
                    <a:pt x="770313" y="43613"/>
                  </a:lnTo>
                  <a:lnTo>
                    <a:pt x="771276" y="44026"/>
                  </a:lnTo>
                  <a:lnTo>
                    <a:pt x="772927" y="45127"/>
                  </a:lnTo>
                  <a:lnTo>
                    <a:pt x="773559" y="45842"/>
                  </a:lnTo>
                  <a:lnTo>
                    <a:pt x="774000" y="46723"/>
                  </a:lnTo>
                  <a:lnTo>
                    <a:pt x="774495" y="47548"/>
                  </a:lnTo>
                  <a:lnTo>
                    <a:pt x="774743" y="48621"/>
                  </a:lnTo>
                  <a:lnTo>
                    <a:pt x="774743" y="52914"/>
                  </a:lnTo>
                  <a:lnTo>
                    <a:pt x="773559" y="55115"/>
                  </a:lnTo>
                  <a:lnTo>
                    <a:pt x="768882" y="57977"/>
                  </a:lnTo>
                  <a:lnTo>
                    <a:pt x="765855" y="58693"/>
                  </a:lnTo>
                  <a:lnTo>
                    <a:pt x="775419" y="58693"/>
                  </a:lnTo>
                  <a:lnTo>
                    <a:pt x="776036" y="58252"/>
                  </a:lnTo>
                  <a:lnTo>
                    <a:pt x="777219" y="56904"/>
                  </a:lnTo>
                  <a:lnTo>
                    <a:pt x="778151" y="55115"/>
                  </a:lnTo>
                  <a:lnTo>
                    <a:pt x="778925" y="53712"/>
                  </a:lnTo>
                  <a:lnTo>
                    <a:pt x="779365" y="51841"/>
                  </a:lnTo>
                  <a:lnTo>
                    <a:pt x="779365" y="47548"/>
                  </a:lnTo>
                  <a:lnTo>
                    <a:pt x="778953" y="45815"/>
                  </a:lnTo>
                  <a:lnTo>
                    <a:pt x="778127" y="44494"/>
                  </a:lnTo>
                  <a:lnTo>
                    <a:pt x="777302" y="43118"/>
                  </a:lnTo>
                  <a:lnTo>
                    <a:pt x="776201" y="42017"/>
                  </a:lnTo>
                  <a:lnTo>
                    <a:pt x="773436" y="40339"/>
                  </a:lnTo>
                  <a:lnTo>
                    <a:pt x="771992" y="39761"/>
                  </a:lnTo>
                  <a:lnTo>
                    <a:pt x="770285" y="39376"/>
                  </a:lnTo>
                  <a:lnTo>
                    <a:pt x="768634" y="38936"/>
                  </a:lnTo>
                  <a:lnTo>
                    <a:pt x="766983" y="38578"/>
                  </a:lnTo>
                  <a:lnTo>
                    <a:pt x="765332" y="38303"/>
                  </a:lnTo>
                  <a:lnTo>
                    <a:pt x="758645" y="37312"/>
                  </a:lnTo>
                  <a:lnTo>
                    <a:pt x="757379" y="37147"/>
                  </a:lnTo>
                  <a:lnTo>
                    <a:pt x="756197" y="36927"/>
                  </a:lnTo>
                  <a:lnTo>
                    <a:pt x="749565" y="31286"/>
                  </a:lnTo>
                  <a:lnTo>
                    <a:pt x="749647" y="27158"/>
                  </a:lnTo>
                  <a:lnTo>
                    <a:pt x="750556" y="25342"/>
                  </a:lnTo>
                  <a:lnTo>
                    <a:pt x="752537" y="24022"/>
                  </a:lnTo>
                  <a:lnTo>
                    <a:pt x="754573" y="22701"/>
                  </a:lnTo>
                  <a:lnTo>
                    <a:pt x="757407" y="22040"/>
                  </a:lnTo>
                  <a:lnTo>
                    <a:pt x="775064" y="22040"/>
                  </a:lnTo>
                  <a:lnTo>
                    <a:pt x="774028" y="21325"/>
                  </a:lnTo>
                  <a:lnTo>
                    <a:pt x="771276" y="20059"/>
                  </a:lnTo>
                  <a:lnTo>
                    <a:pt x="768579" y="18738"/>
                  </a:lnTo>
                  <a:lnTo>
                    <a:pt x="765249" y="18078"/>
                  </a:lnTo>
                  <a:close/>
                </a:path>
                <a:path w="779779" h="79375">
                  <a:moveTo>
                    <a:pt x="775064" y="22040"/>
                  </a:moveTo>
                  <a:lnTo>
                    <a:pt x="762966" y="22040"/>
                  </a:lnTo>
                  <a:lnTo>
                    <a:pt x="764672" y="22233"/>
                  </a:lnTo>
                  <a:lnTo>
                    <a:pt x="766157" y="22618"/>
                  </a:lnTo>
                  <a:lnTo>
                    <a:pt x="772927" y="25838"/>
                  </a:lnTo>
                  <a:lnTo>
                    <a:pt x="773752" y="26498"/>
                  </a:lnTo>
                  <a:lnTo>
                    <a:pt x="774467" y="27158"/>
                  </a:lnTo>
                  <a:lnTo>
                    <a:pt x="775073" y="27819"/>
                  </a:lnTo>
                  <a:lnTo>
                    <a:pt x="778210" y="24847"/>
                  </a:lnTo>
                  <a:lnTo>
                    <a:pt x="776339" y="22921"/>
                  </a:lnTo>
                  <a:lnTo>
                    <a:pt x="775064" y="22040"/>
                  </a:lnTo>
                  <a:close/>
                </a:path>
              </a:pathLst>
            </a:custGeom>
            <a:solidFill>
              <a:srgbClr val="37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95486" y="5054648"/>
              <a:ext cx="807489" cy="14950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01831" y="5512502"/>
              <a:ext cx="817880" cy="417830"/>
            </a:xfrm>
            <a:custGeom>
              <a:avLst/>
              <a:gdLst/>
              <a:ahLst/>
              <a:cxnLst/>
              <a:rect l="l" t="t" r="r" b="b"/>
              <a:pathLst>
                <a:path w="817879" h="417829">
                  <a:moveTo>
                    <a:pt x="203398" y="0"/>
                  </a:moveTo>
                  <a:lnTo>
                    <a:pt x="162005" y="4186"/>
                  </a:lnTo>
                  <a:lnTo>
                    <a:pt x="123402" y="16743"/>
                  </a:lnTo>
                  <a:lnTo>
                    <a:pt x="88986" y="36742"/>
                  </a:lnTo>
                  <a:lnTo>
                    <a:pt x="58911" y="63252"/>
                  </a:lnTo>
                  <a:lnTo>
                    <a:pt x="34106" y="94878"/>
                  </a:lnTo>
                  <a:lnTo>
                    <a:pt x="15502" y="131465"/>
                  </a:lnTo>
                  <a:lnTo>
                    <a:pt x="3875" y="171307"/>
                  </a:lnTo>
                  <a:lnTo>
                    <a:pt x="0" y="213940"/>
                  </a:lnTo>
                  <a:lnTo>
                    <a:pt x="930" y="234443"/>
                  </a:lnTo>
                  <a:lnTo>
                    <a:pt x="8371" y="273820"/>
                  </a:lnTo>
                  <a:lnTo>
                    <a:pt x="23331" y="310446"/>
                  </a:lnTo>
                  <a:lnTo>
                    <a:pt x="44415" y="342692"/>
                  </a:lnTo>
                  <a:lnTo>
                    <a:pt x="71246" y="370442"/>
                  </a:lnTo>
                  <a:lnTo>
                    <a:pt x="102513" y="392418"/>
                  </a:lnTo>
                  <a:lnTo>
                    <a:pt x="137976" y="408269"/>
                  </a:lnTo>
                  <a:lnTo>
                    <a:pt x="176423" y="416330"/>
                  </a:lnTo>
                  <a:lnTo>
                    <a:pt x="196577" y="417338"/>
                  </a:lnTo>
                  <a:lnTo>
                    <a:pt x="244209" y="415633"/>
                  </a:lnTo>
                  <a:lnTo>
                    <a:pt x="284788" y="410517"/>
                  </a:lnTo>
                  <a:lnTo>
                    <a:pt x="318313" y="401991"/>
                  </a:lnTo>
                  <a:lnTo>
                    <a:pt x="343411" y="390673"/>
                  </a:lnTo>
                  <a:lnTo>
                    <a:pt x="220141" y="390673"/>
                  </a:lnTo>
                  <a:lnTo>
                    <a:pt x="195259" y="388968"/>
                  </a:lnTo>
                  <a:lnTo>
                    <a:pt x="150610" y="375326"/>
                  </a:lnTo>
                  <a:lnTo>
                    <a:pt x="113481" y="348544"/>
                  </a:lnTo>
                  <a:lnTo>
                    <a:pt x="86196" y="313508"/>
                  </a:lnTo>
                  <a:lnTo>
                    <a:pt x="68677" y="272192"/>
                  </a:lnTo>
                  <a:lnTo>
                    <a:pt x="59996" y="225994"/>
                  </a:lnTo>
                  <a:lnTo>
                    <a:pt x="58911" y="200918"/>
                  </a:lnTo>
                  <a:lnTo>
                    <a:pt x="59608" y="184329"/>
                  </a:lnTo>
                  <a:lnTo>
                    <a:pt x="70073" y="136425"/>
                  </a:lnTo>
                  <a:lnTo>
                    <a:pt x="91699" y="92823"/>
                  </a:lnTo>
                  <a:lnTo>
                    <a:pt x="123092" y="57826"/>
                  </a:lnTo>
                  <a:lnTo>
                    <a:pt x="161773" y="34416"/>
                  </a:lnTo>
                  <a:lnTo>
                    <a:pt x="205258" y="26045"/>
                  </a:lnTo>
                  <a:lnTo>
                    <a:pt x="353940" y="26045"/>
                  </a:lnTo>
                  <a:lnTo>
                    <a:pt x="354086" y="15502"/>
                  </a:lnTo>
                  <a:lnTo>
                    <a:pt x="315794" y="8526"/>
                  </a:lnTo>
                  <a:lnTo>
                    <a:pt x="277811" y="3721"/>
                  </a:lnTo>
                  <a:lnTo>
                    <a:pt x="221769" y="232"/>
                  </a:lnTo>
                  <a:lnTo>
                    <a:pt x="203398" y="0"/>
                  </a:lnTo>
                  <a:close/>
                </a:path>
                <a:path w="817879" h="417829">
                  <a:moveTo>
                    <a:pt x="347885" y="294555"/>
                  </a:moveTo>
                  <a:lnTo>
                    <a:pt x="343337" y="294555"/>
                  </a:lnTo>
                  <a:lnTo>
                    <a:pt x="341271" y="298069"/>
                  </a:lnTo>
                  <a:lnTo>
                    <a:pt x="339203" y="305097"/>
                  </a:lnTo>
                  <a:lnTo>
                    <a:pt x="337498" y="310601"/>
                  </a:lnTo>
                  <a:lnTo>
                    <a:pt x="319709" y="349203"/>
                  </a:lnTo>
                  <a:lnTo>
                    <a:pt x="274556" y="381681"/>
                  </a:lnTo>
                  <a:lnTo>
                    <a:pt x="220141" y="390673"/>
                  </a:lnTo>
                  <a:lnTo>
                    <a:pt x="343411" y="390673"/>
                  </a:lnTo>
                  <a:lnTo>
                    <a:pt x="344785" y="390053"/>
                  </a:lnTo>
                  <a:lnTo>
                    <a:pt x="346024" y="389227"/>
                  </a:lnTo>
                  <a:lnTo>
                    <a:pt x="347678" y="384679"/>
                  </a:lnTo>
                  <a:lnTo>
                    <a:pt x="349746" y="376411"/>
                  </a:lnTo>
                  <a:lnTo>
                    <a:pt x="351606" y="369977"/>
                  </a:lnTo>
                  <a:lnTo>
                    <a:pt x="360597" y="331917"/>
                  </a:lnTo>
                  <a:lnTo>
                    <a:pt x="365868" y="302617"/>
                  </a:lnTo>
                  <a:lnTo>
                    <a:pt x="365868" y="300136"/>
                  </a:lnTo>
                  <a:lnTo>
                    <a:pt x="360701" y="297036"/>
                  </a:lnTo>
                  <a:lnTo>
                    <a:pt x="357808" y="296209"/>
                  </a:lnTo>
                  <a:lnTo>
                    <a:pt x="354086" y="295796"/>
                  </a:lnTo>
                  <a:lnTo>
                    <a:pt x="350779" y="294969"/>
                  </a:lnTo>
                  <a:lnTo>
                    <a:pt x="347885" y="294555"/>
                  </a:lnTo>
                  <a:close/>
                </a:path>
                <a:path w="817879" h="417829">
                  <a:moveTo>
                    <a:pt x="353940" y="26045"/>
                  </a:moveTo>
                  <a:lnTo>
                    <a:pt x="205258" y="26045"/>
                  </a:lnTo>
                  <a:lnTo>
                    <a:pt x="224598" y="26820"/>
                  </a:lnTo>
                  <a:lnTo>
                    <a:pt x="242310" y="29145"/>
                  </a:lnTo>
                  <a:lnTo>
                    <a:pt x="285990" y="45230"/>
                  </a:lnTo>
                  <a:lnTo>
                    <a:pt x="315640" y="72553"/>
                  </a:lnTo>
                  <a:lnTo>
                    <a:pt x="326802" y="94878"/>
                  </a:lnTo>
                  <a:lnTo>
                    <a:pt x="328868" y="100252"/>
                  </a:lnTo>
                  <a:lnTo>
                    <a:pt x="330522" y="105627"/>
                  </a:lnTo>
                  <a:lnTo>
                    <a:pt x="331762" y="111001"/>
                  </a:lnTo>
                  <a:lnTo>
                    <a:pt x="333002" y="113068"/>
                  </a:lnTo>
                  <a:lnTo>
                    <a:pt x="335689" y="114101"/>
                  </a:lnTo>
                  <a:lnTo>
                    <a:pt x="348505" y="114101"/>
                  </a:lnTo>
                  <a:lnTo>
                    <a:pt x="352846" y="111001"/>
                  </a:lnTo>
                  <a:lnTo>
                    <a:pt x="352909" y="100252"/>
                  </a:lnTo>
                  <a:lnTo>
                    <a:pt x="353940" y="26045"/>
                  </a:lnTo>
                  <a:close/>
                </a:path>
                <a:path w="817879" h="417829">
                  <a:moveTo>
                    <a:pt x="458266" y="278122"/>
                  </a:moveTo>
                  <a:lnTo>
                    <a:pt x="416641" y="292327"/>
                  </a:lnTo>
                  <a:lnTo>
                    <a:pt x="393204" y="328197"/>
                  </a:lnTo>
                  <a:lnTo>
                    <a:pt x="390984" y="346645"/>
                  </a:lnTo>
                  <a:lnTo>
                    <a:pt x="391546" y="355908"/>
                  </a:lnTo>
                  <a:lnTo>
                    <a:pt x="410827" y="395557"/>
                  </a:lnTo>
                  <a:lnTo>
                    <a:pt x="449778" y="415207"/>
                  </a:lnTo>
                  <a:lnTo>
                    <a:pt x="458886" y="415789"/>
                  </a:lnTo>
                  <a:lnTo>
                    <a:pt x="468091" y="415207"/>
                  </a:lnTo>
                  <a:lnTo>
                    <a:pt x="476792" y="413463"/>
                  </a:lnTo>
                  <a:lnTo>
                    <a:pt x="484989" y="410556"/>
                  </a:lnTo>
                  <a:lnTo>
                    <a:pt x="492683" y="406486"/>
                  </a:lnTo>
                  <a:lnTo>
                    <a:pt x="496660" y="403696"/>
                  </a:lnTo>
                  <a:lnTo>
                    <a:pt x="453822" y="403696"/>
                  </a:lnTo>
                  <a:lnTo>
                    <a:pt x="446484" y="400905"/>
                  </a:lnTo>
                  <a:lnTo>
                    <a:pt x="420962" y="365713"/>
                  </a:lnTo>
                  <a:lnTo>
                    <a:pt x="417649" y="341994"/>
                  </a:lnTo>
                  <a:lnTo>
                    <a:pt x="417939" y="334902"/>
                  </a:lnTo>
                  <a:lnTo>
                    <a:pt x="441109" y="292592"/>
                  </a:lnTo>
                  <a:lnTo>
                    <a:pt x="447621" y="290214"/>
                  </a:lnTo>
                  <a:lnTo>
                    <a:pt x="496131" y="290214"/>
                  </a:lnTo>
                  <a:lnTo>
                    <a:pt x="492063" y="287424"/>
                  </a:lnTo>
                  <a:lnTo>
                    <a:pt x="484253" y="283354"/>
                  </a:lnTo>
                  <a:lnTo>
                    <a:pt x="476017" y="280448"/>
                  </a:lnTo>
                  <a:lnTo>
                    <a:pt x="467355" y="278704"/>
                  </a:lnTo>
                  <a:lnTo>
                    <a:pt x="458266" y="278122"/>
                  </a:lnTo>
                  <a:close/>
                </a:path>
                <a:path w="817879" h="417829">
                  <a:moveTo>
                    <a:pt x="496131" y="290214"/>
                  </a:moveTo>
                  <a:lnTo>
                    <a:pt x="462711" y="290214"/>
                  </a:lnTo>
                  <a:lnTo>
                    <a:pt x="469945" y="293005"/>
                  </a:lnTo>
                  <a:lnTo>
                    <a:pt x="476560" y="298586"/>
                  </a:lnTo>
                  <a:lnTo>
                    <a:pt x="497644" y="335018"/>
                  </a:lnTo>
                  <a:lnTo>
                    <a:pt x="499194" y="350986"/>
                  </a:lnTo>
                  <a:lnTo>
                    <a:pt x="498865" y="358117"/>
                  </a:lnTo>
                  <a:lnTo>
                    <a:pt x="475629" y="401318"/>
                  </a:lnTo>
                  <a:lnTo>
                    <a:pt x="469118" y="403696"/>
                  </a:lnTo>
                  <a:lnTo>
                    <a:pt x="496660" y="403696"/>
                  </a:lnTo>
                  <a:lnTo>
                    <a:pt x="520801" y="373271"/>
                  </a:lnTo>
                  <a:lnTo>
                    <a:pt x="525859" y="346645"/>
                  </a:lnTo>
                  <a:lnTo>
                    <a:pt x="525278" y="337401"/>
                  </a:lnTo>
                  <a:lnTo>
                    <a:pt x="505938" y="298276"/>
                  </a:lnTo>
                  <a:lnTo>
                    <a:pt x="499408" y="292462"/>
                  </a:lnTo>
                  <a:lnTo>
                    <a:pt x="496131" y="290214"/>
                  </a:lnTo>
                  <a:close/>
                </a:path>
                <a:path w="817879" h="417829">
                  <a:moveTo>
                    <a:pt x="688330" y="405039"/>
                  </a:moveTo>
                  <a:lnTo>
                    <a:pt x="643578" y="405039"/>
                  </a:lnTo>
                  <a:lnTo>
                    <a:pt x="643991" y="405453"/>
                  </a:lnTo>
                  <a:lnTo>
                    <a:pt x="644027" y="413824"/>
                  </a:lnTo>
                  <a:lnTo>
                    <a:pt x="644612" y="415479"/>
                  </a:lnTo>
                  <a:lnTo>
                    <a:pt x="645851" y="415479"/>
                  </a:lnTo>
                  <a:lnTo>
                    <a:pt x="648643" y="414858"/>
                  </a:lnTo>
                  <a:lnTo>
                    <a:pt x="652569" y="413824"/>
                  </a:lnTo>
                  <a:lnTo>
                    <a:pt x="658266" y="412455"/>
                  </a:lnTo>
                  <a:lnTo>
                    <a:pt x="665385" y="410827"/>
                  </a:lnTo>
                  <a:lnTo>
                    <a:pt x="672620" y="408967"/>
                  </a:lnTo>
                  <a:lnTo>
                    <a:pt x="679648" y="407830"/>
                  </a:lnTo>
                  <a:lnTo>
                    <a:pt x="686470" y="407417"/>
                  </a:lnTo>
                  <a:lnTo>
                    <a:pt x="687709" y="407417"/>
                  </a:lnTo>
                  <a:lnTo>
                    <a:pt x="688330" y="405866"/>
                  </a:lnTo>
                  <a:lnTo>
                    <a:pt x="688330" y="405039"/>
                  </a:lnTo>
                  <a:close/>
                </a:path>
                <a:path w="817879" h="417829">
                  <a:moveTo>
                    <a:pt x="627455" y="277192"/>
                  </a:moveTo>
                  <a:lnTo>
                    <a:pt x="618566" y="277192"/>
                  </a:lnTo>
                  <a:lnTo>
                    <a:pt x="611958" y="277580"/>
                  </a:lnTo>
                  <a:lnTo>
                    <a:pt x="575623" y="295020"/>
                  </a:lnTo>
                  <a:lnTo>
                    <a:pt x="552562" y="331220"/>
                  </a:lnTo>
                  <a:lnTo>
                    <a:pt x="549424" y="352846"/>
                  </a:lnTo>
                  <a:lnTo>
                    <a:pt x="549908" y="361063"/>
                  </a:lnTo>
                  <a:lnTo>
                    <a:pt x="566631" y="396487"/>
                  </a:lnTo>
                  <a:lnTo>
                    <a:pt x="601552" y="414335"/>
                  </a:lnTo>
                  <a:lnTo>
                    <a:pt x="609885" y="414858"/>
                  </a:lnTo>
                  <a:lnTo>
                    <a:pt x="617869" y="414257"/>
                  </a:lnTo>
                  <a:lnTo>
                    <a:pt x="626008" y="412455"/>
                  </a:lnTo>
                  <a:lnTo>
                    <a:pt x="634302" y="409452"/>
                  </a:lnTo>
                  <a:lnTo>
                    <a:pt x="642751" y="405246"/>
                  </a:lnTo>
                  <a:lnTo>
                    <a:pt x="643578" y="405039"/>
                  </a:lnTo>
                  <a:lnTo>
                    <a:pt x="688330" y="405039"/>
                  </a:lnTo>
                  <a:lnTo>
                    <a:pt x="688330" y="400491"/>
                  </a:lnTo>
                  <a:lnTo>
                    <a:pt x="688123" y="399665"/>
                  </a:lnTo>
                  <a:lnTo>
                    <a:pt x="621667" y="399665"/>
                  </a:lnTo>
                  <a:lnTo>
                    <a:pt x="614787" y="399180"/>
                  </a:lnTo>
                  <a:lnTo>
                    <a:pt x="581359" y="371450"/>
                  </a:lnTo>
                  <a:lnTo>
                    <a:pt x="576089" y="343855"/>
                  </a:lnTo>
                  <a:lnTo>
                    <a:pt x="576379" y="336859"/>
                  </a:lnTo>
                  <a:lnTo>
                    <a:pt x="599859" y="292695"/>
                  </a:lnTo>
                  <a:lnTo>
                    <a:pt x="606681" y="290214"/>
                  </a:lnTo>
                  <a:lnTo>
                    <a:pt x="667865" y="290214"/>
                  </a:lnTo>
                  <a:lnTo>
                    <a:pt x="667865" y="282463"/>
                  </a:lnTo>
                  <a:lnTo>
                    <a:pt x="641820" y="282463"/>
                  </a:lnTo>
                  <a:lnTo>
                    <a:pt x="635206" y="278949"/>
                  </a:lnTo>
                  <a:lnTo>
                    <a:pt x="627455" y="277192"/>
                  </a:lnTo>
                  <a:close/>
                </a:path>
                <a:path w="817879" h="417829">
                  <a:moveTo>
                    <a:pt x="667865" y="290214"/>
                  </a:moveTo>
                  <a:lnTo>
                    <a:pt x="624871" y="290214"/>
                  </a:lnTo>
                  <a:lnTo>
                    <a:pt x="632312" y="292178"/>
                  </a:lnTo>
                  <a:lnTo>
                    <a:pt x="636860" y="296106"/>
                  </a:lnTo>
                  <a:lnTo>
                    <a:pt x="641614" y="299826"/>
                  </a:lnTo>
                  <a:lnTo>
                    <a:pt x="643991" y="303857"/>
                  </a:lnTo>
                  <a:lnTo>
                    <a:pt x="643943" y="387470"/>
                  </a:lnTo>
                  <a:lnTo>
                    <a:pt x="642027" y="391707"/>
                  </a:lnTo>
                  <a:lnTo>
                    <a:pt x="638100" y="395014"/>
                  </a:lnTo>
                  <a:lnTo>
                    <a:pt x="634172" y="398115"/>
                  </a:lnTo>
                  <a:lnTo>
                    <a:pt x="628695" y="399665"/>
                  </a:lnTo>
                  <a:lnTo>
                    <a:pt x="688123" y="399665"/>
                  </a:lnTo>
                  <a:lnTo>
                    <a:pt x="688019" y="399252"/>
                  </a:lnTo>
                  <a:lnTo>
                    <a:pt x="687399" y="399045"/>
                  </a:lnTo>
                  <a:lnTo>
                    <a:pt x="684609" y="398735"/>
                  </a:lnTo>
                  <a:lnTo>
                    <a:pt x="674998" y="397494"/>
                  </a:lnTo>
                  <a:lnTo>
                    <a:pt x="667865" y="379615"/>
                  </a:lnTo>
                  <a:lnTo>
                    <a:pt x="667865" y="290214"/>
                  </a:lnTo>
                  <a:close/>
                </a:path>
                <a:path w="817879" h="417829">
                  <a:moveTo>
                    <a:pt x="668072" y="198437"/>
                  </a:moveTo>
                  <a:lnTo>
                    <a:pt x="666626" y="198437"/>
                  </a:lnTo>
                  <a:lnTo>
                    <a:pt x="665385" y="199367"/>
                  </a:lnTo>
                  <a:lnTo>
                    <a:pt x="662492" y="201434"/>
                  </a:lnTo>
                  <a:lnTo>
                    <a:pt x="623527" y="210219"/>
                  </a:lnTo>
                  <a:lnTo>
                    <a:pt x="622288" y="210219"/>
                  </a:lnTo>
                  <a:lnTo>
                    <a:pt x="621667" y="211873"/>
                  </a:lnTo>
                  <a:lnTo>
                    <a:pt x="621667" y="217454"/>
                  </a:lnTo>
                  <a:lnTo>
                    <a:pt x="622288" y="218591"/>
                  </a:lnTo>
                  <a:lnTo>
                    <a:pt x="636033" y="218591"/>
                  </a:lnTo>
                  <a:lnTo>
                    <a:pt x="641305" y="220245"/>
                  </a:lnTo>
                  <a:lnTo>
                    <a:pt x="642131" y="223552"/>
                  </a:lnTo>
                  <a:lnTo>
                    <a:pt x="643371" y="229753"/>
                  </a:lnTo>
                  <a:lnTo>
                    <a:pt x="643991" y="236368"/>
                  </a:lnTo>
                  <a:lnTo>
                    <a:pt x="643960" y="280680"/>
                  </a:lnTo>
                  <a:lnTo>
                    <a:pt x="643268" y="282463"/>
                  </a:lnTo>
                  <a:lnTo>
                    <a:pt x="667865" y="282463"/>
                  </a:lnTo>
                  <a:lnTo>
                    <a:pt x="667882" y="229753"/>
                  </a:lnTo>
                  <a:lnTo>
                    <a:pt x="671277" y="203398"/>
                  </a:lnTo>
                  <a:lnTo>
                    <a:pt x="671070" y="202365"/>
                  </a:lnTo>
                  <a:lnTo>
                    <a:pt x="670553" y="201331"/>
                  </a:lnTo>
                  <a:lnTo>
                    <a:pt x="669726" y="200298"/>
                  </a:lnTo>
                  <a:lnTo>
                    <a:pt x="668899" y="199057"/>
                  </a:lnTo>
                  <a:lnTo>
                    <a:pt x="668072" y="198437"/>
                  </a:lnTo>
                  <a:close/>
                </a:path>
                <a:path w="817879" h="417829">
                  <a:moveTo>
                    <a:pt x="764604" y="278432"/>
                  </a:moveTo>
                  <a:lnTo>
                    <a:pt x="726680" y="291765"/>
                  </a:lnTo>
                  <a:lnTo>
                    <a:pt x="705215" y="328662"/>
                  </a:lnTo>
                  <a:lnTo>
                    <a:pt x="703212" y="348816"/>
                  </a:lnTo>
                  <a:lnTo>
                    <a:pt x="703735" y="357904"/>
                  </a:lnTo>
                  <a:lnTo>
                    <a:pt x="721661" y="396022"/>
                  </a:lnTo>
                  <a:lnTo>
                    <a:pt x="757492" y="414917"/>
                  </a:lnTo>
                  <a:lnTo>
                    <a:pt x="765845" y="415479"/>
                  </a:lnTo>
                  <a:lnTo>
                    <a:pt x="772840" y="415052"/>
                  </a:lnTo>
                  <a:lnTo>
                    <a:pt x="808499" y="395635"/>
                  </a:lnTo>
                  <a:lnTo>
                    <a:pt x="773595" y="395635"/>
                  </a:lnTo>
                  <a:lnTo>
                    <a:pt x="766445" y="395150"/>
                  </a:lnTo>
                  <a:lnTo>
                    <a:pt x="732978" y="368349"/>
                  </a:lnTo>
                  <a:lnTo>
                    <a:pt x="727706" y="343235"/>
                  </a:lnTo>
                  <a:lnTo>
                    <a:pt x="727706" y="342201"/>
                  </a:lnTo>
                  <a:lnTo>
                    <a:pt x="728533" y="341684"/>
                  </a:lnTo>
                  <a:lnTo>
                    <a:pt x="811836" y="341684"/>
                  </a:lnTo>
                  <a:lnTo>
                    <a:pt x="814214" y="341271"/>
                  </a:lnTo>
                  <a:lnTo>
                    <a:pt x="815453" y="340444"/>
                  </a:lnTo>
                  <a:lnTo>
                    <a:pt x="816694" y="339410"/>
                  </a:lnTo>
                  <a:lnTo>
                    <a:pt x="817314" y="336827"/>
                  </a:lnTo>
                  <a:lnTo>
                    <a:pt x="817314" y="328662"/>
                  </a:lnTo>
                  <a:lnTo>
                    <a:pt x="728947" y="328662"/>
                  </a:lnTo>
                  <a:lnTo>
                    <a:pt x="728327" y="327938"/>
                  </a:lnTo>
                  <a:lnTo>
                    <a:pt x="728327" y="322357"/>
                  </a:lnTo>
                  <a:lnTo>
                    <a:pt x="729567" y="317500"/>
                  </a:lnTo>
                  <a:lnTo>
                    <a:pt x="732047" y="311919"/>
                  </a:lnTo>
                  <a:lnTo>
                    <a:pt x="734529" y="306131"/>
                  </a:lnTo>
                  <a:lnTo>
                    <a:pt x="738146" y="301067"/>
                  </a:lnTo>
                  <a:lnTo>
                    <a:pt x="742899" y="296726"/>
                  </a:lnTo>
                  <a:lnTo>
                    <a:pt x="747654" y="292178"/>
                  </a:lnTo>
                  <a:lnTo>
                    <a:pt x="753339" y="289904"/>
                  </a:lnTo>
                  <a:lnTo>
                    <a:pt x="799871" y="289904"/>
                  </a:lnTo>
                  <a:lnTo>
                    <a:pt x="796953" y="287527"/>
                  </a:lnTo>
                  <a:lnTo>
                    <a:pt x="789719" y="284013"/>
                  </a:lnTo>
                  <a:lnTo>
                    <a:pt x="784080" y="281572"/>
                  </a:lnTo>
                  <a:lnTo>
                    <a:pt x="778014" y="279828"/>
                  </a:lnTo>
                  <a:lnTo>
                    <a:pt x="771522" y="278781"/>
                  </a:lnTo>
                  <a:lnTo>
                    <a:pt x="764604" y="278432"/>
                  </a:lnTo>
                  <a:close/>
                </a:path>
                <a:path w="817879" h="417829">
                  <a:moveTo>
                    <a:pt x="811733" y="383232"/>
                  </a:moveTo>
                  <a:lnTo>
                    <a:pt x="810493" y="383232"/>
                  </a:lnTo>
                  <a:lnTo>
                    <a:pt x="808322" y="384783"/>
                  </a:lnTo>
                  <a:lnTo>
                    <a:pt x="805635" y="386849"/>
                  </a:lnTo>
                  <a:lnTo>
                    <a:pt x="801294" y="389227"/>
                  </a:lnTo>
                  <a:lnTo>
                    <a:pt x="795300" y="391914"/>
                  </a:lnTo>
                  <a:lnTo>
                    <a:pt x="789512" y="394394"/>
                  </a:lnTo>
                  <a:lnTo>
                    <a:pt x="782277" y="395635"/>
                  </a:lnTo>
                  <a:lnTo>
                    <a:pt x="808499" y="395635"/>
                  </a:lnTo>
                  <a:lnTo>
                    <a:pt x="810493" y="392844"/>
                  </a:lnTo>
                  <a:lnTo>
                    <a:pt x="811733" y="390570"/>
                  </a:lnTo>
                  <a:lnTo>
                    <a:pt x="812353" y="388710"/>
                  </a:lnTo>
                  <a:lnTo>
                    <a:pt x="812353" y="384576"/>
                  </a:lnTo>
                  <a:lnTo>
                    <a:pt x="811733" y="383232"/>
                  </a:lnTo>
                  <a:close/>
                </a:path>
                <a:path w="817879" h="417829">
                  <a:moveTo>
                    <a:pt x="799871" y="289904"/>
                  </a:moveTo>
                  <a:lnTo>
                    <a:pt x="767188" y="289904"/>
                  </a:lnTo>
                  <a:lnTo>
                    <a:pt x="773183" y="291971"/>
                  </a:lnTo>
                  <a:lnTo>
                    <a:pt x="782691" y="300240"/>
                  </a:lnTo>
                  <a:lnTo>
                    <a:pt x="786205" y="305097"/>
                  </a:lnTo>
                  <a:lnTo>
                    <a:pt x="788478" y="310678"/>
                  </a:lnTo>
                  <a:lnTo>
                    <a:pt x="790959" y="316053"/>
                  </a:lnTo>
                  <a:lnTo>
                    <a:pt x="792200" y="321014"/>
                  </a:lnTo>
                  <a:lnTo>
                    <a:pt x="792200" y="327628"/>
                  </a:lnTo>
                  <a:lnTo>
                    <a:pt x="791683" y="328662"/>
                  </a:lnTo>
                  <a:lnTo>
                    <a:pt x="817314" y="328662"/>
                  </a:lnTo>
                  <a:lnTo>
                    <a:pt x="817314" y="326905"/>
                  </a:lnTo>
                  <a:lnTo>
                    <a:pt x="816384" y="321117"/>
                  </a:lnTo>
                  <a:lnTo>
                    <a:pt x="814524" y="315329"/>
                  </a:lnTo>
                  <a:lnTo>
                    <a:pt x="812870" y="309335"/>
                  </a:lnTo>
                  <a:lnTo>
                    <a:pt x="810183" y="303444"/>
                  </a:lnTo>
                  <a:lnTo>
                    <a:pt x="806462" y="297656"/>
                  </a:lnTo>
                  <a:lnTo>
                    <a:pt x="802535" y="292075"/>
                  </a:lnTo>
                  <a:lnTo>
                    <a:pt x="799871" y="289904"/>
                  </a:lnTo>
                  <a:close/>
                </a:path>
              </a:pathLst>
            </a:custGeom>
            <a:solidFill>
              <a:srgbClr val="3367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643568" y="5513125"/>
              <a:ext cx="1040867" cy="4830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72450" y="6072632"/>
              <a:ext cx="901185" cy="730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818050" y="6098407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1360" y="0"/>
                  </a:moveTo>
                  <a:lnTo>
                    <a:pt x="6300" y="0"/>
                  </a:lnTo>
                  <a:lnTo>
                    <a:pt x="4216" y="893"/>
                  </a:lnTo>
                  <a:lnTo>
                    <a:pt x="843" y="4365"/>
                  </a:lnTo>
                  <a:lnTo>
                    <a:pt x="0" y="6399"/>
                  </a:lnTo>
                  <a:lnTo>
                    <a:pt x="0" y="11162"/>
                  </a:lnTo>
                  <a:lnTo>
                    <a:pt x="843" y="13196"/>
                  </a:lnTo>
                  <a:lnTo>
                    <a:pt x="4315" y="16569"/>
                  </a:lnTo>
                  <a:lnTo>
                    <a:pt x="6399" y="17413"/>
                  </a:lnTo>
                  <a:lnTo>
                    <a:pt x="11162" y="17413"/>
                  </a:lnTo>
                  <a:lnTo>
                    <a:pt x="13196" y="16569"/>
                  </a:lnTo>
                  <a:lnTo>
                    <a:pt x="16569" y="13196"/>
                  </a:lnTo>
                  <a:lnTo>
                    <a:pt x="17412" y="11162"/>
                  </a:lnTo>
                  <a:lnTo>
                    <a:pt x="17412" y="6399"/>
                  </a:lnTo>
                  <a:lnTo>
                    <a:pt x="16619" y="4365"/>
                  </a:lnTo>
                  <a:lnTo>
                    <a:pt x="13444" y="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879281" y="6067894"/>
              <a:ext cx="779780" cy="79375"/>
            </a:xfrm>
            <a:custGeom>
              <a:avLst/>
              <a:gdLst/>
              <a:ahLst/>
              <a:cxnLst/>
              <a:rect l="l" t="t" r="r" b="b"/>
              <a:pathLst>
                <a:path w="779779" h="79375">
                  <a:moveTo>
                    <a:pt x="23003" y="3054"/>
                  </a:moveTo>
                  <a:lnTo>
                    <a:pt x="20637" y="3054"/>
                  </a:lnTo>
                  <a:lnTo>
                    <a:pt x="11608" y="4916"/>
                  </a:lnTo>
                  <a:lnTo>
                    <a:pt x="5159" y="10504"/>
                  </a:lnTo>
                  <a:lnTo>
                    <a:pt x="1289" y="19817"/>
                  </a:lnTo>
                  <a:lnTo>
                    <a:pt x="0" y="32855"/>
                  </a:lnTo>
                  <a:lnTo>
                    <a:pt x="1289" y="45892"/>
                  </a:lnTo>
                  <a:lnTo>
                    <a:pt x="5159" y="55205"/>
                  </a:lnTo>
                  <a:lnTo>
                    <a:pt x="11608" y="60792"/>
                  </a:lnTo>
                  <a:lnTo>
                    <a:pt x="20637" y="62655"/>
                  </a:lnTo>
                  <a:lnTo>
                    <a:pt x="23003" y="62655"/>
                  </a:lnTo>
                  <a:lnTo>
                    <a:pt x="25095" y="62325"/>
                  </a:lnTo>
                  <a:lnTo>
                    <a:pt x="28727" y="61004"/>
                  </a:lnTo>
                  <a:lnTo>
                    <a:pt x="30323" y="60123"/>
                  </a:lnTo>
                  <a:lnTo>
                    <a:pt x="32524" y="58362"/>
                  </a:lnTo>
                  <a:lnTo>
                    <a:pt x="15464" y="58362"/>
                  </a:lnTo>
                  <a:lnTo>
                    <a:pt x="11611" y="56491"/>
                  </a:lnTo>
                  <a:lnTo>
                    <a:pt x="9080" y="52749"/>
                  </a:lnTo>
                  <a:lnTo>
                    <a:pt x="6548" y="48952"/>
                  </a:lnTo>
                  <a:lnTo>
                    <a:pt x="5283" y="43613"/>
                  </a:lnTo>
                  <a:lnTo>
                    <a:pt x="5283" y="22095"/>
                  </a:lnTo>
                  <a:lnTo>
                    <a:pt x="6548" y="16785"/>
                  </a:lnTo>
                  <a:lnTo>
                    <a:pt x="11611" y="9245"/>
                  </a:lnTo>
                  <a:lnTo>
                    <a:pt x="15464" y="7346"/>
                  </a:lnTo>
                  <a:lnTo>
                    <a:pt x="32524" y="7346"/>
                  </a:lnTo>
                  <a:lnTo>
                    <a:pt x="30323" y="5585"/>
                  </a:lnTo>
                  <a:lnTo>
                    <a:pt x="28727" y="4705"/>
                  </a:lnTo>
                  <a:lnTo>
                    <a:pt x="25095" y="3384"/>
                  </a:lnTo>
                  <a:lnTo>
                    <a:pt x="23003" y="3054"/>
                  </a:lnTo>
                  <a:close/>
                </a:path>
                <a:path w="779779" h="79375">
                  <a:moveTo>
                    <a:pt x="33432" y="48539"/>
                  </a:moveTo>
                  <a:lnTo>
                    <a:pt x="28809" y="55556"/>
                  </a:lnTo>
                  <a:lnTo>
                    <a:pt x="27819" y="56436"/>
                  </a:lnTo>
                  <a:lnTo>
                    <a:pt x="26636" y="57124"/>
                  </a:lnTo>
                  <a:lnTo>
                    <a:pt x="23939" y="58115"/>
                  </a:lnTo>
                  <a:lnTo>
                    <a:pt x="22398" y="58362"/>
                  </a:lnTo>
                  <a:lnTo>
                    <a:pt x="32524" y="58362"/>
                  </a:lnTo>
                  <a:lnTo>
                    <a:pt x="33074" y="57922"/>
                  </a:lnTo>
                  <a:lnTo>
                    <a:pt x="34230" y="56629"/>
                  </a:lnTo>
                  <a:lnTo>
                    <a:pt x="35166" y="55143"/>
                  </a:lnTo>
                  <a:lnTo>
                    <a:pt x="36156" y="53657"/>
                  </a:lnTo>
                  <a:lnTo>
                    <a:pt x="36982" y="52089"/>
                  </a:lnTo>
                  <a:lnTo>
                    <a:pt x="37642" y="50438"/>
                  </a:lnTo>
                  <a:lnTo>
                    <a:pt x="33432" y="48539"/>
                  </a:lnTo>
                  <a:close/>
                </a:path>
                <a:path w="779779" h="79375">
                  <a:moveTo>
                    <a:pt x="32524" y="7346"/>
                  </a:moveTo>
                  <a:lnTo>
                    <a:pt x="22398" y="7346"/>
                  </a:lnTo>
                  <a:lnTo>
                    <a:pt x="23939" y="7594"/>
                  </a:lnTo>
                  <a:lnTo>
                    <a:pt x="26636" y="8585"/>
                  </a:lnTo>
                  <a:lnTo>
                    <a:pt x="27819" y="9273"/>
                  </a:lnTo>
                  <a:lnTo>
                    <a:pt x="29855" y="11034"/>
                  </a:lnTo>
                  <a:lnTo>
                    <a:pt x="30736" y="12079"/>
                  </a:lnTo>
                  <a:lnTo>
                    <a:pt x="31451" y="13290"/>
                  </a:lnTo>
                  <a:lnTo>
                    <a:pt x="32222" y="14501"/>
                  </a:lnTo>
                  <a:lnTo>
                    <a:pt x="32882" y="15794"/>
                  </a:lnTo>
                  <a:lnTo>
                    <a:pt x="33432" y="17170"/>
                  </a:lnTo>
                  <a:lnTo>
                    <a:pt x="37642" y="15271"/>
                  </a:lnTo>
                  <a:lnTo>
                    <a:pt x="36982" y="13620"/>
                  </a:lnTo>
                  <a:lnTo>
                    <a:pt x="36156" y="12052"/>
                  </a:lnTo>
                  <a:lnTo>
                    <a:pt x="35127" y="10504"/>
                  </a:lnTo>
                  <a:lnTo>
                    <a:pt x="34230" y="9080"/>
                  </a:lnTo>
                  <a:lnTo>
                    <a:pt x="33074" y="7787"/>
                  </a:lnTo>
                  <a:lnTo>
                    <a:pt x="32524" y="7346"/>
                  </a:lnTo>
                  <a:close/>
                </a:path>
                <a:path w="779779" h="79375">
                  <a:moveTo>
                    <a:pt x="85241" y="57619"/>
                  </a:moveTo>
                  <a:lnTo>
                    <a:pt x="49827" y="57619"/>
                  </a:lnTo>
                  <a:lnTo>
                    <a:pt x="49827" y="61664"/>
                  </a:lnTo>
                  <a:lnTo>
                    <a:pt x="85241" y="61664"/>
                  </a:lnTo>
                  <a:lnTo>
                    <a:pt x="85241" y="57619"/>
                  </a:lnTo>
                  <a:close/>
                </a:path>
                <a:path w="779779" h="79375">
                  <a:moveTo>
                    <a:pt x="67906" y="19069"/>
                  </a:moveTo>
                  <a:lnTo>
                    <a:pt x="49827" y="19069"/>
                  </a:lnTo>
                  <a:lnTo>
                    <a:pt x="49827" y="23114"/>
                  </a:lnTo>
                  <a:lnTo>
                    <a:pt x="63201" y="23114"/>
                  </a:lnTo>
                  <a:lnTo>
                    <a:pt x="63201" y="57619"/>
                  </a:lnTo>
                  <a:lnTo>
                    <a:pt x="67906" y="57619"/>
                  </a:lnTo>
                  <a:lnTo>
                    <a:pt x="67906" y="32469"/>
                  </a:lnTo>
                  <a:lnTo>
                    <a:pt x="69062" y="29415"/>
                  </a:lnTo>
                  <a:lnTo>
                    <a:pt x="69681" y="28810"/>
                  </a:lnTo>
                  <a:lnTo>
                    <a:pt x="67906" y="28810"/>
                  </a:lnTo>
                  <a:lnTo>
                    <a:pt x="67906" y="19069"/>
                  </a:lnTo>
                  <a:close/>
                </a:path>
                <a:path w="779779" h="79375">
                  <a:moveTo>
                    <a:pt x="89451" y="19069"/>
                  </a:moveTo>
                  <a:lnTo>
                    <a:pt x="78362" y="19069"/>
                  </a:lnTo>
                  <a:lnTo>
                    <a:pt x="75335" y="19949"/>
                  </a:lnTo>
                  <a:lnTo>
                    <a:pt x="73024" y="21710"/>
                  </a:lnTo>
                  <a:lnTo>
                    <a:pt x="70768" y="23471"/>
                  </a:lnTo>
                  <a:lnTo>
                    <a:pt x="69172" y="25838"/>
                  </a:lnTo>
                  <a:lnTo>
                    <a:pt x="68236" y="28810"/>
                  </a:lnTo>
                  <a:lnTo>
                    <a:pt x="69681" y="28810"/>
                  </a:lnTo>
                  <a:lnTo>
                    <a:pt x="73739" y="24847"/>
                  </a:lnTo>
                  <a:lnTo>
                    <a:pt x="76849" y="23691"/>
                  </a:lnTo>
                  <a:lnTo>
                    <a:pt x="89451" y="23691"/>
                  </a:lnTo>
                  <a:lnTo>
                    <a:pt x="89451" y="19069"/>
                  </a:lnTo>
                  <a:close/>
                </a:path>
                <a:path w="779779" h="79375">
                  <a:moveTo>
                    <a:pt x="127502" y="22123"/>
                  </a:moveTo>
                  <a:lnTo>
                    <a:pt x="119055" y="22123"/>
                  </a:lnTo>
                  <a:lnTo>
                    <a:pt x="121752" y="23004"/>
                  </a:lnTo>
                  <a:lnTo>
                    <a:pt x="123677" y="24765"/>
                  </a:lnTo>
                  <a:lnTo>
                    <a:pt x="125658" y="26526"/>
                  </a:lnTo>
                  <a:lnTo>
                    <a:pt x="126629" y="29140"/>
                  </a:lnTo>
                  <a:lnTo>
                    <a:pt x="126649" y="37973"/>
                  </a:lnTo>
                  <a:lnTo>
                    <a:pt x="113056" y="37973"/>
                  </a:lnTo>
                  <a:lnTo>
                    <a:pt x="110359" y="38275"/>
                  </a:lnTo>
                  <a:lnTo>
                    <a:pt x="108158" y="38881"/>
                  </a:lnTo>
                  <a:lnTo>
                    <a:pt x="105957" y="39431"/>
                  </a:lnTo>
                  <a:lnTo>
                    <a:pt x="104141" y="40229"/>
                  </a:lnTo>
                  <a:lnTo>
                    <a:pt x="98747" y="48319"/>
                  </a:lnTo>
                  <a:lnTo>
                    <a:pt x="98849" y="54400"/>
                  </a:lnTo>
                  <a:lnTo>
                    <a:pt x="100013" y="57234"/>
                  </a:lnTo>
                  <a:lnTo>
                    <a:pt x="102545" y="59436"/>
                  </a:lnTo>
                  <a:lnTo>
                    <a:pt x="105131" y="61582"/>
                  </a:lnTo>
                  <a:lnTo>
                    <a:pt x="108653" y="62655"/>
                  </a:lnTo>
                  <a:lnTo>
                    <a:pt x="116798" y="62655"/>
                  </a:lnTo>
                  <a:lnTo>
                    <a:pt x="119715" y="61940"/>
                  </a:lnTo>
                  <a:lnTo>
                    <a:pt x="124007" y="59078"/>
                  </a:lnTo>
                  <a:lnTo>
                    <a:pt x="124330" y="58693"/>
                  </a:lnTo>
                  <a:lnTo>
                    <a:pt x="110772" y="58693"/>
                  </a:lnTo>
                  <a:lnTo>
                    <a:pt x="108296" y="58060"/>
                  </a:lnTo>
                  <a:lnTo>
                    <a:pt x="106424" y="56794"/>
                  </a:lnTo>
                  <a:lnTo>
                    <a:pt x="104608" y="55528"/>
                  </a:lnTo>
                  <a:lnTo>
                    <a:pt x="103700" y="53657"/>
                  </a:lnTo>
                  <a:lnTo>
                    <a:pt x="103744" y="46640"/>
                  </a:lnTo>
                  <a:lnTo>
                    <a:pt x="104664" y="44907"/>
                  </a:lnTo>
                  <a:lnTo>
                    <a:pt x="108571" y="42210"/>
                  </a:lnTo>
                  <a:lnTo>
                    <a:pt x="111790" y="41522"/>
                  </a:lnTo>
                  <a:lnTo>
                    <a:pt x="131354" y="41522"/>
                  </a:lnTo>
                  <a:lnTo>
                    <a:pt x="131354" y="27819"/>
                  </a:lnTo>
                  <a:lnTo>
                    <a:pt x="129979" y="24352"/>
                  </a:lnTo>
                  <a:lnTo>
                    <a:pt x="127502" y="22123"/>
                  </a:lnTo>
                  <a:close/>
                </a:path>
                <a:path w="779779" h="79375">
                  <a:moveTo>
                    <a:pt x="131354" y="54978"/>
                  </a:moveTo>
                  <a:lnTo>
                    <a:pt x="126897" y="54978"/>
                  </a:lnTo>
                  <a:lnTo>
                    <a:pt x="127007" y="58060"/>
                  </a:lnTo>
                  <a:lnTo>
                    <a:pt x="127474" y="59325"/>
                  </a:lnTo>
                  <a:lnTo>
                    <a:pt x="129125" y="61197"/>
                  </a:lnTo>
                  <a:lnTo>
                    <a:pt x="130502" y="61664"/>
                  </a:lnTo>
                  <a:lnTo>
                    <a:pt x="137711" y="61664"/>
                  </a:lnTo>
                  <a:lnTo>
                    <a:pt x="137711" y="57537"/>
                  </a:lnTo>
                  <a:lnTo>
                    <a:pt x="131354" y="57537"/>
                  </a:lnTo>
                  <a:lnTo>
                    <a:pt x="131354" y="54978"/>
                  </a:lnTo>
                  <a:close/>
                </a:path>
                <a:path w="779779" h="79375">
                  <a:moveTo>
                    <a:pt x="131354" y="41522"/>
                  </a:moveTo>
                  <a:lnTo>
                    <a:pt x="126649" y="41522"/>
                  </a:lnTo>
                  <a:lnTo>
                    <a:pt x="126649" y="50795"/>
                  </a:lnTo>
                  <a:lnTo>
                    <a:pt x="126319" y="52089"/>
                  </a:lnTo>
                  <a:lnTo>
                    <a:pt x="115670" y="58693"/>
                  </a:lnTo>
                  <a:lnTo>
                    <a:pt x="124330" y="58693"/>
                  </a:lnTo>
                  <a:lnTo>
                    <a:pt x="125549" y="57234"/>
                  </a:lnTo>
                  <a:lnTo>
                    <a:pt x="126484" y="54978"/>
                  </a:lnTo>
                  <a:lnTo>
                    <a:pt x="131354" y="54978"/>
                  </a:lnTo>
                  <a:lnTo>
                    <a:pt x="131354" y="41522"/>
                  </a:lnTo>
                  <a:close/>
                </a:path>
                <a:path w="779779" h="79375">
                  <a:moveTo>
                    <a:pt x="120678" y="18078"/>
                  </a:moveTo>
                  <a:lnTo>
                    <a:pt x="111708" y="18078"/>
                  </a:lnTo>
                  <a:lnTo>
                    <a:pt x="108323" y="18931"/>
                  </a:lnTo>
                  <a:lnTo>
                    <a:pt x="103095" y="22288"/>
                  </a:lnTo>
                  <a:lnTo>
                    <a:pt x="101251" y="24352"/>
                  </a:lnTo>
                  <a:lnTo>
                    <a:pt x="100151" y="26828"/>
                  </a:lnTo>
                  <a:lnTo>
                    <a:pt x="103370" y="29140"/>
                  </a:lnTo>
                  <a:lnTo>
                    <a:pt x="105682" y="24462"/>
                  </a:lnTo>
                  <a:lnTo>
                    <a:pt x="109754" y="22123"/>
                  </a:lnTo>
                  <a:lnTo>
                    <a:pt x="127502" y="22123"/>
                  </a:lnTo>
                  <a:lnTo>
                    <a:pt x="124476" y="19344"/>
                  </a:lnTo>
                  <a:lnTo>
                    <a:pt x="120678" y="18078"/>
                  </a:lnTo>
                  <a:close/>
                </a:path>
                <a:path w="779779" h="79375">
                  <a:moveTo>
                    <a:pt x="185063" y="57619"/>
                  </a:moveTo>
                  <a:lnTo>
                    <a:pt x="149566" y="57619"/>
                  </a:lnTo>
                  <a:lnTo>
                    <a:pt x="149566" y="61664"/>
                  </a:lnTo>
                  <a:lnTo>
                    <a:pt x="185063" y="61664"/>
                  </a:lnTo>
                  <a:lnTo>
                    <a:pt x="185063" y="57619"/>
                  </a:lnTo>
                  <a:close/>
                </a:path>
                <a:path w="779779" h="79375">
                  <a:moveTo>
                    <a:pt x="169296" y="23114"/>
                  </a:moveTo>
                  <a:lnTo>
                    <a:pt x="164590" y="23114"/>
                  </a:lnTo>
                  <a:lnTo>
                    <a:pt x="164590" y="57619"/>
                  </a:lnTo>
                  <a:lnTo>
                    <a:pt x="169296" y="57619"/>
                  </a:lnTo>
                  <a:lnTo>
                    <a:pt x="169296" y="23114"/>
                  </a:lnTo>
                  <a:close/>
                </a:path>
                <a:path w="779779" h="79375">
                  <a:moveTo>
                    <a:pt x="186961" y="19069"/>
                  </a:moveTo>
                  <a:lnTo>
                    <a:pt x="148741" y="19069"/>
                  </a:lnTo>
                  <a:lnTo>
                    <a:pt x="148741" y="23114"/>
                  </a:lnTo>
                  <a:lnTo>
                    <a:pt x="186961" y="23114"/>
                  </a:lnTo>
                  <a:lnTo>
                    <a:pt x="186961" y="19069"/>
                  </a:lnTo>
                  <a:close/>
                </a:path>
                <a:path w="779779" h="79375">
                  <a:moveTo>
                    <a:pt x="186961" y="577"/>
                  </a:moveTo>
                  <a:lnTo>
                    <a:pt x="168965" y="577"/>
                  </a:lnTo>
                  <a:lnTo>
                    <a:pt x="167260" y="1210"/>
                  </a:lnTo>
                  <a:lnTo>
                    <a:pt x="165112" y="3687"/>
                  </a:lnTo>
                  <a:lnTo>
                    <a:pt x="164590" y="5338"/>
                  </a:lnTo>
                  <a:lnTo>
                    <a:pt x="164590" y="19069"/>
                  </a:lnTo>
                  <a:lnTo>
                    <a:pt x="169296" y="19069"/>
                  </a:lnTo>
                  <a:lnTo>
                    <a:pt x="169296" y="4622"/>
                  </a:lnTo>
                  <a:lnTo>
                    <a:pt x="186961" y="4622"/>
                  </a:lnTo>
                  <a:lnTo>
                    <a:pt x="186961" y="577"/>
                  </a:lnTo>
                  <a:close/>
                </a:path>
                <a:path w="779779" h="79375">
                  <a:moveTo>
                    <a:pt x="214830" y="23114"/>
                  </a:moveTo>
                  <a:lnTo>
                    <a:pt x="210125" y="23114"/>
                  </a:lnTo>
                  <a:lnTo>
                    <a:pt x="210125" y="56904"/>
                  </a:lnTo>
                  <a:lnTo>
                    <a:pt x="210648" y="58583"/>
                  </a:lnTo>
                  <a:lnTo>
                    <a:pt x="211693" y="59848"/>
                  </a:lnTo>
                  <a:lnTo>
                    <a:pt x="212794" y="61059"/>
                  </a:lnTo>
                  <a:lnTo>
                    <a:pt x="214500" y="61664"/>
                  </a:lnTo>
                  <a:lnTo>
                    <a:pt x="235137" y="61664"/>
                  </a:lnTo>
                  <a:lnTo>
                    <a:pt x="235137" y="57619"/>
                  </a:lnTo>
                  <a:lnTo>
                    <a:pt x="214830" y="57619"/>
                  </a:lnTo>
                  <a:lnTo>
                    <a:pt x="214830" y="23114"/>
                  </a:lnTo>
                  <a:close/>
                </a:path>
                <a:path w="779779" h="79375">
                  <a:moveTo>
                    <a:pt x="235137" y="19069"/>
                  </a:moveTo>
                  <a:lnTo>
                    <a:pt x="195018" y="19069"/>
                  </a:lnTo>
                  <a:lnTo>
                    <a:pt x="195018" y="23114"/>
                  </a:lnTo>
                  <a:lnTo>
                    <a:pt x="235137" y="23114"/>
                  </a:lnTo>
                  <a:lnTo>
                    <a:pt x="235137" y="19069"/>
                  </a:lnTo>
                  <a:close/>
                </a:path>
                <a:path w="779779" h="79375">
                  <a:moveTo>
                    <a:pt x="214830" y="4045"/>
                  </a:moveTo>
                  <a:lnTo>
                    <a:pt x="210290" y="4045"/>
                  </a:lnTo>
                  <a:lnTo>
                    <a:pt x="210290" y="16977"/>
                  </a:lnTo>
                  <a:lnTo>
                    <a:pt x="210042" y="17830"/>
                  </a:lnTo>
                  <a:lnTo>
                    <a:pt x="209052" y="18821"/>
                  </a:lnTo>
                  <a:lnTo>
                    <a:pt x="208199" y="19069"/>
                  </a:lnTo>
                  <a:lnTo>
                    <a:pt x="214830" y="19069"/>
                  </a:lnTo>
                  <a:lnTo>
                    <a:pt x="214830" y="4045"/>
                  </a:lnTo>
                  <a:close/>
                </a:path>
                <a:path w="779779" h="79375">
                  <a:moveTo>
                    <a:pt x="270272" y="0"/>
                  </a:moveTo>
                  <a:lnTo>
                    <a:pt x="267300" y="0"/>
                  </a:lnTo>
                  <a:lnTo>
                    <a:pt x="266227" y="330"/>
                  </a:lnTo>
                  <a:lnTo>
                    <a:pt x="264961" y="1596"/>
                  </a:lnTo>
                  <a:lnTo>
                    <a:pt x="264659" y="2366"/>
                  </a:lnTo>
                  <a:lnTo>
                    <a:pt x="264659" y="5310"/>
                  </a:lnTo>
                  <a:lnTo>
                    <a:pt x="264961" y="6108"/>
                  </a:lnTo>
                  <a:lnTo>
                    <a:pt x="265567" y="6769"/>
                  </a:lnTo>
                  <a:lnTo>
                    <a:pt x="266227" y="7374"/>
                  </a:lnTo>
                  <a:lnTo>
                    <a:pt x="267300" y="7677"/>
                  </a:lnTo>
                  <a:lnTo>
                    <a:pt x="270272" y="7677"/>
                  </a:lnTo>
                  <a:lnTo>
                    <a:pt x="271317" y="7374"/>
                  </a:lnTo>
                  <a:lnTo>
                    <a:pt x="272583" y="6108"/>
                  </a:lnTo>
                  <a:lnTo>
                    <a:pt x="272914" y="5310"/>
                  </a:lnTo>
                  <a:lnTo>
                    <a:pt x="272914" y="2366"/>
                  </a:lnTo>
                  <a:lnTo>
                    <a:pt x="272583" y="1596"/>
                  </a:lnTo>
                  <a:lnTo>
                    <a:pt x="271923" y="990"/>
                  </a:lnTo>
                  <a:lnTo>
                    <a:pt x="271317" y="330"/>
                  </a:lnTo>
                  <a:lnTo>
                    <a:pt x="270272" y="0"/>
                  </a:lnTo>
                  <a:close/>
                </a:path>
                <a:path w="779779" h="79375">
                  <a:moveTo>
                    <a:pt x="286122" y="57619"/>
                  </a:moveTo>
                  <a:lnTo>
                    <a:pt x="250460" y="57619"/>
                  </a:lnTo>
                  <a:lnTo>
                    <a:pt x="250460" y="61664"/>
                  </a:lnTo>
                  <a:lnTo>
                    <a:pt x="286122" y="61664"/>
                  </a:lnTo>
                  <a:lnTo>
                    <a:pt x="286122" y="57619"/>
                  </a:lnTo>
                  <a:close/>
                </a:path>
                <a:path w="779779" h="79375">
                  <a:moveTo>
                    <a:pt x="271180" y="19069"/>
                  </a:moveTo>
                  <a:lnTo>
                    <a:pt x="250460" y="19069"/>
                  </a:lnTo>
                  <a:lnTo>
                    <a:pt x="250460" y="23114"/>
                  </a:lnTo>
                  <a:lnTo>
                    <a:pt x="266475" y="23114"/>
                  </a:lnTo>
                  <a:lnTo>
                    <a:pt x="266475" y="57619"/>
                  </a:lnTo>
                  <a:lnTo>
                    <a:pt x="271180" y="57619"/>
                  </a:lnTo>
                  <a:lnTo>
                    <a:pt x="271180" y="19069"/>
                  </a:lnTo>
                  <a:close/>
                </a:path>
                <a:path w="779779" h="79375">
                  <a:moveTo>
                    <a:pt x="304581" y="19069"/>
                  </a:moveTo>
                  <a:lnTo>
                    <a:pt x="299876" y="19069"/>
                  </a:lnTo>
                  <a:lnTo>
                    <a:pt x="299876" y="61664"/>
                  </a:lnTo>
                  <a:lnTo>
                    <a:pt x="304581" y="61664"/>
                  </a:lnTo>
                  <a:lnTo>
                    <a:pt x="304581" y="30103"/>
                  </a:lnTo>
                  <a:lnTo>
                    <a:pt x="304911" y="28727"/>
                  </a:lnTo>
                  <a:lnTo>
                    <a:pt x="306232" y="26361"/>
                  </a:lnTo>
                  <a:lnTo>
                    <a:pt x="306824" y="25673"/>
                  </a:lnTo>
                  <a:lnTo>
                    <a:pt x="304581" y="25673"/>
                  </a:lnTo>
                  <a:lnTo>
                    <a:pt x="304581" y="19069"/>
                  </a:lnTo>
                  <a:close/>
                </a:path>
                <a:path w="779779" h="79375">
                  <a:moveTo>
                    <a:pt x="328108" y="22288"/>
                  </a:moveTo>
                  <a:lnTo>
                    <a:pt x="319770" y="22288"/>
                  </a:lnTo>
                  <a:lnTo>
                    <a:pt x="322521" y="23306"/>
                  </a:lnTo>
                  <a:lnTo>
                    <a:pt x="324419" y="25370"/>
                  </a:lnTo>
                  <a:lnTo>
                    <a:pt x="326318" y="27379"/>
                  </a:lnTo>
                  <a:lnTo>
                    <a:pt x="327282" y="30598"/>
                  </a:lnTo>
                  <a:lnTo>
                    <a:pt x="327282" y="61664"/>
                  </a:lnTo>
                  <a:lnTo>
                    <a:pt x="331988" y="61664"/>
                  </a:lnTo>
                  <a:lnTo>
                    <a:pt x="331898" y="28727"/>
                  </a:lnTo>
                  <a:lnTo>
                    <a:pt x="330694" y="25040"/>
                  </a:lnTo>
                  <a:lnTo>
                    <a:pt x="328108" y="22288"/>
                  </a:lnTo>
                  <a:close/>
                </a:path>
                <a:path w="779779" h="79375">
                  <a:moveTo>
                    <a:pt x="321999" y="18078"/>
                  </a:moveTo>
                  <a:lnTo>
                    <a:pt x="313799" y="18078"/>
                  </a:lnTo>
                  <a:lnTo>
                    <a:pt x="311020" y="18848"/>
                  </a:lnTo>
                  <a:lnTo>
                    <a:pt x="309039" y="20389"/>
                  </a:lnTo>
                  <a:lnTo>
                    <a:pt x="307112" y="21930"/>
                  </a:lnTo>
                  <a:lnTo>
                    <a:pt x="305737" y="23691"/>
                  </a:lnTo>
                  <a:lnTo>
                    <a:pt x="304911" y="25673"/>
                  </a:lnTo>
                  <a:lnTo>
                    <a:pt x="306824" y="25673"/>
                  </a:lnTo>
                  <a:lnTo>
                    <a:pt x="307121" y="25342"/>
                  </a:lnTo>
                  <a:lnTo>
                    <a:pt x="308131" y="24600"/>
                  </a:lnTo>
                  <a:lnTo>
                    <a:pt x="309231" y="23829"/>
                  </a:lnTo>
                  <a:lnTo>
                    <a:pt x="310469" y="23251"/>
                  </a:lnTo>
                  <a:lnTo>
                    <a:pt x="313221" y="22481"/>
                  </a:lnTo>
                  <a:lnTo>
                    <a:pt x="314652" y="22288"/>
                  </a:lnTo>
                  <a:lnTo>
                    <a:pt x="328108" y="22288"/>
                  </a:lnTo>
                  <a:lnTo>
                    <a:pt x="325575" y="19481"/>
                  </a:lnTo>
                  <a:lnTo>
                    <a:pt x="321999" y="18078"/>
                  </a:lnTo>
                  <a:close/>
                </a:path>
                <a:path w="779779" h="79375">
                  <a:moveTo>
                    <a:pt x="368552" y="18078"/>
                  </a:moveTo>
                  <a:lnTo>
                    <a:pt x="362774" y="18078"/>
                  </a:lnTo>
                  <a:lnTo>
                    <a:pt x="360627" y="18436"/>
                  </a:lnTo>
                  <a:lnTo>
                    <a:pt x="358701" y="19151"/>
                  </a:lnTo>
                  <a:lnTo>
                    <a:pt x="356776" y="19812"/>
                  </a:lnTo>
                  <a:lnTo>
                    <a:pt x="349538" y="35689"/>
                  </a:lnTo>
                  <a:lnTo>
                    <a:pt x="350226" y="38330"/>
                  </a:lnTo>
                  <a:lnTo>
                    <a:pt x="351709" y="40697"/>
                  </a:lnTo>
                  <a:lnTo>
                    <a:pt x="353033" y="42733"/>
                  </a:lnTo>
                  <a:lnTo>
                    <a:pt x="355014" y="44384"/>
                  </a:lnTo>
                  <a:lnTo>
                    <a:pt x="357545" y="45485"/>
                  </a:lnTo>
                  <a:lnTo>
                    <a:pt x="357545" y="45815"/>
                  </a:lnTo>
                  <a:lnTo>
                    <a:pt x="355455" y="46365"/>
                  </a:lnTo>
                  <a:lnTo>
                    <a:pt x="353693" y="47218"/>
                  </a:lnTo>
                  <a:lnTo>
                    <a:pt x="352262" y="48374"/>
                  </a:lnTo>
                  <a:lnTo>
                    <a:pt x="350832" y="49475"/>
                  </a:lnTo>
                  <a:lnTo>
                    <a:pt x="350116" y="51071"/>
                  </a:lnTo>
                  <a:lnTo>
                    <a:pt x="350116" y="55968"/>
                  </a:lnTo>
                  <a:lnTo>
                    <a:pt x="351464" y="57895"/>
                  </a:lnTo>
                  <a:lnTo>
                    <a:pt x="354161" y="58940"/>
                  </a:lnTo>
                  <a:lnTo>
                    <a:pt x="354161" y="59601"/>
                  </a:lnTo>
                  <a:lnTo>
                    <a:pt x="346649" y="66095"/>
                  </a:lnTo>
                  <a:lnTo>
                    <a:pt x="346649" y="71873"/>
                  </a:lnTo>
                  <a:lnTo>
                    <a:pt x="348108" y="74487"/>
                  </a:lnTo>
                  <a:lnTo>
                    <a:pt x="353941" y="78229"/>
                  </a:lnTo>
                  <a:lnTo>
                    <a:pt x="358701" y="79165"/>
                  </a:lnTo>
                  <a:lnTo>
                    <a:pt x="372130" y="79165"/>
                  </a:lnTo>
                  <a:lnTo>
                    <a:pt x="377303" y="78147"/>
                  </a:lnTo>
                  <a:lnTo>
                    <a:pt x="380824" y="76111"/>
                  </a:lnTo>
                  <a:lnTo>
                    <a:pt x="382145" y="75368"/>
                  </a:lnTo>
                  <a:lnTo>
                    <a:pt x="358674" y="75368"/>
                  </a:lnTo>
                  <a:lnTo>
                    <a:pt x="355867" y="74625"/>
                  </a:lnTo>
                  <a:lnTo>
                    <a:pt x="352179" y="71708"/>
                  </a:lnTo>
                  <a:lnTo>
                    <a:pt x="351271" y="69864"/>
                  </a:lnTo>
                  <a:lnTo>
                    <a:pt x="351271" y="65682"/>
                  </a:lnTo>
                  <a:lnTo>
                    <a:pt x="357380" y="60261"/>
                  </a:lnTo>
                  <a:lnTo>
                    <a:pt x="384283" y="60261"/>
                  </a:lnTo>
                  <a:lnTo>
                    <a:pt x="382558" y="58858"/>
                  </a:lnTo>
                  <a:lnTo>
                    <a:pt x="380246" y="56877"/>
                  </a:lnTo>
                  <a:lnTo>
                    <a:pt x="376505" y="55886"/>
                  </a:lnTo>
                  <a:lnTo>
                    <a:pt x="356555" y="55886"/>
                  </a:lnTo>
                  <a:lnTo>
                    <a:pt x="354243" y="54648"/>
                  </a:lnTo>
                  <a:lnTo>
                    <a:pt x="354243" y="50685"/>
                  </a:lnTo>
                  <a:lnTo>
                    <a:pt x="354904" y="49502"/>
                  </a:lnTo>
                  <a:lnTo>
                    <a:pt x="357545" y="47741"/>
                  </a:lnTo>
                  <a:lnTo>
                    <a:pt x="359087" y="47081"/>
                  </a:lnTo>
                  <a:lnTo>
                    <a:pt x="360847" y="46640"/>
                  </a:lnTo>
                  <a:lnTo>
                    <a:pt x="369894" y="46640"/>
                  </a:lnTo>
                  <a:lnTo>
                    <a:pt x="371579" y="46062"/>
                  </a:lnTo>
                  <a:lnTo>
                    <a:pt x="373505" y="45347"/>
                  </a:lnTo>
                  <a:lnTo>
                    <a:pt x="375156" y="44356"/>
                  </a:lnTo>
                  <a:lnTo>
                    <a:pt x="376263" y="43338"/>
                  </a:lnTo>
                  <a:lnTo>
                    <a:pt x="361673" y="43338"/>
                  </a:lnTo>
                  <a:lnTo>
                    <a:pt x="359031" y="42458"/>
                  </a:lnTo>
                  <a:lnTo>
                    <a:pt x="355399" y="38936"/>
                  </a:lnTo>
                  <a:lnTo>
                    <a:pt x="354502" y="36707"/>
                  </a:lnTo>
                  <a:lnTo>
                    <a:pt x="354491" y="28397"/>
                  </a:lnTo>
                  <a:lnTo>
                    <a:pt x="355372" y="26140"/>
                  </a:lnTo>
                  <a:lnTo>
                    <a:pt x="358948" y="22673"/>
                  </a:lnTo>
                  <a:lnTo>
                    <a:pt x="361618" y="21793"/>
                  </a:lnTo>
                  <a:lnTo>
                    <a:pt x="376532" y="21793"/>
                  </a:lnTo>
                  <a:lnTo>
                    <a:pt x="376532" y="20224"/>
                  </a:lnTo>
                  <a:lnTo>
                    <a:pt x="373890" y="20224"/>
                  </a:lnTo>
                  <a:lnTo>
                    <a:pt x="371469" y="18793"/>
                  </a:lnTo>
                  <a:lnTo>
                    <a:pt x="368552" y="18078"/>
                  </a:lnTo>
                  <a:close/>
                </a:path>
                <a:path w="779779" h="79375">
                  <a:moveTo>
                    <a:pt x="384283" y="60261"/>
                  </a:moveTo>
                  <a:lnTo>
                    <a:pt x="375184" y="60261"/>
                  </a:lnTo>
                  <a:lnTo>
                    <a:pt x="377852" y="60839"/>
                  </a:lnTo>
                  <a:lnTo>
                    <a:pt x="380880" y="63205"/>
                  </a:lnTo>
                  <a:lnTo>
                    <a:pt x="381650" y="64829"/>
                  </a:lnTo>
                  <a:lnTo>
                    <a:pt x="381569" y="69864"/>
                  </a:lnTo>
                  <a:lnTo>
                    <a:pt x="380411" y="71846"/>
                  </a:lnTo>
                  <a:lnTo>
                    <a:pt x="377935" y="73221"/>
                  </a:lnTo>
                  <a:lnTo>
                    <a:pt x="375514" y="74652"/>
                  </a:lnTo>
                  <a:lnTo>
                    <a:pt x="372184" y="75368"/>
                  </a:lnTo>
                  <a:lnTo>
                    <a:pt x="382145" y="75368"/>
                  </a:lnTo>
                  <a:lnTo>
                    <a:pt x="384347" y="74129"/>
                  </a:lnTo>
                  <a:lnTo>
                    <a:pt x="386107" y="70993"/>
                  </a:lnTo>
                  <a:lnTo>
                    <a:pt x="386020" y="63205"/>
                  </a:lnTo>
                  <a:lnTo>
                    <a:pt x="384925" y="60784"/>
                  </a:lnTo>
                  <a:lnTo>
                    <a:pt x="384283" y="60261"/>
                  </a:lnTo>
                  <a:close/>
                </a:path>
                <a:path w="779779" h="79375">
                  <a:moveTo>
                    <a:pt x="369894" y="46640"/>
                  </a:moveTo>
                  <a:lnTo>
                    <a:pt x="360847" y="46640"/>
                  </a:lnTo>
                  <a:lnTo>
                    <a:pt x="361618" y="46805"/>
                  </a:lnTo>
                  <a:lnTo>
                    <a:pt x="362333" y="46915"/>
                  </a:lnTo>
                  <a:lnTo>
                    <a:pt x="363654" y="47026"/>
                  </a:lnTo>
                  <a:lnTo>
                    <a:pt x="364370" y="47053"/>
                  </a:lnTo>
                  <a:lnTo>
                    <a:pt x="367507" y="47053"/>
                  </a:lnTo>
                  <a:lnTo>
                    <a:pt x="369653" y="46723"/>
                  </a:lnTo>
                  <a:lnTo>
                    <a:pt x="369894" y="46640"/>
                  </a:lnTo>
                  <a:close/>
                </a:path>
                <a:path w="779779" h="79375">
                  <a:moveTo>
                    <a:pt x="376532" y="21793"/>
                  </a:moveTo>
                  <a:lnTo>
                    <a:pt x="368717" y="21793"/>
                  </a:lnTo>
                  <a:lnTo>
                    <a:pt x="371387" y="22673"/>
                  </a:lnTo>
                  <a:lnTo>
                    <a:pt x="373147" y="24434"/>
                  </a:lnTo>
                  <a:lnTo>
                    <a:pt x="374963" y="26140"/>
                  </a:lnTo>
                  <a:lnTo>
                    <a:pt x="375871" y="28397"/>
                  </a:lnTo>
                  <a:lnTo>
                    <a:pt x="375860" y="36707"/>
                  </a:lnTo>
                  <a:lnTo>
                    <a:pt x="374963" y="38936"/>
                  </a:lnTo>
                  <a:lnTo>
                    <a:pt x="373147" y="40697"/>
                  </a:lnTo>
                  <a:lnTo>
                    <a:pt x="371387" y="42458"/>
                  </a:lnTo>
                  <a:lnTo>
                    <a:pt x="368717" y="43338"/>
                  </a:lnTo>
                  <a:lnTo>
                    <a:pt x="376263" y="43338"/>
                  </a:lnTo>
                  <a:lnTo>
                    <a:pt x="377908" y="41770"/>
                  </a:lnTo>
                  <a:lnTo>
                    <a:pt x="378954" y="40229"/>
                  </a:lnTo>
                  <a:lnTo>
                    <a:pt x="379729" y="38330"/>
                  </a:lnTo>
                  <a:lnTo>
                    <a:pt x="380445" y="36679"/>
                  </a:lnTo>
                  <a:lnTo>
                    <a:pt x="380824" y="34753"/>
                  </a:lnTo>
                  <a:lnTo>
                    <a:pt x="380824" y="30405"/>
                  </a:lnTo>
                  <a:lnTo>
                    <a:pt x="380427" y="28397"/>
                  </a:lnTo>
                  <a:lnTo>
                    <a:pt x="379669" y="26663"/>
                  </a:lnTo>
                  <a:lnTo>
                    <a:pt x="378954" y="24902"/>
                  </a:lnTo>
                  <a:lnTo>
                    <a:pt x="377908" y="23389"/>
                  </a:lnTo>
                  <a:lnTo>
                    <a:pt x="376532" y="22123"/>
                  </a:lnTo>
                  <a:lnTo>
                    <a:pt x="376532" y="21793"/>
                  </a:lnTo>
                  <a:close/>
                </a:path>
                <a:path w="779779" h="79375">
                  <a:moveTo>
                    <a:pt x="386273" y="14116"/>
                  </a:moveTo>
                  <a:lnTo>
                    <a:pt x="376505" y="14116"/>
                  </a:lnTo>
                  <a:lnTo>
                    <a:pt x="375458" y="14528"/>
                  </a:lnTo>
                  <a:lnTo>
                    <a:pt x="374194" y="16124"/>
                  </a:lnTo>
                  <a:lnTo>
                    <a:pt x="373890" y="17170"/>
                  </a:lnTo>
                  <a:lnTo>
                    <a:pt x="373890" y="20224"/>
                  </a:lnTo>
                  <a:lnTo>
                    <a:pt x="376532" y="20224"/>
                  </a:lnTo>
                  <a:lnTo>
                    <a:pt x="376532" y="18243"/>
                  </a:lnTo>
                  <a:lnTo>
                    <a:pt x="386273" y="18243"/>
                  </a:lnTo>
                  <a:lnTo>
                    <a:pt x="386273" y="14116"/>
                  </a:lnTo>
                  <a:close/>
                </a:path>
                <a:path w="779779" h="79375">
                  <a:moveTo>
                    <a:pt x="468483" y="3054"/>
                  </a:moveTo>
                  <a:lnTo>
                    <a:pt x="466116" y="3054"/>
                  </a:lnTo>
                  <a:lnTo>
                    <a:pt x="457087" y="4916"/>
                  </a:lnTo>
                  <a:lnTo>
                    <a:pt x="450638" y="10504"/>
                  </a:lnTo>
                  <a:lnTo>
                    <a:pt x="446769" y="19817"/>
                  </a:lnTo>
                  <a:lnTo>
                    <a:pt x="445479" y="32855"/>
                  </a:lnTo>
                  <a:lnTo>
                    <a:pt x="446769" y="45892"/>
                  </a:lnTo>
                  <a:lnTo>
                    <a:pt x="450638" y="55205"/>
                  </a:lnTo>
                  <a:lnTo>
                    <a:pt x="457087" y="60792"/>
                  </a:lnTo>
                  <a:lnTo>
                    <a:pt x="466116" y="62655"/>
                  </a:lnTo>
                  <a:lnTo>
                    <a:pt x="468483" y="62655"/>
                  </a:lnTo>
                  <a:lnTo>
                    <a:pt x="470574" y="62325"/>
                  </a:lnTo>
                  <a:lnTo>
                    <a:pt x="474206" y="61004"/>
                  </a:lnTo>
                  <a:lnTo>
                    <a:pt x="475802" y="60123"/>
                  </a:lnTo>
                  <a:lnTo>
                    <a:pt x="478004" y="58362"/>
                  </a:lnTo>
                  <a:lnTo>
                    <a:pt x="460943" y="58362"/>
                  </a:lnTo>
                  <a:lnTo>
                    <a:pt x="457092" y="56491"/>
                  </a:lnTo>
                  <a:lnTo>
                    <a:pt x="454559" y="52749"/>
                  </a:lnTo>
                  <a:lnTo>
                    <a:pt x="452028" y="48952"/>
                  </a:lnTo>
                  <a:lnTo>
                    <a:pt x="450762" y="43613"/>
                  </a:lnTo>
                  <a:lnTo>
                    <a:pt x="450762" y="22095"/>
                  </a:lnTo>
                  <a:lnTo>
                    <a:pt x="452028" y="16785"/>
                  </a:lnTo>
                  <a:lnTo>
                    <a:pt x="457092" y="9245"/>
                  </a:lnTo>
                  <a:lnTo>
                    <a:pt x="460943" y="7346"/>
                  </a:lnTo>
                  <a:lnTo>
                    <a:pt x="478004" y="7346"/>
                  </a:lnTo>
                  <a:lnTo>
                    <a:pt x="475802" y="5585"/>
                  </a:lnTo>
                  <a:lnTo>
                    <a:pt x="474206" y="4705"/>
                  </a:lnTo>
                  <a:lnTo>
                    <a:pt x="470574" y="3384"/>
                  </a:lnTo>
                  <a:lnTo>
                    <a:pt x="468483" y="3054"/>
                  </a:lnTo>
                  <a:close/>
                </a:path>
                <a:path w="779779" h="79375">
                  <a:moveTo>
                    <a:pt x="478911" y="48539"/>
                  </a:moveTo>
                  <a:lnTo>
                    <a:pt x="474289" y="55556"/>
                  </a:lnTo>
                  <a:lnTo>
                    <a:pt x="473299" y="56436"/>
                  </a:lnTo>
                  <a:lnTo>
                    <a:pt x="472116" y="57124"/>
                  </a:lnTo>
                  <a:lnTo>
                    <a:pt x="469419" y="58115"/>
                  </a:lnTo>
                  <a:lnTo>
                    <a:pt x="467878" y="58362"/>
                  </a:lnTo>
                  <a:lnTo>
                    <a:pt x="478004" y="58362"/>
                  </a:lnTo>
                  <a:lnTo>
                    <a:pt x="478555" y="57922"/>
                  </a:lnTo>
                  <a:lnTo>
                    <a:pt x="479710" y="56629"/>
                  </a:lnTo>
                  <a:lnTo>
                    <a:pt x="480645" y="55143"/>
                  </a:lnTo>
                  <a:lnTo>
                    <a:pt x="481636" y="53657"/>
                  </a:lnTo>
                  <a:lnTo>
                    <a:pt x="482462" y="52089"/>
                  </a:lnTo>
                  <a:lnTo>
                    <a:pt x="483121" y="50438"/>
                  </a:lnTo>
                  <a:lnTo>
                    <a:pt x="478911" y="48539"/>
                  </a:lnTo>
                  <a:close/>
                </a:path>
                <a:path w="779779" h="79375">
                  <a:moveTo>
                    <a:pt x="478004" y="7346"/>
                  </a:moveTo>
                  <a:lnTo>
                    <a:pt x="467878" y="7346"/>
                  </a:lnTo>
                  <a:lnTo>
                    <a:pt x="469419" y="7594"/>
                  </a:lnTo>
                  <a:lnTo>
                    <a:pt x="472116" y="8585"/>
                  </a:lnTo>
                  <a:lnTo>
                    <a:pt x="473299" y="9273"/>
                  </a:lnTo>
                  <a:lnTo>
                    <a:pt x="475335" y="11034"/>
                  </a:lnTo>
                  <a:lnTo>
                    <a:pt x="476215" y="12079"/>
                  </a:lnTo>
                  <a:lnTo>
                    <a:pt x="476930" y="13290"/>
                  </a:lnTo>
                  <a:lnTo>
                    <a:pt x="477701" y="14501"/>
                  </a:lnTo>
                  <a:lnTo>
                    <a:pt x="478362" y="15794"/>
                  </a:lnTo>
                  <a:lnTo>
                    <a:pt x="478911" y="17170"/>
                  </a:lnTo>
                  <a:lnTo>
                    <a:pt x="483121" y="15271"/>
                  </a:lnTo>
                  <a:lnTo>
                    <a:pt x="482462" y="13620"/>
                  </a:lnTo>
                  <a:lnTo>
                    <a:pt x="481636" y="12052"/>
                  </a:lnTo>
                  <a:lnTo>
                    <a:pt x="480606" y="10504"/>
                  </a:lnTo>
                  <a:lnTo>
                    <a:pt x="479710" y="9080"/>
                  </a:lnTo>
                  <a:lnTo>
                    <a:pt x="478555" y="7787"/>
                  </a:lnTo>
                  <a:lnTo>
                    <a:pt x="478004" y="7346"/>
                  </a:lnTo>
                  <a:close/>
                </a:path>
                <a:path w="779779" h="79375">
                  <a:moveTo>
                    <a:pt x="523484" y="22123"/>
                  </a:moveTo>
                  <a:lnTo>
                    <a:pt x="515037" y="22123"/>
                  </a:lnTo>
                  <a:lnTo>
                    <a:pt x="517733" y="23004"/>
                  </a:lnTo>
                  <a:lnTo>
                    <a:pt x="519659" y="24765"/>
                  </a:lnTo>
                  <a:lnTo>
                    <a:pt x="521641" y="26526"/>
                  </a:lnTo>
                  <a:lnTo>
                    <a:pt x="522611" y="29140"/>
                  </a:lnTo>
                  <a:lnTo>
                    <a:pt x="522631" y="37973"/>
                  </a:lnTo>
                  <a:lnTo>
                    <a:pt x="509038" y="37973"/>
                  </a:lnTo>
                  <a:lnTo>
                    <a:pt x="506341" y="38275"/>
                  </a:lnTo>
                  <a:lnTo>
                    <a:pt x="504140" y="38881"/>
                  </a:lnTo>
                  <a:lnTo>
                    <a:pt x="501939" y="39431"/>
                  </a:lnTo>
                  <a:lnTo>
                    <a:pt x="500123" y="40229"/>
                  </a:lnTo>
                  <a:lnTo>
                    <a:pt x="494729" y="48319"/>
                  </a:lnTo>
                  <a:lnTo>
                    <a:pt x="494831" y="54400"/>
                  </a:lnTo>
                  <a:lnTo>
                    <a:pt x="495995" y="57234"/>
                  </a:lnTo>
                  <a:lnTo>
                    <a:pt x="498527" y="59436"/>
                  </a:lnTo>
                  <a:lnTo>
                    <a:pt x="501114" y="61582"/>
                  </a:lnTo>
                  <a:lnTo>
                    <a:pt x="504635" y="62655"/>
                  </a:lnTo>
                  <a:lnTo>
                    <a:pt x="512780" y="62655"/>
                  </a:lnTo>
                  <a:lnTo>
                    <a:pt x="515697" y="61940"/>
                  </a:lnTo>
                  <a:lnTo>
                    <a:pt x="519990" y="59078"/>
                  </a:lnTo>
                  <a:lnTo>
                    <a:pt x="520311" y="58693"/>
                  </a:lnTo>
                  <a:lnTo>
                    <a:pt x="506754" y="58693"/>
                  </a:lnTo>
                  <a:lnTo>
                    <a:pt x="504277" y="58060"/>
                  </a:lnTo>
                  <a:lnTo>
                    <a:pt x="502406" y="56794"/>
                  </a:lnTo>
                  <a:lnTo>
                    <a:pt x="500590" y="55528"/>
                  </a:lnTo>
                  <a:lnTo>
                    <a:pt x="499682" y="53657"/>
                  </a:lnTo>
                  <a:lnTo>
                    <a:pt x="499726" y="46640"/>
                  </a:lnTo>
                  <a:lnTo>
                    <a:pt x="500645" y="44907"/>
                  </a:lnTo>
                  <a:lnTo>
                    <a:pt x="504553" y="42210"/>
                  </a:lnTo>
                  <a:lnTo>
                    <a:pt x="507772" y="41522"/>
                  </a:lnTo>
                  <a:lnTo>
                    <a:pt x="527337" y="41522"/>
                  </a:lnTo>
                  <a:lnTo>
                    <a:pt x="527337" y="27819"/>
                  </a:lnTo>
                  <a:lnTo>
                    <a:pt x="525961" y="24352"/>
                  </a:lnTo>
                  <a:lnTo>
                    <a:pt x="523484" y="22123"/>
                  </a:lnTo>
                  <a:close/>
                </a:path>
                <a:path w="779779" h="79375">
                  <a:moveTo>
                    <a:pt x="527337" y="54978"/>
                  </a:moveTo>
                  <a:lnTo>
                    <a:pt x="522879" y="54978"/>
                  </a:lnTo>
                  <a:lnTo>
                    <a:pt x="522989" y="58060"/>
                  </a:lnTo>
                  <a:lnTo>
                    <a:pt x="523457" y="59325"/>
                  </a:lnTo>
                  <a:lnTo>
                    <a:pt x="525108" y="61197"/>
                  </a:lnTo>
                  <a:lnTo>
                    <a:pt x="526483" y="61664"/>
                  </a:lnTo>
                  <a:lnTo>
                    <a:pt x="533693" y="61664"/>
                  </a:lnTo>
                  <a:lnTo>
                    <a:pt x="533693" y="57537"/>
                  </a:lnTo>
                  <a:lnTo>
                    <a:pt x="527337" y="57537"/>
                  </a:lnTo>
                  <a:lnTo>
                    <a:pt x="527337" y="54978"/>
                  </a:lnTo>
                  <a:close/>
                </a:path>
                <a:path w="779779" h="79375">
                  <a:moveTo>
                    <a:pt x="527337" y="41522"/>
                  </a:moveTo>
                  <a:lnTo>
                    <a:pt x="522631" y="41522"/>
                  </a:lnTo>
                  <a:lnTo>
                    <a:pt x="522631" y="50795"/>
                  </a:lnTo>
                  <a:lnTo>
                    <a:pt x="522301" y="52089"/>
                  </a:lnTo>
                  <a:lnTo>
                    <a:pt x="511652" y="58693"/>
                  </a:lnTo>
                  <a:lnTo>
                    <a:pt x="520311" y="58693"/>
                  </a:lnTo>
                  <a:lnTo>
                    <a:pt x="521530" y="57234"/>
                  </a:lnTo>
                  <a:lnTo>
                    <a:pt x="522466" y="54978"/>
                  </a:lnTo>
                  <a:lnTo>
                    <a:pt x="527337" y="54978"/>
                  </a:lnTo>
                  <a:lnTo>
                    <a:pt x="527337" y="41522"/>
                  </a:lnTo>
                  <a:close/>
                </a:path>
                <a:path w="779779" h="79375">
                  <a:moveTo>
                    <a:pt x="516660" y="18078"/>
                  </a:moveTo>
                  <a:lnTo>
                    <a:pt x="507690" y="18078"/>
                  </a:lnTo>
                  <a:lnTo>
                    <a:pt x="504305" y="18931"/>
                  </a:lnTo>
                  <a:lnTo>
                    <a:pt x="499076" y="22288"/>
                  </a:lnTo>
                  <a:lnTo>
                    <a:pt x="497234" y="24352"/>
                  </a:lnTo>
                  <a:lnTo>
                    <a:pt x="496133" y="26828"/>
                  </a:lnTo>
                  <a:lnTo>
                    <a:pt x="499352" y="29140"/>
                  </a:lnTo>
                  <a:lnTo>
                    <a:pt x="501663" y="24462"/>
                  </a:lnTo>
                  <a:lnTo>
                    <a:pt x="505736" y="22123"/>
                  </a:lnTo>
                  <a:lnTo>
                    <a:pt x="523484" y="22123"/>
                  </a:lnTo>
                  <a:lnTo>
                    <a:pt x="520457" y="19344"/>
                  </a:lnTo>
                  <a:lnTo>
                    <a:pt x="516660" y="18078"/>
                  </a:lnTo>
                  <a:close/>
                </a:path>
                <a:path w="779779" h="79375">
                  <a:moveTo>
                    <a:pt x="580219" y="57619"/>
                  </a:moveTo>
                  <a:lnTo>
                    <a:pt x="544805" y="57619"/>
                  </a:lnTo>
                  <a:lnTo>
                    <a:pt x="544805" y="61664"/>
                  </a:lnTo>
                  <a:lnTo>
                    <a:pt x="580219" y="61664"/>
                  </a:lnTo>
                  <a:lnTo>
                    <a:pt x="580219" y="57619"/>
                  </a:lnTo>
                  <a:close/>
                </a:path>
                <a:path w="779779" h="79375">
                  <a:moveTo>
                    <a:pt x="562884" y="19069"/>
                  </a:moveTo>
                  <a:lnTo>
                    <a:pt x="544805" y="19069"/>
                  </a:lnTo>
                  <a:lnTo>
                    <a:pt x="544805" y="23114"/>
                  </a:lnTo>
                  <a:lnTo>
                    <a:pt x="558178" y="23114"/>
                  </a:lnTo>
                  <a:lnTo>
                    <a:pt x="558178" y="57619"/>
                  </a:lnTo>
                  <a:lnTo>
                    <a:pt x="562884" y="57619"/>
                  </a:lnTo>
                  <a:lnTo>
                    <a:pt x="562884" y="32469"/>
                  </a:lnTo>
                  <a:lnTo>
                    <a:pt x="564040" y="29415"/>
                  </a:lnTo>
                  <a:lnTo>
                    <a:pt x="564659" y="28810"/>
                  </a:lnTo>
                  <a:lnTo>
                    <a:pt x="562884" y="28810"/>
                  </a:lnTo>
                  <a:lnTo>
                    <a:pt x="562884" y="19069"/>
                  </a:lnTo>
                  <a:close/>
                </a:path>
                <a:path w="779779" h="79375">
                  <a:moveTo>
                    <a:pt x="584429" y="19069"/>
                  </a:moveTo>
                  <a:lnTo>
                    <a:pt x="573340" y="19069"/>
                  </a:lnTo>
                  <a:lnTo>
                    <a:pt x="570313" y="19949"/>
                  </a:lnTo>
                  <a:lnTo>
                    <a:pt x="568002" y="21710"/>
                  </a:lnTo>
                  <a:lnTo>
                    <a:pt x="565745" y="23471"/>
                  </a:lnTo>
                  <a:lnTo>
                    <a:pt x="564149" y="25838"/>
                  </a:lnTo>
                  <a:lnTo>
                    <a:pt x="563214" y="28810"/>
                  </a:lnTo>
                  <a:lnTo>
                    <a:pt x="564659" y="28810"/>
                  </a:lnTo>
                  <a:lnTo>
                    <a:pt x="568717" y="24847"/>
                  </a:lnTo>
                  <a:lnTo>
                    <a:pt x="571826" y="23691"/>
                  </a:lnTo>
                  <a:lnTo>
                    <a:pt x="584429" y="23691"/>
                  </a:lnTo>
                  <a:lnTo>
                    <a:pt x="584429" y="19069"/>
                  </a:lnTo>
                  <a:close/>
                </a:path>
                <a:path w="779779" h="79375">
                  <a:moveTo>
                    <a:pt x="615739" y="18078"/>
                  </a:moveTo>
                  <a:lnTo>
                    <a:pt x="610069" y="18078"/>
                  </a:lnTo>
                  <a:lnTo>
                    <a:pt x="607510" y="18601"/>
                  </a:lnTo>
                  <a:lnTo>
                    <a:pt x="605199" y="19647"/>
                  </a:lnTo>
                  <a:lnTo>
                    <a:pt x="602888" y="20637"/>
                  </a:lnTo>
                  <a:lnTo>
                    <a:pt x="594340" y="36074"/>
                  </a:lnTo>
                  <a:lnTo>
                    <a:pt x="594346" y="47906"/>
                  </a:lnTo>
                  <a:lnTo>
                    <a:pt x="595899" y="52969"/>
                  </a:lnTo>
                  <a:lnTo>
                    <a:pt x="599255" y="56877"/>
                  </a:lnTo>
                  <a:lnTo>
                    <a:pt x="602668" y="60729"/>
                  </a:lnTo>
                  <a:lnTo>
                    <a:pt x="607345" y="62655"/>
                  </a:lnTo>
                  <a:lnTo>
                    <a:pt x="617472" y="62655"/>
                  </a:lnTo>
                  <a:lnTo>
                    <a:pt x="620994" y="61719"/>
                  </a:lnTo>
                  <a:lnTo>
                    <a:pt x="623855" y="59848"/>
                  </a:lnTo>
                  <a:lnTo>
                    <a:pt x="625818" y="58528"/>
                  </a:lnTo>
                  <a:lnTo>
                    <a:pt x="608831" y="58528"/>
                  </a:lnTo>
                  <a:lnTo>
                    <a:pt x="605364" y="57152"/>
                  </a:lnTo>
                  <a:lnTo>
                    <a:pt x="600411" y="51593"/>
                  </a:lnTo>
                  <a:lnTo>
                    <a:pt x="599173" y="47906"/>
                  </a:lnTo>
                  <a:lnTo>
                    <a:pt x="599173" y="41275"/>
                  </a:lnTo>
                  <a:lnTo>
                    <a:pt x="631120" y="41275"/>
                  </a:lnTo>
                  <a:lnTo>
                    <a:pt x="631120" y="37725"/>
                  </a:lnTo>
                  <a:lnTo>
                    <a:pt x="599173" y="37725"/>
                  </a:lnTo>
                  <a:lnTo>
                    <a:pt x="599173" y="34973"/>
                  </a:lnTo>
                  <a:lnTo>
                    <a:pt x="607180" y="23196"/>
                  </a:lnTo>
                  <a:lnTo>
                    <a:pt x="608887" y="22426"/>
                  </a:lnTo>
                  <a:lnTo>
                    <a:pt x="610786" y="22040"/>
                  </a:lnTo>
                  <a:lnTo>
                    <a:pt x="624672" y="22040"/>
                  </a:lnTo>
                  <a:lnTo>
                    <a:pt x="622810" y="20637"/>
                  </a:lnTo>
                  <a:lnTo>
                    <a:pt x="620553" y="19647"/>
                  </a:lnTo>
                  <a:lnTo>
                    <a:pt x="618298" y="18601"/>
                  </a:lnTo>
                  <a:lnTo>
                    <a:pt x="615739" y="18078"/>
                  </a:lnTo>
                  <a:close/>
                </a:path>
                <a:path w="779779" h="79375">
                  <a:moveTo>
                    <a:pt x="626497" y="50025"/>
                  </a:moveTo>
                  <a:lnTo>
                    <a:pt x="625287" y="52832"/>
                  </a:lnTo>
                  <a:lnTo>
                    <a:pt x="623553" y="54950"/>
                  </a:lnTo>
                  <a:lnTo>
                    <a:pt x="621296" y="56381"/>
                  </a:lnTo>
                  <a:lnTo>
                    <a:pt x="619095" y="57812"/>
                  </a:lnTo>
                  <a:lnTo>
                    <a:pt x="616426" y="58528"/>
                  </a:lnTo>
                  <a:lnTo>
                    <a:pt x="625818" y="58528"/>
                  </a:lnTo>
                  <a:lnTo>
                    <a:pt x="626718" y="57922"/>
                  </a:lnTo>
                  <a:lnTo>
                    <a:pt x="628782" y="55391"/>
                  </a:lnTo>
                  <a:lnTo>
                    <a:pt x="630047" y="52254"/>
                  </a:lnTo>
                  <a:lnTo>
                    <a:pt x="626497" y="50025"/>
                  </a:lnTo>
                  <a:close/>
                </a:path>
                <a:path w="779779" h="79375">
                  <a:moveTo>
                    <a:pt x="624672" y="22040"/>
                  </a:moveTo>
                  <a:lnTo>
                    <a:pt x="617004" y="22040"/>
                  </a:lnTo>
                  <a:lnTo>
                    <a:pt x="620223" y="23389"/>
                  </a:lnTo>
                  <a:lnTo>
                    <a:pt x="622534" y="26085"/>
                  </a:lnTo>
                  <a:lnTo>
                    <a:pt x="624902" y="28782"/>
                  </a:lnTo>
                  <a:lnTo>
                    <a:pt x="626084" y="32442"/>
                  </a:lnTo>
                  <a:lnTo>
                    <a:pt x="626084" y="37725"/>
                  </a:lnTo>
                  <a:lnTo>
                    <a:pt x="631120" y="37725"/>
                  </a:lnTo>
                  <a:lnTo>
                    <a:pt x="631120" y="36074"/>
                  </a:lnTo>
                  <a:lnTo>
                    <a:pt x="630707" y="33212"/>
                  </a:lnTo>
                  <a:lnTo>
                    <a:pt x="629056" y="28039"/>
                  </a:lnTo>
                  <a:lnTo>
                    <a:pt x="627846" y="25810"/>
                  </a:lnTo>
                  <a:lnTo>
                    <a:pt x="626227" y="23912"/>
                  </a:lnTo>
                  <a:lnTo>
                    <a:pt x="624672" y="22040"/>
                  </a:lnTo>
                  <a:close/>
                </a:path>
                <a:path w="779779" h="79375">
                  <a:moveTo>
                    <a:pt x="665236" y="18078"/>
                  </a:moveTo>
                  <a:lnTo>
                    <a:pt x="659568" y="18078"/>
                  </a:lnTo>
                  <a:lnTo>
                    <a:pt x="657009" y="18601"/>
                  </a:lnTo>
                  <a:lnTo>
                    <a:pt x="654697" y="19647"/>
                  </a:lnTo>
                  <a:lnTo>
                    <a:pt x="652386" y="20637"/>
                  </a:lnTo>
                  <a:lnTo>
                    <a:pt x="643838" y="36074"/>
                  </a:lnTo>
                  <a:lnTo>
                    <a:pt x="643845" y="47906"/>
                  </a:lnTo>
                  <a:lnTo>
                    <a:pt x="645397" y="52969"/>
                  </a:lnTo>
                  <a:lnTo>
                    <a:pt x="648754" y="56877"/>
                  </a:lnTo>
                  <a:lnTo>
                    <a:pt x="652166" y="60729"/>
                  </a:lnTo>
                  <a:lnTo>
                    <a:pt x="656844" y="62655"/>
                  </a:lnTo>
                  <a:lnTo>
                    <a:pt x="666969" y="62655"/>
                  </a:lnTo>
                  <a:lnTo>
                    <a:pt x="670492" y="61719"/>
                  </a:lnTo>
                  <a:lnTo>
                    <a:pt x="673354" y="59848"/>
                  </a:lnTo>
                  <a:lnTo>
                    <a:pt x="675316" y="58528"/>
                  </a:lnTo>
                  <a:lnTo>
                    <a:pt x="658329" y="58528"/>
                  </a:lnTo>
                  <a:lnTo>
                    <a:pt x="654862" y="57152"/>
                  </a:lnTo>
                  <a:lnTo>
                    <a:pt x="649909" y="51593"/>
                  </a:lnTo>
                  <a:lnTo>
                    <a:pt x="648671" y="47906"/>
                  </a:lnTo>
                  <a:lnTo>
                    <a:pt x="648671" y="41275"/>
                  </a:lnTo>
                  <a:lnTo>
                    <a:pt x="680618" y="41275"/>
                  </a:lnTo>
                  <a:lnTo>
                    <a:pt x="680618" y="37725"/>
                  </a:lnTo>
                  <a:lnTo>
                    <a:pt x="648671" y="37725"/>
                  </a:lnTo>
                  <a:lnTo>
                    <a:pt x="648671" y="34973"/>
                  </a:lnTo>
                  <a:lnTo>
                    <a:pt x="656678" y="23196"/>
                  </a:lnTo>
                  <a:lnTo>
                    <a:pt x="658384" y="22426"/>
                  </a:lnTo>
                  <a:lnTo>
                    <a:pt x="660283" y="22040"/>
                  </a:lnTo>
                  <a:lnTo>
                    <a:pt x="674171" y="22040"/>
                  </a:lnTo>
                  <a:lnTo>
                    <a:pt x="672308" y="20637"/>
                  </a:lnTo>
                  <a:lnTo>
                    <a:pt x="670052" y="19647"/>
                  </a:lnTo>
                  <a:lnTo>
                    <a:pt x="667795" y="18601"/>
                  </a:lnTo>
                  <a:lnTo>
                    <a:pt x="665236" y="18078"/>
                  </a:lnTo>
                  <a:close/>
                </a:path>
                <a:path w="779779" h="79375">
                  <a:moveTo>
                    <a:pt x="675995" y="50025"/>
                  </a:moveTo>
                  <a:lnTo>
                    <a:pt x="674785" y="52832"/>
                  </a:lnTo>
                  <a:lnTo>
                    <a:pt x="673051" y="54950"/>
                  </a:lnTo>
                  <a:lnTo>
                    <a:pt x="670794" y="56381"/>
                  </a:lnTo>
                  <a:lnTo>
                    <a:pt x="668594" y="57812"/>
                  </a:lnTo>
                  <a:lnTo>
                    <a:pt x="665924" y="58528"/>
                  </a:lnTo>
                  <a:lnTo>
                    <a:pt x="675316" y="58528"/>
                  </a:lnTo>
                  <a:lnTo>
                    <a:pt x="676215" y="57922"/>
                  </a:lnTo>
                  <a:lnTo>
                    <a:pt x="678279" y="55391"/>
                  </a:lnTo>
                  <a:lnTo>
                    <a:pt x="679545" y="52254"/>
                  </a:lnTo>
                  <a:lnTo>
                    <a:pt x="675995" y="50025"/>
                  </a:lnTo>
                  <a:close/>
                </a:path>
                <a:path w="779779" h="79375">
                  <a:moveTo>
                    <a:pt x="674171" y="22040"/>
                  </a:moveTo>
                  <a:lnTo>
                    <a:pt x="666502" y="22040"/>
                  </a:lnTo>
                  <a:lnTo>
                    <a:pt x="669721" y="23389"/>
                  </a:lnTo>
                  <a:lnTo>
                    <a:pt x="672033" y="26085"/>
                  </a:lnTo>
                  <a:lnTo>
                    <a:pt x="674399" y="28782"/>
                  </a:lnTo>
                  <a:lnTo>
                    <a:pt x="675582" y="32442"/>
                  </a:lnTo>
                  <a:lnTo>
                    <a:pt x="675582" y="37725"/>
                  </a:lnTo>
                  <a:lnTo>
                    <a:pt x="680618" y="37725"/>
                  </a:lnTo>
                  <a:lnTo>
                    <a:pt x="680618" y="36074"/>
                  </a:lnTo>
                  <a:lnTo>
                    <a:pt x="680205" y="33212"/>
                  </a:lnTo>
                  <a:lnTo>
                    <a:pt x="678554" y="28039"/>
                  </a:lnTo>
                  <a:lnTo>
                    <a:pt x="677344" y="25810"/>
                  </a:lnTo>
                  <a:lnTo>
                    <a:pt x="675725" y="23912"/>
                  </a:lnTo>
                  <a:lnTo>
                    <a:pt x="674171" y="22040"/>
                  </a:lnTo>
                  <a:close/>
                </a:path>
                <a:path w="779779" h="79375">
                  <a:moveTo>
                    <a:pt x="728713" y="57619"/>
                  </a:moveTo>
                  <a:lnTo>
                    <a:pt x="693299" y="57619"/>
                  </a:lnTo>
                  <a:lnTo>
                    <a:pt x="693299" y="61664"/>
                  </a:lnTo>
                  <a:lnTo>
                    <a:pt x="728713" y="61664"/>
                  </a:lnTo>
                  <a:lnTo>
                    <a:pt x="728713" y="57619"/>
                  </a:lnTo>
                  <a:close/>
                </a:path>
                <a:path w="779779" h="79375">
                  <a:moveTo>
                    <a:pt x="711377" y="19069"/>
                  </a:moveTo>
                  <a:lnTo>
                    <a:pt x="693299" y="19069"/>
                  </a:lnTo>
                  <a:lnTo>
                    <a:pt x="693299" y="23114"/>
                  </a:lnTo>
                  <a:lnTo>
                    <a:pt x="706672" y="23114"/>
                  </a:lnTo>
                  <a:lnTo>
                    <a:pt x="706672" y="57619"/>
                  </a:lnTo>
                  <a:lnTo>
                    <a:pt x="711377" y="57619"/>
                  </a:lnTo>
                  <a:lnTo>
                    <a:pt x="711377" y="32469"/>
                  </a:lnTo>
                  <a:lnTo>
                    <a:pt x="712533" y="29415"/>
                  </a:lnTo>
                  <a:lnTo>
                    <a:pt x="713153" y="28810"/>
                  </a:lnTo>
                  <a:lnTo>
                    <a:pt x="711377" y="28810"/>
                  </a:lnTo>
                  <a:lnTo>
                    <a:pt x="711377" y="19069"/>
                  </a:lnTo>
                  <a:close/>
                </a:path>
                <a:path w="779779" h="79375">
                  <a:moveTo>
                    <a:pt x="732923" y="19069"/>
                  </a:moveTo>
                  <a:lnTo>
                    <a:pt x="721833" y="19069"/>
                  </a:lnTo>
                  <a:lnTo>
                    <a:pt x="718807" y="19949"/>
                  </a:lnTo>
                  <a:lnTo>
                    <a:pt x="716495" y="21710"/>
                  </a:lnTo>
                  <a:lnTo>
                    <a:pt x="714239" y="23471"/>
                  </a:lnTo>
                  <a:lnTo>
                    <a:pt x="712642" y="25838"/>
                  </a:lnTo>
                  <a:lnTo>
                    <a:pt x="711708" y="28810"/>
                  </a:lnTo>
                  <a:lnTo>
                    <a:pt x="713153" y="28810"/>
                  </a:lnTo>
                  <a:lnTo>
                    <a:pt x="717210" y="24847"/>
                  </a:lnTo>
                  <a:lnTo>
                    <a:pt x="720319" y="23691"/>
                  </a:lnTo>
                  <a:lnTo>
                    <a:pt x="732923" y="23691"/>
                  </a:lnTo>
                  <a:lnTo>
                    <a:pt x="732923" y="19069"/>
                  </a:lnTo>
                  <a:close/>
                </a:path>
                <a:path w="779779" h="79375">
                  <a:moveTo>
                    <a:pt x="745850" y="51511"/>
                  </a:moveTo>
                  <a:lnTo>
                    <a:pt x="742631" y="54317"/>
                  </a:lnTo>
                  <a:lnTo>
                    <a:pt x="744942" y="56959"/>
                  </a:lnTo>
                  <a:lnTo>
                    <a:pt x="747666" y="59023"/>
                  </a:lnTo>
                  <a:lnTo>
                    <a:pt x="750803" y="60509"/>
                  </a:lnTo>
                  <a:lnTo>
                    <a:pt x="753995" y="61940"/>
                  </a:lnTo>
                  <a:lnTo>
                    <a:pt x="757737" y="62655"/>
                  </a:lnTo>
                  <a:lnTo>
                    <a:pt x="764561" y="62655"/>
                  </a:lnTo>
                  <a:lnTo>
                    <a:pt x="766900" y="62380"/>
                  </a:lnTo>
                  <a:lnTo>
                    <a:pt x="771193" y="61279"/>
                  </a:lnTo>
                  <a:lnTo>
                    <a:pt x="773009" y="60454"/>
                  </a:lnTo>
                  <a:lnTo>
                    <a:pt x="775419" y="58693"/>
                  </a:lnTo>
                  <a:lnTo>
                    <a:pt x="758535" y="58693"/>
                  </a:lnTo>
                  <a:lnTo>
                    <a:pt x="755454" y="58115"/>
                  </a:lnTo>
                  <a:lnTo>
                    <a:pt x="752749" y="56904"/>
                  </a:lnTo>
                  <a:lnTo>
                    <a:pt x="750280" y="55748"/>
                  </a:lnTo>
                  <a:lnTo>
                    <a:pt x="747942" y="53932"/>
                  </a:lnTo>
                  <a:lnTo>
                    <a:pt x="745850" y="51511"/>
                  </a:lnTo>
                  <a:close/>
                </a:path>
                <a:path w="779779" h="79375">
                  <a:moveTo>
                    <a:pt x="765249" y="18078"/>
                  </a:moveTo>
                  <a:lnTo>
                    <a:pt x="758976" y="18078"/>
                  </a:lnTo>
                  <a:lnTo>
                    <a:pt x="756801" y="18326"/>
                  </a:lnTo>
                  <a:lnTo>
                    <a:pt x="744860" y="32442"/>
                  </a:lnTo>
                  <a:lnTo>
                    <a:pt x="745272" y="34203"/>
                  </a:lnTo>
                  <a:lnTo>
                    <a:pt x="766900" y="42760"/>
                  </a:lnTo>
                  <a:lnTo>
                    <a:pt x="768112" y="43008"/>
                  </a:lnTo>
                  <a:lnTo>
                    <a:pt x="769212" y="43338"/>
                  </a:lnTo>
                  <a:lnTo>
                    <a:pt x="770313" y="43613"/>
                  </a:lnTo>
                  <a:lnTo>
                    <a:pt x="771276" y="44026"/>
                  </a:lnTo>
                  <a:lnTo>
                    <a:pt x="772927" y="45127"/>
                  </a:lnTo>
                  <a:lnTo>
                    <a:pt x="773559" y="45842"/>
                  </a:lnTo>
                  <a:lnTo>
                    <a:pt x="774000" y="46723"/>
                  </a:lnTo>
                  <a:lnTo>
                    <a:pt x="774495" y="47548"/>
                  </a:lnTo>
                  <a:lnTo>
                    <a:pt x="774743" y="48621"/>
                  </a:lnTo>
                  <a:lnTo>
                    <a:pt x="774743" y="52914"/>
                  </a:lnTo>
                  <a:lnTo>
                    <a:pt x="773559" y="55115"/>
                  </a:lnTo>
                  <a:lnTo>
                    <a:pt x="768882" y="57977"/>
                  </a:lnTo>
                  <a:lnTo>
                    <a:pt x="765855" y="58693"/>
                  </a:lnTo>
                  <a:lnTo>
                    <a:pt x="775419" y="58693"/>
                  </a:lnTo>
                  <a:lnTo>
                    <a:pt x="776036" y="58252"/>
                  </a:lnTo>
                  <a:lnTo>
                    <a:pt x="777219" y="56904"/>
                  </a:lnTo>
                  <a:lnTo>
                    <a:pt x="778151" y="55115"/>
                  </a:lnTo>
                  <a:lnTo>
                    <a:pt x="778925" y="53712"/>
                  </a:lnTo>
                  <a:lnTo>
                    <a:pt x="779365" y="51841"/>
                  </a:lnTo>
                  <a:lnTo>
                    <a:pt x="779365" y="47548"/>
                  </a:lnTo>
                  <a:lnTo>
                    <a:pt x="778953" y="45815"/>
                  </a:lnTo>
                  <a:lnTo>
                    <a:pt x="778127" y="44494"/>
                  </a:lnTo>
                  <a:lnTo>
                    <a:pt x="777302" y="43118"/>
                  </a:lnTo>
                  <a:lnTo>
                    <a:pt x="776201" y="42017"/>
                  </a:lnTo>
                  <a:lnTo>
                    <a:pt x="773436" y="40339"/>
                  </a:lnTo>
                  <a:lnTo>
                    <a:pt x="771992" y="39761"/>
                  </a:lnTo>
                  <a:lnTo>
                    <a:pt x="770285" y="39376"/>
                  </a:lnTo>
                  <a:lnTo>
                    <a:pt x="768634" y="38936"/>
                  </a:lnTo>
                  <a:lnTo>
                    <a:pt x="766983" y="38578"/>
                  </a:lnTo>
                  <a:lnTo>
                    <a:pt x="765332" y="38303"/>
                  </a:lnTo>
                  <a:lnTo>
                    <a:pt x="758645" y="37312"/>
                  </a:lnTo>
                  <a:lnTo>
                    <a:pt x="757379" y="37147"/>
                  </a:lnTo>
                  <a:lnTo>
                    <a:pt x="756197" y="36927"/>
                  </a:lnTo>
                  <a:lnTo>
                    <a:pt x="749565" y="31286"/>
                  </a:lnTo>
                  <a:lnTo>
                    <a:pt x="749647" y="27159"/>
                  </a:lnTo>
                  <a:lnTo>
                    <a:pt x="750556" y="25342"/>
                  </a:lnTo>
                  <a:lnTo>
                    <a:pt x="752537" y="24022"/>
                  </a:lnTo>
                  <a:lnTo>
                    <a:pt x="754573" y="22701"/>
                  </a:lnTo>
                  <a:lnTo>
                    <a:pt x="757407" y="22040"/>
                  </a:lnTo>
                  <a:lnTo>
                    <a:pt x="775064" y="22040"/>
                  </a:lnTo>
                  <a:lnTo>
                    <a:pt x="774028" y="21325"/>
                  </a:lnTo>
                  <a:lnTo>
                    <a:pt x="771275" y="20059"/>
                  </a:lnTo>
                  <a:lnTo>
                    <a:pt x="768579" y="18738"/>
                  </a:lnTo>
                  <a:lnTo>
                    <a:pt x="765249" y="18078"/>
                  </a:lnTo>
                  <a:close/>
                </a:path>
                <a:path w="779779" h="79375">
                  <a:moveTo>
                    <a:pt x="775064" y="22040"/>
                  </a:moveTo>
                  <a:lnTo>
                    <a:pt x="762966" y="22040"/>
                  </a:lnTo>
                  <a:lnTo>
                    <a:pt x="764672" y="22233"/>
                  </a:lnTo>
                  <a:lnTo>
                    <a:pt x="766157" y="22618"/>
                  </a:lnTo>
                  <a:lnTo>
                    <a:pt x="772927" y="25838"/>
                  </a:lnTo>
                  <a:lnTo>
                    <a:pt x="773752" y="26498"/>
                  </a:lnTo>
                  <a:lnTo>
                    <a:pt x="774467" y="27159"/>
                  </a:lnTo>
                  <a:lnTo>
                    <a:pt x="775073" y="27819"/>
                  </a:lnTo>
                  <a:lnTo>
                    <a:pt x="778210" y="24847"/>
                  </a:lnTo>
                  <a:lnTo>
                    <a:pt x="776339" y="22921"/>
                  </a:lnTo>
                  <a:lnTo>
                    <a:pt x="775064" y="22040"/>
                  </a:lnTo>
                  <a:close/>
                </a:path>
              </a:pathLst>
            </a:custGeom>
            <a:solidFill>
              <a:srgbClr val="37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04900" y="1841500"/>
              <a:ext cx="1435100" cy="13589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61300" y="6057900"/>
              <a:ext cx="1930400" cy="177800"/>
            </a:xfrm>
            <a:custGeom>
              <a:avLst/>
              <a:gdLst/>
              <a:ahLst/>
              <a:cxnLst/>
              <a:rect l="l" t="t" r="r" b="b"/>
              <a:pathLst>
                <a:path w="1930400" h="177800">
                  <a:moveTo>
                    <a:pt x="1930400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1930400" y="17780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80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9400" y="190500"/>
            <a:ext cx="939800" cy="698500"/>
            <a:chOff x="9169400" y="190500"/>
            <a:chExt cx="939800" cy="698500"/>
          </a:xfrm>
        </p:grpSpPr>
        <p:sp>
          <p:nvSpPr>
            <p:cNvPr id="4" name="object 4"/>
            <p:cNvSpPr/>
            <p:nvPr/>
          </p:nvSpPr>
          <p:spPr>
            <a:xfrm>
              <a:off x="9169400" y="2667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39300" y="1905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73100" y="1765300"/>
            <a:ext cx="1473200" cy="1473200"/>
          </a:xfrm>
          <a:custGeom>
            <a:avLst/>
            <a:gdLst/>
            <a:ahLst/>
            <a:cxnLst/>
            <a:rect l="l" t="t" r="r" b="b"/>
            <a:pathLst>
              <a:path w="1473200" h="1473200">
                <a:moveTo>
                  <a:pt x="1358900" y="0"/>
                </a:moveTo>
                <a:lnTo>
                  <a:pt x="114300" y="0"/>
                </a:lnTo>
                <a:lnTo>
                  <a:pt x="69809" y="8981"/>
                </a:lnTo>
                <a:lnTo>
                  <a:pt x="33477" y="33475"/>
                </a:lnTo>
                <a:lnTo>
                  <a:pt x="8982" y="69806"/>
                </a:lnTo>
                <a:lnTo>
                  <a:pt x="0" y="114300"/>
                </a:lnTo>
                <a:lnTo>
                  <a:pt x="0" y="1358900"/>
                </a:lnTo>
                <a:lnTo>
                  <a:pt x="8982" y="1403390"/>
                </a:lnTo>
                <a:lnTo>
                  <a:pt x="33477" y="1439722"/>
                </a:lnTo>
                <a:lnTo>
                  <a:pt x="69809" y="1464217"/>
                </a:lnTo>
                <a:lnTo>
                  <a:pt x="114300" y="1473200"/>
                </a:lnTo>
                <a:lnTo>
                  <a:pt x="1358900" y="1473200"/>
                </a:lnTo>
                <a:lnTo>
                  <a:pt x="1403393" y="1464217"/>
                </a:lnTo>
                <a:lnTo>
                  <a:pt x="1439724" y="1439722"/>
                </a:lnTo>
                <a:lnTo>
                  <a:pt x="1464218" y="1403390"/>
                </a:lnTo>
                <a:lnTo>
                  <a:pt x="1473200" y="1358900"/>
                </a:lnTo>
                <a:lnTo>
                  <a:pt x="1473200" y="114300"/>
                </a:lnTo>
                <a:lnTo>
                  <a:pt x="1464218" y="69806"/>
                </a:lnTo>
                <a:lnTo>
                  <a:pt x="1439724" y="33475"/>
                </a:lnTo>
                <a:lnTo>
                  <a:pt x="1403393" y="8981"/>
                </a:lnTo>
                <a:lnTo>
                  <a:pt x="1358900" y="0"/>
                </a:lnTo>
                <a:close/>
              </a:path>
            </a:pathLst>
          </a:custGeom>
          <a:solidFill>
            <a:srgbClr val="3367A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95300" y="3822700"/>
            <a:ext cx="9893300" cy="3403600"/>
            <a:chOff x="495300" y="3822700"/>
            <a:chExt cx="9893300" cy="3403600"/>
          </a:xfrm>
        </p:grpSpPr>
        <p:sp>
          <p:nvSpPr>
            <p:cNvPr id="8" name="object 8"/>
            <p:cNvSpPr/>
            <p:nvPr/>
          </p:nvSpPr>
          <p:spPr>
            <a:xfrm>
              <a:off x="673100" y="3822700"/>
              <a:ext cx="1473200" cy="1574800"/>
            </a:xfrm>
            <a:custGeom>
              <a:avLst/>
              <a:gdLst/>
              <a:ahLst/>
              <a:cxnLst/>
              <a:rect l="l" t="t" r="r" b="b"/>
              <a:pathLst>
                <a:path w="1473200" h="1574800">
                  <a:moveTo>
                    <a:pt x="1358900" y="0"/>
                  </a:moveTo>
                  <a:lnTo>
                    <a:pt x="114300" y="0"/>
                  </a:lnTo>
                  <a:lnTo>
                    <a:pt x="69809" y="8981"/>
                  </a:lnTo>
                  <a:lnTo>
                    <a:pt x="33477" y="33475"/>
                  </a:lnTo>
                  <a:lnTo>
                    <a:pt x="8982" y="69806"/>
                  </a:lnTo>
                  <a:lnTo>
                    <a:pt x="0" y="114300"/>
                  </a:lnTo>
                  <a:lnTo>
                    <a:pt x="0" y="1460500"/>
                  </a:lnTo>
                  <a:lnTo>
                    <a:pt x="8982" y="1504990"/>
                  </a:lnTo>
                  <a:lnTo>
                    <a:pt x="33477" y="1541322"/>
                  </a:lnTo>
                  <a:lnTo>
                    <a:pt x="69809" y="1565817"/>
                  </a:lnTo>
                  <a:lnTo>
                    <a:pt x="114300" y="1574800"/>
                  </a:lnTo>
                  <a:lnTo>
                    <a:pt x="1358900" y="1574800"/>
                  </a:lnTo>
                  <a:lnTo>
                    <a:pt x="1403393" y="1565817"/>
                  </a:lnTo>
                  <a:lnTo>
                    <a:pt x="1439724" y="1541322"/>
                  </a:lnTo>
                  <a:lnTo>
                    <a:pt x="1464218" y="1504990"/>
                  </a:lnTo>
                  <a:lnTo>
                    <a:pt x="1473200" y="1460500"/>
                  </a:lnTo>
                  <a:lnTo>
                    <a:pt x="1473200" y="114300"/>
                  </a:lnTo>
                  <a:lnTo>
                    <a:pt x="1464218" y="69806"/>
                  </a:lnTo>
                  <a:lnTo>
                    <a:pt x="1439724" y="33475"/>
                  </a:lnTo>
                  <a:lnTo>
                    <a:pt x="1403393" y="8981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9CB8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5300" y="5397500"/>
              <a:ext cx="9893300" cy="1828800"/>
            </a:xfrm>
            <a:custGeom>
              <a:avLst/>
              <a:gdLst/>
              <a:ahLst/>
              <a:cxnLst/>
              <a:rect l="l" t="t" r="r" b="b"/>
              <a:pathLst>
                <a:path w="9893300" h="1828800">
                  <a:moveTo>
                    <a:pt x="98933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9893300" y="1828800"/>
                  </a:lnTo>
                  <a:lnTo>
                    <a:pt x="989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425700" y="1854200"/>
            <a:ext cx="1943100" cy="965200"/>
            <a:chOff x="2425700" y="1854200"/>
            <a:chExt cx="1943100" cy="965200"/>
          </a:xfrm>
        </p:grpSpPr>
        <p:sp>
          <p:nvSpPr>
            <p:cNvPr id="11" name="object 11"/>
            <p:cNvSpPr/>
            <p:nvPr/>
          </p:nvSpPr>
          <p:spPr>
            <a:xfrm>
              <a:off x="2425700" y="1854200"/>
              <a:ext cx="1943100" cy="965200"/>
            </a:xfrm>
            <a:custGeom>
              <a:avLst/>
              <a:gdLst/>
              <a:ahLst/>
              <a:cxnLst/>
              <a:rect l="l" t="t" r="r" b="b"/>
              <a:pathLst>
                <a:path w="1943100" h="965200">
                  <a:moveTo>
                    <a:pt x="19431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1943100" y="96520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54668" y="2010473"/>
              <a:ext cx="384810" cy="137795"/>
            </a:xfrm>
            <a:custGeom>
              <a:avLst/>
              <a:gdLst/>
              <a:ahLst/>
              <a:cxnLst/>
              <a:rect l="l" t="t" r="r" b="b"/>
              <a:pathLst>
                <a:path w="384810" h="137794">
                  <a:moveTo>
                    <a:pt x="68071" y="1524"/>
                  </a:moveTo>
                  <a:lnTo>
                    <a:pt x="8762" y="1524"/>
                  </a:lnTo>
                  <a:lnTo>
                    <a:pt x="5524" y="2667"/>
                  </a:lnTo>
                  <a:lnTo>
                    <a:pt x="1079" y="7112"/>
                  </a:lnTo>
                  <a:lnTo>
                    <a:pt x="0" y="10287"/>
                  </a:lnTo>
                  <a:lnTo>
                    <a:pt x="0" y="127063"/>
                  </a:lnTo>
                  <a:lnTo>
                    <a:pt x="1079" y="130302"/>
                  </a:lnTo>
                  <a:lnTo>
                    <a:pt x="3238" y="132588"/>
                  </a:lnTo>
                  <a:lnTo>
                    <a:pt x="5524" y="134747"/>
                  </a:lnTo>
                  <a:lnTo>
                    <a:pt x="8762" y="135826"/>
                  </a:lnTo>
                  <a:lnTo>
                    <a:pt x="60769" y="135826"/>
                  </a:lnTo>
                  <a:lnTo>
                    <a:pt x="99631" y="120657"/>
                  </a:lnTo>
                  <a:lnTo>
                    <a:pt x="101585" y="117348"/>
                  </a:lnTo>
                  <a:lnTo>
                    <a:pt x="23431" y="117348"/>
                  </a:lnTo>
                  <a:lnTo>
                    <a:pt x="23431" y="76961"/>
                  </a:lnTo>
                  <a:lnTo>
                    <a:pt x="99546" y="76961"/>
                  </a:lnTo>
                  <a:lnTo>
                    <a:pt x="93472" y="70294"/>
                  </a:lnTo>
                  <a:lnTo>
                    <a:pt x="89168" y="68199"/>
                  </a:lnTo>
                  <a:lnTo>
                    <a:pt x="76771" y="68199"/>
                  </a:lnTo>
                  <a:lnTo>
                    <a:pt x="76771" y="65341"/>
                  </a:lnTo>
                  <a:lnTo>
                    <a:pt x="86530" y="65341"/>
                  </a:lnTo>
                  <a:lnTo>
                    <a:pt x="91313" y="62547"/>
                  </a:lnTo>
                  <a:lnTo>
                    <a:pt x="94730" y="58483"/>
                  </a:lnTo>
                  <a:lnTo>
                    <a:pt x="23431" y="58483"/>
                  </a:lnTo>
                  <a:lnTo>
                    <a:pt x="23431" y="20002"/>
                  </a:lnTo>
                  <a:lnTo>
                    <a:pt x="99287" y="20002"/>
                  </a:lnTo>
                  <a:lnTo>
                    <a:pt x="97726" y="17716"/>
                  </a:lnTo>
                  <a:lnTo>
                    <a:pt x="94297" y="12509"/>
                  </a:lnTo>
                  <a:lnTo>
                    <a:pt x="89280" y="8509"/>
                  </a:lnTo>
                  <a:lnTo>
                    <a:pt x="76072" y="2921"/>
                  </a:lnTo>
                  <a:lnTo>
                    <a:pt x="68071" y="1524"/>
                  </a:lnTo>
                  <a:close/>
                </a:path>
                <a:path w="384810" h="137794">
                  <a:moveTo>
                    <a:pt x="99546" y="76961"/>
                  </a:moveTo>
                  <a:lnTo>
                    <a:pt x="66357" y="76961"/>
                  </a:lnTo>
                  <a:lnTo>
                    <a:pt x="72707" y="78612"/>
                  </a:lnTo>
                  <a:lnTo>
                    <a:pt x="80835" y="85216"/>
                  </a:lnTo>
                  <a:lnTo>
                    <a:pt x="82867" y="90296"/>
                  </a:lnTo>
                  <a:lnTo>
                    <a:pt x="82867" y="103886"/>
                  </a:lnTo>
                  <a:lnTo>
                    <a:pt x="80835" y="108966"/>
                  </a:lnTo>
                  <a:lnTo>
                    <a:pt x="76771" y="112395"/>
                  </a:lnTo>
                  <a:lnTo>
                    <a:pt x="72707" y="115697"/>
                  </a:lnTo>
                  <a:lnTo>
                    <a:pt x="66357" y="117348"/>
                  </a:lnTo>
                  <a:lnTo>
                    <a:pt x="101585" y="117348"/>
                  </a:lnTo>
                  <a:lnTo>
                    <a:pt x="103441" y="114204"/>
                  </a:lnTo>
                  <a:lnTo>
                    <a:pt x="105727" y="106751"/>
                  </a:lnTo>
                  <a:lnTo>
                    <a:pt x="106489" y="98298"/>
                  </a:lnTo>
                  <a:lnTo>
                    <a:pt x="106489" y="89153"/>
                  </a:lnTo>
                  <a:lnTo>
                    <a:pt x="103886" y="81724"/>
                  </a:lnTo>
                  <a:lnTo>
                    <a:pt x="99546" y="76961"/>
                  </a:lnTo>
                  <a:close/>
                </a:path>
                <a:path w="384810" h="137794">
                  <a:moveTo>
                    <a:pt x="76771" y="65341"/>
                  </a:moveTo>
                  <a:lnTo>
                    <a:pt x="76771" y="68199"/>
                  </a:lnTo>
                  <a:lnTo>
                    <a:pt x="84231" y="66450"/>
                  </a:lnTo>
                  <a:lnTo>
                    <a:pt x="76771" y="65341"/>
                  </a:lnTo>
                  <a:close/>
                </a:path>
                <a:path w="384810" h="137794">
                  <a:moveTo>
                    <a:pt x="84231" y="66450"/>
                  </a:moveTo>
                  <a:lnTo>
                    <a:pt x="76771" y="68199"/>
                  </a:lnTo>
                  <a:lnTo>
                    <a:pt x="89168" y="68199"/>
                  </a:lnTo>
                  <a:lnTo>
                    <a:pt x="86169" y="66738"/>
                  </a:lnTo>
                  <a:lnTo>
                    <a:pt x="84231" y="66450"/>
                  </a:lnTo>
                  <a:close/>
                </a:path>
                <a:path w="384810" h="137794">
                  <a:moveTo>
                    <a:pt x="86530" y="65341"/>
                  </a:moveTo>
                  <a:lnTo>
                    <a:pt x="76771" y="65341"/>
                  </a:lnTo>
                  <a:lnTo>
                    <a:pt x="84231" y="66450"/>
                  </a:lnTo>
                  <a:lnTo>
                    <a:pt x="84899" y="66294"/>
                  </a:lnTo>
                  <a:lnTo>
                    <a:pt x="86530" y="65341"/>
                  </a:lnTo>
                  <a:close/>
                </a:path>
                <a:path w="384810" h="137794">
                  <a:moveTo>
                    <a:pt x="99287" y="20002"/>
                  </a:moveTo>
                  <a:lnTo>
                    <a:pt x="62864" y="20002"/>
                  </a:lnTo>
                  <a:lnTo>
                    <a:pt x="69087" y="21653"/>
                  </a:lnTo>
                  <a:lnTo>
                    <a:pt x="73151" y="24955"/>
                  </a:lnTo>
                  <a:lnTo>
                    <a:pt x="77342" y="28130"/>
                  </a:lnTo>
                  <a:lnTo>
                    <a:pt x="79438" y="32893"/>
                  </a:lnTo>
                  <a:lnTo>
                    <a:pt x="79438" y="45593"/>
                  </a:lnTo>
                  <a:lnTo>
                    <a:pt x="77342" y="50419"/>
                  </a:lnTo>
                  <a:lnTo>
                    <a:pt x="69087" y="56896"/>
                  </a:lnTo>
                  <a:lnTo>
                    <a:pt x="62864" y="58483"/>
                  </a:lnTo>
                  <a:lnTo>
                    <a:pt x="94730" y="58483"/>
                  </a:lnTo>
                  <a:lnTo>
                    <a:pt x="100711" y="51371"/>
                  </a:lnTo>
                  <a:lnTo>
                    <a:pt x="103060" y="44513"/>
                  </a:lnTo>
                  <a:lnTo>
                    <a:pt x="103060" y="29146"/>
                  </a:lnTo>
                  <a:lnTo>
                    <a:pt x="101282" y="22923"/>
                  </a:lnTo>
                  <a:lnTo>
                    <a:pt x="99287" y="20002"/>
                  </a:lnTo>
                  <a:close/>
                </a:path>
                <a:path w="384810" h="137794">
                  <a:moveTo>
                    <a:pt x="144489" y="0"/>
                  </a:moveTo>
                  <a:lnTo>
                    <a:pt x="136869" y="0"/>
                  </a:lnTo>
                  <a:lnTo>
                    <a:pt x="133948" y="1016"/>
                  </a:lnTo>
                  <a:lnTo>
                    <a:pt x="129884" y="5080"/>
                  </a:lnTo>
                  <a:lnTo>
                    <a:pt x="128868" y="8064"/>
                  </a:lnTo>
                  <a:lnTo>
                    <a:pt x="128868" y="102108"/>
                  </a:lnTo>
                  <a:lnTo>
                    <a:pt x="153264" y="137171"/>
                  </a:lnTo>
                  <a:lnTo>
                    <a:pt x="160681" y="137731"/>
                  </a:lnTo>
                  <a:lnTo>
                    <a:pt x="162078" y="137731"/>
                  </a:lnTo>
                  <a:lnTo>
                    <a:pt x="177064" y="129667"/>
                  </a:lnTo>
                  <a:lnTo>
                    <a:pt x="177064" y="122809"/>
                  </a:lnTo>
                  <a:lnTo>
                    <a:pt x="176747" y="120396"/>
                  </a:lnTo>
                  <a:lnTo>
                    <a:pt x="176112" y="119253"/>
                  </a:lnTo>
                  <a:lnTo>
                    <a:pt x="175540" y="118110"/>
                  </a:lnTo>
                  <a:lnTo>
                    <a:pt x="162396" y="118110"/>
                  </a:lnTo>
                  <a:lnTo>
                    <a:pt x="158840" y="116713"/>
                  </a:lnTo>
                  <a:lnTo>
                    <a:pt x="156300" y="113919"/>
                  </a:lnTo>
                  <a:lnTo>
                    <a:pt x="153887" y="111125"/>
                  </a:lnTo>
                  <a:lnTo>
                    <a:pt x="152680" y="106807"/>
                  </a:lnTo>
                  <a:lnTo>
                    <a:pt x="152680" y="8064"/>
                  </a:lnTo>
                  <a:lnTo>
                    <a:pt x="151601" y="5080"/>
                  </a:lnTo>
                  <a:lnTo>
                    <a:pt x="149442" y="3048"/>
                  </a:lnTo>
                  <a:lnTo>
                    <a:pt x="147410" y="1016"/>
                  </a:lnTo>
                  <a:lnTo>
                    <a:pt x="144489" y="0"/>
                  </a:lnTo>
                  <a:close/>
                </a:path>
                <a:path w="384810" h="137794">
                  <a:moveTo>
                    <a:pt x="174270" y="117475"/>
                  </a:moveTo>
                  <a:lnTo>
                    <a:pt x="169825" y="118110"/>
                  </a:lnTo>
                  <a:lnTo>
                    <a:pt x="175540" y="118110"/>
                  </a:lnTo>
                  <a:lnTo>
                    <a:pt x="174270" y="117475"/>
                  </a:lnTo>
                  <a:close/>
                </a:path>
                <a:path w="384810" h="137794">
                  <a:moveTo>
                    <a:pt x="204751" y="41148"/>
                  </a:moveTo>
                  <a:lnTo>
                    <a:pt x="197131" y="41148"/>
                  </a:lnTo>
                  <a:lnTo>
                    <a:pt x="194210" y="42164"/>
                  </a:lnTo>
                  <a:lnTo>
                    <a:pt x="192178" y="44196"/>
                  </a:lnTo>
                  <a:lnTo>
                    <a:pt x="190146" y="46101"/>
                  </a:lnTo>
                  <a:lnTo>
                    <a:pt x="189130" y="49085"/>
                  </a:lnTo>
                  <a:lnTo>
                    <a:pt x="189195" y="108140"/>
                  </a:lnTo>
                  <a:lnTo>
                    <a:pt x="190337" y="114871"/>
                  </a:lnTo>
                  <a:lnTo>
                    <a:pt x="215673" y="137731"/>
                  </a:lnTo>
                  <a:lnTo>
                    <a:pt x="230786" y="137731"/>
                  </a:lnTo>
                  <a:lnTo>
                    <a:pt x="237136" y="135890"/>
                  </a:lnTo>
                  <a:lnTo>
                    <a:pt x="242565" y="132143"/>
                  </a:lnTo>
                  <a:lnTo>
                    <a:pt x="247931" y="128524"/>
                  </a:lnTo>
                  <a:lnTo>
                    <a:pt x="251995" y="123253"/>
                  </a:lnTo>
                  <a:lnTo>
                    <a:pt x="251995" y="119062"/>
                  </a:lnTo>
                  <a:lnTo>
                    <a:pt x="223865" y="119062"/>
                  </a:lnTo>
                  <a:lnTo>
                    <a:pt x="219610" y="117475"/>
                  </a:lnTo>
                  <a:lnTo>
                    <a:pt x="214276" y="111125"/>
                  </a:lnTo>
                  <a:lnTo>
                    <a:pt x="212943" y="106235"/>
                  </a:lnTo>
                  <a:lnTo>
                    <a:pt x="212943" y="49085"/>
                  </a:lnTo>
                  <a:lnTo>
                    <a:pt x="211863" y="46101"/>
                  </a:lnTo>
                  <a:lnTo>
                    <a:pt x="209704" y="44196"/>
                  </a:lnTo>
                  <a:lnTo>
                    <a:pt x="207672" y="42164"/>
                  </a:lnTo>
                  <a:lnTo>
                    <a:pt x="204751" y="41148"/>
                  </a:lnTo>
                  <a:close/>
                </a:path>
                <a:path w="384810" h="137794">
                  <a:moveTo>
                    <a:pt x="275236" y="110680"/>
                  </a:moveTo>
                  <a:lnTo>
                    <a:pt x="251995" y="110680"/>
                  </a:lnTo>
                  <a:lnTo>
                    <a:pt x="254662" y="116395"/>
                  </a:lnTo>
                  <a:lnTo>
                    <a:pt x="251995" y="123253"/>
                  </a:lnTo>
                  <a:lnTo>
                    <a:pt x="251995" y="129095"/>
                  </a:lnTo>
                  <a:lnTo>
                    <a:pt x="253011" y="132143"/>
                  </a:lnTo>
                  <a:lnTo>
                    <a:pt x="255043" y="134302"/>
                  </a:lnTo>
                  <a:lnTo>
                    <a:pt x="257075" y="136334"/>
                  </a:lnTo>
                  <a:lnTo>
                    <a:pt x="259933" y="137350"/>
                  </a:lnTo>
                  <a:lnTo>
                    <a:pt x="271363" y="137350"/>
                  </a:lnTo>
                  <a:lnTo>
                    <a:pt x="275236" y="133286"/>
                  </a:lnTo>
                  <a:lnTo>
                    <a:pt x="275236" y="110680"/>
                  </a:lnTo>
                  <a:close/>
                </a:path>
                <a:path w="384810" h="137794">
                  <a:moveTo>
                    <a:pt x="251995" y="110680"/>
                  </a:moveTo>
                  <a:lnTo>
                    <a:pt x="251995" y="123253"/>
                  </a:lnTo>
                  <a:lnTo>
                    <a:pt x="254662" y="116395"/>
                  </a:lnTo>
                  <a:lnTo>
                    <a:pt x="251995" y="110680"/>
                  </a:lnTo>
                  <a:close/>
                </a:path>
                <a:path w="384810" h="137794">
                  <a:moveTo>
                    <a:pt x="267045" y="41148"/>
                  </a:moveTo>
                  <a:lnTo>
                    <a:pt x="259425" y="41148"/>
                  </a:lnTo>
                  <a:lnTo>
                    <a:pt x="256504" y="42164"/>
                  </a:lnTo>
                  <a:lnTo>
                    <a:pt x="254472" y="44196"/>
                  </a:lnTo>
                  <a:lnTo>
                    <a:pt x="252440" y="46101"/>
                  </a:lnTo>
                  <a:lnTo>
                    <a:pt x="251424" y="49085"/>
                  </a:lnTo>
                  <a:lnTo>
                    <a:pt x="251424" y="102298"/>
                  </a:lnTo>
                  <a:lnTo>
                    <a:pt x="249392" y="108140"/>
                  </a:lnTo>
                  <a:lnTo>
                    <a:pt x="245328" y="112585"/>
                  </a:lnTo>
                  <a:lnTo>
                    <a:pt x="241264" y="116903"/>
                  </a:lnTo>
                  <a:lnTo>
                    <a:pt x="236057" y="119062"/>
                  </a:lnTo>
                  <a:lnTo>
                    <a:pt x="251995" y="119062"/>
                  </a:lnTo>
                  <a:lnTo>
                    <a:pt x="251995" y="110680"/>
                  </a:lnTo>
                  <a:lnTo>
                    <a:pt x="275236" y="110680"/>
                  </a:lnTo>
                  <a:lnTo>
                    <a:pt x="275236" y="49085"/>
                  </a:lnTo>
                  <a:lnTo>
                    <a:pt x="274157" y="46101"/>
                  </a:lnTo>
                  <a:lnTo>
                    <a:pt x="271998" y="44196"/>
                  </a:lnTo>
                  <a:lnTo>
                    <a:pt x="269966" y="42164"/>
                  </a:lnTo>
                  <a:lnTo>
                    <a:pt x="267045" y="41148"/>
                  </a:lnTo>
                  <a:close/>
                </a:path>
                <a:path w="384810" h="137794">
                  <a:moveTo>
                    <a:pt x="348153" y="40767"/>
                  </a:moveTo>
                  <a:lnTo>
                    <a:pt x="332532" y="40767"/>
                  </a:lnTo>
                  <a:lnTo>
                    <a:pt x="324468" y="42862"/>
                  </a:lnTo>
                  <a:lnTo>
                    <a:pt x="296353" y="75771"/>
                  </a:lnTo>
                  <a:lnTo>
                    <a:pt x="294877" y="89344"/>
                  </a:lnTo>
                  <a:lnTo>
                    <a:pt x="295258" y="96523"/>
                  </a:lnTo>
                  <a:lnTo>
                    <a:pt x="318689" y="131826"/>
                  </a:lnTo>
                  <a:lnTo>
                    <a:pt x="345931" y="137731"/>
                  </a:lnTo>
                  <a:lnTo>
                    <a:pt x="350884" y="137731"/>
                  </a:lnTo>
                  <a:lnTo>
                    <a:pt x="377363" y="129540"/>
                  </a:lnTo>
                  <a:lnTo>
                    <a:pt x="379649" y="128143"/>
                  </a:lnTo>
                  <a:lnTo>
                    <a:pt x="381237" y="126492"/>
                  </a:lnTo>
                  <a:lnTo>
                    <a:pt x="382126" y="124587"/>
                  </a:lnTo>
                  <a:lnTo>
                    <a:pt x="383142" y="122682"/>
                  </a:lnTo>
                  <a:lnTo>
                    <a:pt x="383523" y="120840"/>
                  </a:lnTo>
                  <a:lnTo>
                    <a:pt x="383357" y="119634"/>
                  </a:lnTo>
                  <a:lnTo>
                    <a:pt x="336787" y="119634"/>
                  </a:lnTo>
                  <a:lnTo>
                    <a:pt x="329548" y="117094"/>
                  </a:lnTo>
                  <a:lnTo>
                    <a:pt x="324536" y="111950"/>
                  </a:lnTo>
                  <a:lnTo>
                    <a:pt x="319769" y="106807"/>
                  </a:lnTo>
                  <a:lnTo>
                    <a:pt x="317356" y="98996"/>
                  </a:lnTo>
                  <a:lnTo>
                    <a:pt x="317356" y="94678"/>
                  </a:lnTo>
                  <a:lnTo>
                    <a:pt x="314117" y="94678"/>
                  </a:lnTo>
                  <a:lnTo>
                    <a:pt x="314117" y="80962"/>
                  </a:lnTo>
                  <a:lnTo>
                    <a:pt x="317367" y="80962"/>
                  </a:lnTo>
                  <a:lnTo>
                    <a:pt x="318308" y="75691"/>
                  </a:lnTo>
                  <a:lnTo>
                    <a:pt x="320213" y="71246"/>
                  </a:lnTo>
                  <a:lnTo>
                    <a:pt x="322245" y="66675"/>
                  </a:lnTo>
                  <a:lnTo>
                    <a:pt x="325103" y="63182"/>
                  </a:lnTo>
                  <a:lnTo>
                    <a:pt x="328786" y="60769"/>
                  </a:lnTo>
                  <a:lnTo>
                    <a:pt x="332596" y="58229"/>
                  </a:lnTo>
                  <a:lnTo>
                    <a:pt x="337168" y="56959"/>
                  </a:lnTo>
                  <a:lnTo>
                    <a:pt x="376185" y="56959"/>
                  </a:lnTo>
                  <a:lnTo>
                    <a:pt x="372791" y="53340"/>
                  </a:lnTo>
                  <a:lnTo>
                    <a:pt x="369108" y="49276"/>
                  </a:lnTo>
                  <a:lnTo>
                    <a:pt x="364600" y="46164"/>
                  </a:lnTo>
                  <a:lnTo>
                    <a:pt x="354059" y="41846"/>
                  </a:lnTo>
                  <a:lnTo>
                    <a:pt x="348153" y="40767"/>
                  </a:lnTo>
                  <a:close/>
                </a:path>
                <a:path w="384810" h="137794">
                  <a:moveTo>
                    <a:pt x="374188" y="111950"/>
                  </a:moveTo>
                  <a:lnTo>
                    <a:pt x="371839" y="112585"/>
                  </a:lnTo>
                  <a:lnTo>
                    <a:pt x="369172" y="114109"/>
                  </a:lnTo>
                  <a:lnTo>
                    <a:pt x="365489" y="116141"/>
                  </a:lnTo>
                  <a:lnTo>
                    <a:pt x="361552" y="117602"/>
                  </a:lnTo>
                  <a:lnTo>
                    <a:pt x="357361" y="118491"/>
                  </a:lnTo>
                  <a:lnTo>
                    <a:pt x="353297" y="119253"/>
                  </a:lnTo>
                  <a:lnTo>
                    <a:pt x="349614" y="119634"/>
                  </a:lnTo>
                  <a:lnTo>
                    <a:pt x="383357" y="119634"/>
                  </a:lnTo>
                  <a:lnTo>
                    <a:pt x="383076" y="117602"/>
                  </a:lnTo>
                  <a:lnTo>
                    <a:pt x="382985" y="117094"/>
                  </a:lnTo>
                  <a:lnTo>
                    <a:pt x="382253" y="115570"/>
                  </a:lnTo>
                  <a:lnTo>
                    <a:pt x="380983" y="114300"/>
                  </a:lnTo>
                  <a:lnTo>
                    <a:pt x="379840" y="113030"/>
                  </a:lnTo>
                  <a:lnTo>
                    <a:pt x="378252" y="112331"/>
                  </a:lnTo>
                  <a:lnTo>
                    <a:pt x="376220" y="112204"/>
                  </a:lnTo>
                  <a:lnTo>
                    <a:pt x="374188" y="111950"/>
                  </a:lnTo>
                  <a:close/>
                </a:path>
                <a:path w="384810" h="137794">
                  <a:moveTo>
                    <a:pt x="317367" y="80962"/>
                  </a:moveTo>
                  <a:lnTo>
                    <a:pt x="314117" y="80962"/>
                  </a:lnTo>
                  <a:lnTo>
                    <a:pt x="314117" y="94678"/>
                  </a:lnTo>
                  <a:lnTo>
                    <a:pt x="317356" y="94678"/>
                  </a:lnTo>
                  <a:lnTo>
                    <a:pt x="317367" y="80962"/>
                  </a:lnTo>
                  <a:close/>
                </a:path>
                <a:path w="384810" h="137794">
                  <a:moveTo>
                    <a:pt x="364600" y="80962"/>
                  </a:moveTo>
                  <a:lnTo>
                    <a:pt x="317367" y="80962"/>
                  </a:lnTo>
                  <a:lnTo>
                    <a:pt x="317356" y="94678"/>
                  </a:lnTo>
                  <a:lnTo>
                    <a:pt x="378189" y="94678"/>
                  </a:lnTo>
                  <a:lnTo>
                    <a:pt x="380411" y="94106"/>
                  </a:lnTo>
                  <a:lnTo>
                    <a:pt x="383586" y="91693"/>
                  </a:lnTo>
                  <a:lnTo>
                    <a:pt x="384412" y="89915"/>
                  </a:lnTo>
                  <a:lnTo>
                    <a:pt x="384412" y="83819"/>
                  </a:lnTo>
                  <a:lnTo>
                    <a:pt x="364600" y="83819"/>
                  </a:lnTo>
                  <a:lnTo>
                    <a:pt x="364600" y="80962"/>
                  </a:lnTo>
                  <a:close/>
                </a:path>
                <a:path w="384810" h="137794">
                  <a:moveTo>
                    <a:pt x="376185" y="56959"/>
                  </a:moveTo>
                  <a:lnTo>
                    <a:pt x="347328" y="56959"/>
                  </a:lnTo>
                  <a:lnTo>
                    <a:pt x="351328" y="58039"/>
                  </a:lnTo>
                  <a:lnTo>
                    <a:pt x="354503" y="60198"/>
                  </a:lnTo>
                  <a:lnTo>
                    <a:pt x="357805" y="62230"/>
                  </a:lnTo>
                  <a:lnTo>
                    <a:pt x="360282" y="65214"/>
                  </a:lnTo>
                  <a:lnTo>
                    <a:pt x="361933" y="69151"/>
                  </a:lnTo>
                  <a:lnTo>
                    <a:pt x="363711" y="73088"/>
                  </a:lnTo>
                  <a:lnTo>
                    <a:pt x="364600" y="77977"/>
                  </a:lnTo>
                  <a:lnTo>
                    <a:pt x="364600" y="83819"/>
                  </a:lnTo>
                  <a:lnTo>
                    <a:pt x="367648" y="80962"/>
                  </a:lnTo>
                  <a:lnTo>
                    <a:pt x="384412" y="80962"/>
                  </a:lnTo>
                  <a:lnTo>
                    <a:pt x="384412" y="80390"/>
                  </a:lnTo>
                  <a:lnTo>
                    <a:pt x="383396" y="73913"/>
                  </a:lnTo>
                  <a:lnTo>
                    <a:pt x="381364" y="68199"/>
                  </a:lnTo>
                  <a:lnTo>
                    <a:pt x="379459" y="62357"/>
                  </a:lnTo>
                  <a:lnTo>
                    <a:pt x="376601" y="57404"/>
                  </a:lnTo>
                  <a:lnTo>
                    <a:pt x="376185" y="56959"/>
                  </a:lnTo>
                  <a:close/>
                </a:path>
                <a:path w="384810" h="137794">
                  <a:moveTo>
                    <a:pt x="384412" y="80962"/>
                  </a:moveTo>
                  <a:lnTo>
                    <a:pt x="367648" y="80962"/>
                  </a:lnTo>
                  <a:lnTo>
                    <a:pt x="364600" y="83819"/>
                  </a:lnTo>
                  <a:lnTo>
                    <a:pt x="384412" y="83819"/>
                  </a:lnTo>
                  <a:lnTo>
                    <a:pt x="384412" y="80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52153" y="2287854"/>
              <a:ext cx="933649" cy="101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52153" y="2592654"/>
              <a:ext cx="1074031" cy="1152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540000" y="3987800"/>
            <a:ext cx="1358900" cy="254000"/>
            <a:chOff x="2540000" y="3987800"/>
            <a:chExt cx="1358900" cy="254000"/>
          </a:xfrm>
        </p:grpSpPr>
        <p:sp>
          <p:nvSpPr>
            <p:cNvPr id="16" name="object 16"/>
            <p:cNvSpPr/>
            <p:nvPr/>
          </p:nvSpPr>
          <p:spPr>
            <a:xfrm>
              <a:off x="2540000" y="3987800"/>
              <a:ext cx="1358900" cy="254000"/>
            </a:xfrm>
            <a:custGeom>
              <a:avLst/>
              <a:gdLst/>
              <a:ahLst/>
              <a:cxnLst/>
              <a:rect l="l" t="t" r="r" b="b"/>
              <a:pathLst>
                <a:path w="1358900" h="254000">
                  <a:moveTo>
                    <a:pt x="13589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1358900" y="25400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54668" y="4040949"/>
              <a:ext cx="891540" cy="173990"/>
            </a:xfrm>
            <a:custGeom>
              <a:avLst/>
              <a:gdLst/>
              <a:ahLst/>
              <a:cxnLst/>
              <a:rect l="l" t="t" r="r" b="b"/>
              <a:pathLst>
                <a:path w="891539" h="173989">
                  <a:moveTo>
                    <a:pt x="16128" y="2476"/>
                  </a:moveTo>
                  <a:lnTo>
                    <a:pt x="8254" y="2476"/>
                  </a:lnTo>
                  <a:lnTo>
                    <a:pt x="5206" y="3556"/>
                  </a:lnTo>
                  <a:lnTo>
                    <a:pt x="1015" y="7747"/>
                  </a:lnTo>
                  <a:lnTo>
                    <a:pt x="0" y="10795"/>
                  </a:lnTo>
                  <a:lnTo>
                    <a:pt x="0" y="128714"/>
                  </a:lnTo>
                  <a:lnTo>
                    <a:pt x="1079" y="131826"/>
                  </a:lnTo>
                  <a:lnTo>
                    <a:pt x="3238" y="134112"/>
                  </a:lnTo>
                  <a:lnTo>
                    <a:pt x="5397" y="136271"/>
                  </a:lnTo>
                  <a:lnTo>
                    <a:pt x="8445" y="137350"/>
                  </a:lnTo>
                  <a:lnTo>
                    <a:pt x="83057" y="137350"/>
                  </a:lnTo>
                  <a:lnTo>
                    <a:pt x="85661" y="136461"/>
                  </a:lnTo>
                  <a:lnTo>
                    <a:pt x="89344" y="132778"/>
                  </a:lnTo>
                  <a:lnTo>
                    <a:pt x="90297" y="130175"/>
                  </a:lnTo>
                  <a:lnTo>
                    <a:pt x="90297" y="123571"/>
                  </a:lnTo>
                  <a:lnTo>
                    <a:pt x="89344" y="121031"/>
                  </a:lnTo>
                  <a:lnTo>
                    <a:pt x="87439" y="119253"/>
                  </a:lnTo>
                  <a:lnTo>
                    <a:pt x="85661" y="117475"/>
                  </a:lnTo>
                  <a:lnTo>
                    <a:pt x="83057" y="116586"/>
                  </a:lnTo>
                  <a:lnTo>
                    <a:pt x="24383" y="116586"/>
                  </a:lnTo>
                  <a:lnTo>
                    <a:pt x="24383" y="10795"/>
                  </a:lnTo>
                  <a:lnTo>
                    <a:pt x="23304" y="7747"/>
                  </a:lnTo>
                  <a:lnTo>
                    <a:pt x="21145" y="5715"/>
                  </a:lnTo>
                  <a:lnTo>
                    <a:pt x="19113" y="3556"/>
                  </a:lnTo>
                  <a:lnTo>
                    <a:pt x="16128" y="2476"/>
                  </a:lnTo>
                  <a:close/>
                </a:path>
                <a:path w="891539" h="173989">
                  <a:moveTo>
                    <a:pt x="120305" y="42862"/>
                  </a:moveTo>
                  <a:lnTo>
                    <a:pt x="112685" y="42862"/>
                  </a:lnTo>
                  <a:lnTo>
                    <a:pt x="109764" y="44005"/>
                  </a:lnTo>
                  <a:lnTo>
                    <a:pt x="107732" y="46291"/>
                  </a:lnTo>
                  <a:lnTo>
                    <a:pt x="105700" y="48450"/>
                  </a:lnTo>
                  <a:lnTo>
                    <a:pt x="104684" y="51625"/>
                  </a:lnTo>
                  <a:lnTo>
                    <a:pt x="104684" y="129794"/>
                  </a:lnTo>
                  <a:lnTo>
                    <a:pt x="105700" y="132969"/>
                  </a:lnTo>
                  <a:lnTo>
                    <a:pt x="109764" y="137541"/>
                  </a:lnTo>
                  <a:lnTo>
                    <a:pt x="112685" y="138684"/>
                  </a:lnTo>
                  <a:lnTo>
                    <a:pt x="120432" y="138684"/>
                  </a:lnTo>
                  <a:lnTo>
                    <a:pt x="123417" y="137541"/>
                  </a:lnTo>
                  <a:lnTo>
                    <a:pt x="127481" y="132969"/>
                  </a:lnTo>
                  <a:lnTo>
                    <a:pt x="128497" y="129794"/>
                  </a:lnTo>
                  <a:lnTo>
                    <a:pt x="128497" y="51625"/>
                  </a:lnTo>
                  <a:lnTo>
                    <a:pt x="127417" y="48450"/>
                  </a:lnTo>
                  <a:lnTo>
                    <a:pt x="125258" y="46291"/>
                  </a:lnTo>
                  <a:lnTo>
                    <a:pt x="123226" y="44005"/>
                  </a:lnTo>
                  <a:lnTo>
                    <a:pt x="120305" y="42862"/>
                  </a:lnTo>
                  <a:close/>
                </a:path>
                <a:path w="891539" h="173989">
                  <a:moveTo>
                    <a:pt x="121067" y="0"/>
                  </a:moveTo>
                  <a:lnTo>
                    <a:pt x="112050" y="0"/>
                  </a:lnTo>
                  <a:lnTo>
                    <a:pt x="108557" y="1079"/>
                  </a:lnTo>
                  <a:lnTo>
                    <a:pt x="106017" y="3238"/>
                  </a:lnTo>
                  <a:lnTo>
                    <a:pt x="103604" y="5397"/>
                  </a:lnTo>
                  <a:lnTo>
                    <a:pt x="102398" y="8509"/>
                  </a:lnTo>
                  <a:lnTo>
                    <a:pt x="102398" y="16510"/>
                  </a:lnTo>
                  <a:lnTo>
                    <a:pt x="103604" y="19621"/>
                  </a:lnTo>
                  <a:lnTo>
                    <a:pt x="106017" y="21907"/>
                  </a:lnTo>
                  <a:lnTo>
                    <a:pt x="108557" y="24066"/>
                  </a:lnTo>
                  <a:lnTo>
                    <a:pt x="112050" y="25146"/>
                  </a:lnTo>
                  <a:lnTo>
                    <a:pt x="121067" y="25146"/>
                  </a:lnTo>
                  <a:lnTo>
                    <a:pt x="124560" y="24066"/>
                  </a:lnTo>
                  <a:lnTo>
                    <a:pt x="126973" y="21907"/>
                  </a:lnTo>
                  <a:lnTo>
                    <a:pt x="129386" y="19621"/>
                  </a:lnTo>
                  <a:lnTo>
                    <a:pt x="130592" y="16510"/>
                  </a:lnTo>
                  <a:lnTo>
                    <a:pt x="130592" y="8509"/>
                  </a:lnTo>
                  <a:lnTo>
                    <a:pt x="129386" y="5397"/>
                  </a:lnTo>
                  <a:lnTo>
                    <a:pt x="124560" y="1079"/>
                  </a:lnTo>
                  <a:lnTo>
                    <a:pt x="121067" y="0"/>
                  </a:lnTo>
                  <a:close/>
                </a:path>
                <a:path w="891539" h="173989">
                  <a:moveTo>
                    <a:pt x="162256" y="147510"/>
                  </a:moveTo>
                  <a:lnTo>
                    <a:pt x="153366" y="157543"/>
                  </a:lnTo>
                  <a:lnTo>
                    <a:pt x="153620" y="159385"/>
                  </a:lnTo>
                  <a:lnTo>
                    <a:pt x="189815" y="173545"/>
                  </a:lnTo>
                  <a:lnTo>
                    <a:pt x="196673" y="173545"/>
                  </a:lnTo>
                  <a:lnTo>
                    <a:pt x="236785" y="155698"/>
                  </a:lnTo>
                  <a:lnTo>
                    <a:pt x="236905" y="155448"/>
                  </a:lnTo>
                  <a:lnTo>
                    <a:pt x="191212" y="155448"/>
                  </a:lnTo>
                  <a:lnTo>
                    <a:pt x="186894" y="155003"/>
                  </a:lnTo>
                  <a:lnTo>
                    <a:pt x="181814" y="154114"/>
                  </a:lnTo>
                  <a:lnTo>
                    <a:pt x="176861" y="153352"/>
                  </a:lnTo>
                  <a:lnTo>
                    <a:pt x="171590" y="151574"/>
                  </a:lnTo>
                  <a:lnTo>
                    <a:pt x="166002" y="148780"/>
                  </a:lnTo>
                  <a:lnTo>
                    <a:pt x="164097" y="147764"/>
                  </a:lnTo>
                  <a:lnTo>
                    <a:pt x="162256" y="147510"/>
                  </a:lnTo>
                  <a:close/>
                </a:path>
                <a:path w="891539" h="173989">
                  <a:moveTo>
                    <a:pt x="243536" y="113728"/>
                  </a:moveTo>
                  <a:lnTo>
                    <a:pt x="222009" y="113728"/>
                  </a:lnTo>
                  <a:lnTo>
                    <a:pt x="220295" y="119557"/>
                  </a:lnTo>
                  <a:lnTo>
                    <a:pt x="220295" y="139001"/>
                  </a:lnTo>
                  <a:lnTo>
                    <a:pt x="218136" y="145097"/>
                  </a:lnTo>
                  <a:lnTo>
                    <a:pt x="213818" y="149161"/>
                  </a:lnTo>
                  <a:lnTo>
                    <a:pt x="209627" y="153352"/>
                  </a:lnTo>
                  <a:lnTo>
                    <a:pt x="203277" y="155448"/>
                  </a:lnTo>
                  <a:lnTo>
                    <a:pt x="236905" y="155448"/>
                  </a:lnTo>
                  <a:lnTo>
                    <a:pt x="240536" y="147875"/>
                  </a:lnTo>
                  <a:lnTo>
                    <a:pt x="242786" y="138648"/>
                  </a:lnTo>
                  <a:lnTo>
                    <a:pt x="243442" y="129349"/>
                  </a:lnTo>
                  <a:lnTo>
                    <a:pt x="243536" y="113728"/>
                  </a:lnTo>
                  <a:close/>
                </a:path>
                <a:path w="891539" h="173989">
                  <a:moveTo>
                    <a:pt x="197498" y="42291"/>
                  </a:moveTo>
                  <a:lnTo>
                    <a:pt x="183401" y="42291"/>
                  </a:lnTo>
                  <a:lnTo>
                    <a:pt x="177686" y="43434"/>
                  </a:lnTo>
                  <a:lnTo>
                    <a:pt x="172479" y="45720"/>
                  </a:lnTo>
                  <a:lnTo>
                    <a:pt x="167399" y="47879"/>
                  </a:lnTo>
                  <a:lnTo>
                    <a:pt x="148095" y="81597"/>
                  </a:lnTo>
                  <a:lnTo>
                    <a:pt x="148095" y="97853"/>
                  </a:lnTo>
                  <a:lnTo>
                    <a:pt x="173940" y="133159"/>
                  </a:lnTo>
                  <a:lnTo>
                    <a:pt x="181242" y="135064"/>
                  </a:lnTo>
                  <a:lnTo>
                    <a:pt x="197244" y="135064"/>
                  </a:lnTo>
                  <a:lnTo>
                    <a:pt x="220295" y="116967"/>
                  </a:lnTo>
                  <a:lnTo>
                    <a:pt x="188735" y="116967"/>
                  </a:lnTo>
                  <a:lnTo>
                    <a:pt x="182893" y="114427"/>
                  </a:lnTo>
                  <a:lnTo>
                    <a:pt x="174257" y="104267"/>
                  </a:lnTo>
                  <a:lnTo>
                    <a:pt x="172098" y="97345"/>
                  </a:lnTo>
                  <a:lnTo>
                    <a:pt x="172098" y="82740"/>
                  </a:lnTo>
                  <a:lnTo>
                    <a:pt x="191148" y="60388"/>
                  </a:lnTo>
                  <a:lnTo>
                    <a:pt x="219914" y="60388"/>
                  </a:lnTo>
                  <a:lnTo>
                    <a:pt x="219914" y="56919"/>
                  </a:lnTo>
                  <a:lnTo>
                    <a:pt x="216167" y="52006"/>
                  </a:lnTo>
                  <a:lnTo>
                    <a:pt x="210198" y="48196"/>
                  </a:lnTo>
                  <a:lnTo>
                    <a:pt x="204356" y="44259"/>
                  </a:lnTo>
                  <a:lnTo>
                    <a:pt x="197498" y="42291"/>
                  </a:lnTo>
                  <a:close/>
                </a:path>
                <a:path w="891539" h="173989">
                  <a:moveTo>
                    <a:pt x="222009" y="113728"/>
                  </a:moveTo>
                  <a:lnTo>
                    <a:pt x="220295" y="113728"/>
                  </a:lnTo>
                  <a:lnTo>
                    <a:pt x="220295" y="119557"/>
                  </a:lnTo>
                  <a:lnTo>
                    <a:pt x="222009" y="113728"/>
                  </a:lnTo>
                  <a:close/>
                </a:path>
                <a:path w="891539" h="173989">
                  <a:moveTo>
                    <a:pt x="219914" y="60388"/>
                  </a:moveTo>
                  <a:lnTo>
                    <a:pt x="203467" y="60388"/>
                  </a:lnTo>
                  <a:lnTo>
                    <a:pt x="209309" y="62928"/>
                  </a:lnTo>
                  <a:lnTo>
                    <a:pt x="213627" y="68008"/>
                  </a:lnTo>
                  <a:lnTo>
                    <a:pt x="217945" y="72961"/>
                  </a:lnTo>
                  <a:lnTo>
                    <a:pt x="220104" y="79819"/>
                  </a:lnTo>
                  <a:lnTo>
                    <a:pt x="220104" y="94424"/>
                  </a:lnTo>
                  <a:lnTo>
                    <a:pt x="219088" y="99504"/>
                  </a:lnTo>
                  <a:lnTo>
                    <a:pt x="217056" y="103822"/>
                  </a:lnTo>
                  <a:lnTo>
                    <a:pt x="215151" y="108013"/>
                  </a:lnTo>
                  <a:lnTo>
                    <a:pt x="212421" y="111252"/>
                  </a:lnTo>
                  <a:lnTo>
                    <a:pt x="205309" y="115824"/>
                  </a:lnTo>
                  <a:lnTo>
                    <a:pt x="201054" y="116967"/>
                  </a:lnTo>
                  <a:lnTo>
                    <a:pt x="220295" y="116967"/>
                  </a:lnTo>
                  <a:lnTo>
                    <a:pt x="220295" y="113728"/>
                  </a:lnTo>
                  <a:lnTo>
                    <a:pt x="243536" y="113728"/>
                  </a:lnTo>
                  <a:lnTo>
                    <a:pt x="243536" y="68199"/>
                  </a:lnTo>
                  <a:lnTo>
                    <a:pt x="219914" y="68199"/>
                  </a:lnTo>
                  <a:lnTo>
                    <a:pt x="219914" y="60388"/>
                  </a:lnTo>
                  <a:close/>
                </a:path>
                <a:path w="891539" h="173989">
                  <a:moveTo>
                    <a:pt x="219914" y="56919"/>
                  </a:moveTo>
                  <a:lnTo>
                    <a:pt x="219914" y="68199"/>
                  </a:lnTo>
                  <a:lnTo>
                    <a:pt x="221819" y="63436"/>
                  </a:lnTo>
                  <a:lnTo>
                    <a:pt x="220041" y="57086"/>
                  </a:lnTo>
                  <a:lnTo>
                    <a:pt x="219914" y="56919"/>
                  </a:lnTo>
                  <a:close/>
                </a:path>
                <a:path w="891539" h="173989">
                  <a:moveTo>
                    <a:pt x="235535" y="42672"/>
                  </a:moveTo>
                  <a:lnTo>
                    <a:pt x="228042" y="42672"/>
                  </a:lnTo>
                  <a:lnTo>
                    <a:pt x="225121" y="43688"/>
                  </a:lnTo>
                  <a:lnTo>
                    <a:pt x="222962" y="45720"/>
                  </a:lnTo>
                  <a:lnTo>
                    <a:pt x="220930" y="47752"/>
                  </a:lnTo>
                  <a:lnTo>
                    <a:pt x="219914" y="50736"/>
                  </a:lnTo>
                  <a:lnTo>
                    <a:pt x="219914" y="56919"/>
                  </a:lnTo>
                  <a:lnTo>
                    <a:pt x="220041" y="57086"/>
                  </a:lnTo>
                  <a:lnTo>
                    <a:pt x="221819" y="63436"/>
                  </a:lnTo>
                  <a:lnTo>
                    <a:pt x="219914" y="68199"/>
                  </a:lnTo>
                  <a:lnTo>
                    <a:pt x="243536" y="68199"/>
                  </a:lnTo>
                  <a:lnTo>
                    <a:pt x="243536" y="50736"/>
                  </a:lnTo>
                  <a:lnTo>
                    <a:pt x="242520" y="47752"/>
                  </a:lnTo>
                  <a:lnTo>
                    <a:pt x="238456" y="43688"/>
                  </a:lnTo>
                  <a:lnTo>
                    <a:pt x="235535" y="42672"/>
                  </a:lnTo>
                  <a:close/>
                </a:path>
                <a:path w="891539" h="173989">
                  <a:moveTo>
                    <a:pt x="283829" y="1524"/>
                  </a:moveTo>
                  <a:lnTo>
                    <a:pt x="276209" y="1524"/>
                  </a:lnTo>
                  <a:lnTo>
                    <a:pt x="273288" y="2540"/>
                  </a:lnTo>
                  <a:lnTo>
                    <a:pt x="269224" y="6604"/>
                  </a:lnTo>
                  <a:lnTo>
                    <a:pt x="268208" y="9588"/>
                  </a:lnTo>
                  <a:lnTo>
                    <a:pt x="268208" y="130619"/>
                  </a:lnTo>
                  <a:lnTo>
                    <a:pt x="269224" y="133667"/>
                  </a:lnTo>
                  <a:lnTo>
                    <a:pt x="271256" y="135826"/>
                  </a:lnTo>
                  <a:lnTo>
                    <a:pt x="273288" y="137858"/>
                  </a:lnTo>
                  <a:lnTo>
                    <a:pt x="276209" y="138874"/>
                  </a:lnTo>
                  <a:lnTo>
                    <a:pt x="288020" y="138874"/>
                  </a:lnTo>
                  <a:lnTo>
                    <a:pt x="292021" y="134810"/>
                  </a:lnTo>
                  <a:lnTo>
                    <a:pt x="292021" y="77724"/>
                  </a:lnTo>
                  <a:lnTo>
                    <a:pt x="294053" y="71945"/>
                  </a:lnTo>
                  <a:lnTo>
                    <a:pt x="302308" y="63182"/>
                  </a:lnTo>
                  <a:lnTo>
                    <a:pt x="303106" y="62865"/>
                  </a:lnTo>
                  <a:lnTo>
                    <a:pt x="289354" y="62865"/>
                  </a:lnTo>
                  <a:lnTo>
                    <a:pt x="292021" y="56439"/>
                  </a:lnTo>
                  <a:lnTo>
                    <a:pt x="292021" y="9588"/>
                  </a:lnTo>
                  <a:lnTo>
                    <a:pt x="290941" y="6604"/>
                  </a:lnTo>
                  <a:lnTo>
                    <a:pt x="288782" y="4572"/>
                  </a:lnTo>
                  <a:lnTo>
                    <a:pt x="286750" y="2540"/>
                  </a:lnTo>
                  <a:lnTo>
                    <a:pt x="283829" y="1524"/>
                  </a:lnTo>
                  <a:close/>
                </a:path>
                <a:path w="891539" h="173989">
                  <a:moveTo>
                    <a:pt x="352578" y="60960"/>
                  </a:moveTo>
                  <a:lnTo>
                    <a:pt x="320596" y="60960"/>
                  </a:lnTo>
                  <a:lnTo>
                    <a:pt x="324787" y="62611"/>
                  </a:lnTo>
                  <a:lnTo>
                    <a:pt x="327454" y="65913"/>
                  </a:lnTo>
                  <a:lnTo>
                    <a:pt x="330248" y="69215"/>
                  </a:lnTo>
                  <a:lnTo>
                    <a:pt x="331645" y="74485"/>
                  </a:lnTo>
                  <a:lnTo>
                    <a:pt x="331645" y="130619"/>
                  </a:lnTo>
                  <a:lnTo>
                    <a:pt x="332661" y="133667"/>
                  </a:lnTo>
                  <a:lnTo>
                    <a:pt x="334693" y="135826"/>
                  </a:lnTo>
                  <a:lnTo>
                    <a:pt x="336852" y="137858"/>
                  </a:lnTo>
                  <a:lnTo>
                    <a:pt x="339836" y="138874"/>
                  </a:lnTo>
                  <a:lnTo>
                    <a:pt x="347456" y="138874"/>
                  </a:lnTo>
                  <a:lnTo>
                    <a:pt x="350377" y="137858"/>
                  </a:lnTo>
                  <a:lnTo>
                    <a:pt x="352409" y="135826"/>
                  </a:lnTo>
                  <a:lnTo>
                    <a:pt x="354441" y="133667"/>
                  </a:lnTo>
                  <a:lnTo>
                    <a:pt x="355457" y="130619"/>
                  </a:lnTo>
                  <a:lnTo>
                    <a:pt x="355457" y="71945"/>
                  </a:lnTo>
                  <a:lnTo>
                    <a:pt x="354251" y="64833"/>
                  </a:lnTo>
                  <a:lnTo>
                    <a:pt x="352578" y="60960"/>
                  </a:lnTo>
                  <a:close/>
                </a:path>
                <a:path w="891539" h="173989">
                  <a:moveTo>
                    <a:pt x="292021" y="56439"/>
                  </a:moveTo>
                  <a:lnTo>
                    <a:pt x="289354" y="62865"/>
                  </a:lnTo>
                  <a:lnTo>
                    <a:pt x="292021" y="62865"/>
                  </a:lnTo>
                  <a:lnTo>
                    <a:pt x="292021" y="56439"/>
                  </a:lnTo>
                  <a:close/>
                </a:path>
                <a:path w="891539" h="173989">
                  <a:moveTo>
                    <a:pt x="329994" y="42291"/>
                  </a:moveTo>
                  <a:lnTo>
                    <a:pt x="315008" y="42291"/>
                  </a:lnTo>
                  <a:lnTo>
                    <a:pt x="308277" y="44069"/>
                  </a:lnTo>
                  <a:lnTo>
                    <a:pt x="296466" y="51054"/>
                  </a:lnTo>
                  <a:lnTo>
                    <a:pt x="292148" y="56134"/>
                  </a:lnTo>
                  <a:lnTo>
                    <a:pt x="292021" y="62865"/>
                  </a:lnTo>
                  <a:lnTo>
                    <a:pt x="303106" y="62865"/>
                  </a:lnTo>
                  <a:lnTo>
                    <a:pt x="307896" y="60960"/>
                  </a:lnTo>
                  <a:lnTo>
                    <a:pt x="352578" y="60960"/>
                  </a:lnTo>
                  <a:lnTo>
                    <a:pt x="349425" y="53530"/>
                  </a:lnTo>
                  <a:lnTo>
                    <a:pt x="345805" y="49276"/>
                  </a:lnTo>
                  <a:lnTo>
                    <a:pt x="336153" y="43688"/>
                  </a:lnTo>
                  <a:lnTo>
                    <a:pt x="329994" y="42291"/>
                  </a:lnTo>
                  <a:close/>
                </a:path>
                <a:path w="891539" h="173989">
                  <a:moveTo>
                    <a:pt x="409171" y="62103"/>
                  </a:moveTo>
                  <a:lnTo>
                    <a:pt x="385358" y="62103"/>
                  </a:lnTo>
                  <a:lnTo>
                    <a:pt x="385358" y="110680"/>
                  </a:lnTo>
                  <a:lnTo>
                    <a:pt x="414060" y="139255"/>
                  </a:lnTo>
                  <a:lnTo>
                    <a:pt x="424347" y="139255"/>
                  </a:lnTo>
                  <a:lnTo>
                    <a:pt x="426697" y="139001"/>
                  </a:lnTo>
                  <a:lnTo>
                    <a:pt x="429364" y="138493"/>
                  </a:lnTo>
                  <a:lnTo>
                    <a:pt x="432031" y="138112"/>
                  </a:lnTo>
                  <a:lnTo>
                    <a:pt x="440222" y="133159"/>
                  </a:lnTo>
                  <a:lnTo>
                    <a:pt x="441111" y="131127"/>
                  </a:lnTo>
                  <a:lnTo>
                    <a:pt x="441556" y="128841"/>
                  </a:lnTo>
                  <a:lnTo>
                    <a:pt x="441526" y="122872"/>
                  </a:lnTo>
                  <a:lnTo>
                    <a:pt x="441048" y="120840"/>
                  </a:lnTo>
                  <a:lnTo>
                    <a:pt x="440032" y="119824"/>
                  </a:lnTo>
                  <a:lnTo>
                    <a:pt x="439862" y="119634"/>
                  </a:lnTo>
                  <a:lnTo>
                    <a:pt x="420156" y="119634"/>
                  </a:lnTo>
                  <a:lnTo>
                    <a:pt x="415838" y="118110"/>
                  </a:lnTo>
                  <a:lnTo>
                    <a:pt x="410504" y="112014"/>
                  </a:lnTo>
                  <a:lnTo>
                    <a:pt x="409171" y="107442"/>
                  </a:lnTo>
                  <a:lnTo>
                    <a:pt x="409171" y="62103"/>
                  </a:lnTo>
                  <a:close/>
                </a:path>
                <a:path w="891539" h="173989">
                  <a:moveTo>
                    <a:pt x="437746" y="118173"/>
                  </a:moveTo>
                  <a:lnTo>
                    <a:pt x="434952" y="118427"/>
                  </a:lnTo>
                  <a:lnTo>
                    <a:pt x="433491" y="118681"/>
                  </a:lnTo>
                  <a:lnTo>
                    <a:pt x="430189" y="119443"/>
                  </a:lnTo>
                  <a:lnTo>
                    <a:pt x="428284" y="119634"/>
                  </a:lnTo>
                  <a:lnTo>
                    <a:pt x="439862" y="119634"/>
                  </a:lnTo>
                  <a:lnTo>
                    <a:pt x="439016" y="118681"/>
                  </a:lnTo>
                  <a:lnTo>
                    <a:pt x="437746" y="118173"/>
                  </a:lnTo>
                  <a:close/>
                </a:path>
                <a:path w="891539" h="173989">
                  <a:moveTo>
                    <a:pt x="432412" y="44196"/>
                  </a:moveTo>
                  <a:lnTo>
                    <a:pt x="372404" y="44196"/>
                  </a:lnTo>
                  <a:lnTo>
                    <a:pt x="370055" y="44958"/>
                  </a:lnTo>
                  <a:lnTo>
                    <a:pt x="366753" y="48006"/>
                  </a:lnTo>
                  <a:lnTo>
                    <a:pt x="365927" y="50228"/>
                  </a:lnTo>
                  <a:lnTo>
                    <a:pt x="365927" y="55943"/>
                  </a:lnTo>
                  <a:lnTo>
                    <a:pt x="366753" y="58166"/>
                  </a:lnTo>
                  <a:lnTo>
                    <a:pt x="368404" y="59817"/>
                  </a:lnTo>
                  <a:lnTo>
                    <a:pt x="370055" y="61341"/>
                  </a:lnTo>
                  <a:lnTo>
                    <a:pt x="372404" y="62103"/>
                  </a:lnTo>
                  <a:lnTo>
                    <a:pt x="432412" y="62103"/>
                  </a:lnTo>
                  <a:lnTo>
                    <a:pt x="434761" y="61341"/>
                  </a:lnTo>
                  <a:lnTo>
                    <a:pt x="436412" y="59817"/>
                  </a:lnTo>
                  <a:lnTo>
                    <a:pt x="438063" y="58166"/>
                  </a:lnTo>
                  <a:lnTo>
                    <a:pt x="438889" y="55943"/>
                  </a:lnTo>
                  <a:lnTo>
                    <a:pt x="438889" y="50228"/>
                  </a:lnTo>
                  <a:lnTo>
                    <a:pt x="438063" y="48006"/>
                  </a:lnTo>
                  <a:lnTo>
                    <a:pt x="434761" y="44958"/>
                  </a:lnTo>
                  <a:lnTo>
                    <a:pt x="432412" y="44196"/>
                  </a:lnTo>
                  <a:close/>
                </a:path>
                <a:path w="891539" h="173989">
                  <a:moveTo>
                    <a:pt x="401170" y="14859"/>
                  </a:moveTo>
                  <a:lnTo>
                    <a:pt x="393550" y="14859"/>
                  </a:lnTo>
                  <a:lnTo>
                    <a:pt x="390565" y="15875"/>
                  </a:lnTo>
                  <a:lnTo>
                    <a:pt x="388406" y="17907"/>
                  </a:lnTo>
                  <a:lnTo>
                    <a:pt x="386374" y="19939"/>
                  </a:lnTo>
                  <a:lnTo>
                    <a:pt x="385358" y="22923"/>
                  </a:lnTo>
                  <a:lnTo>
                    <a:pt x="385358" y="44196"/>
                  </a:lnTo>
                  <a:lnTo>
                    <a:pt x="409171" y="44196"/>
                  </a:lnTo>
                  <a:lnTo>
                    <a:pt x="409171" y="22923"/>
                  </a:lnTo>
                  <a:lnTo>
                    <a:pt x="408155" y="19939"/>
                  </a:lnTo>
                  <a:lnTo>
                    <a:pt x="404091" y="15875"/>
                  </a:lnTo>
                  <a:lnTo>
                    <a:pt x="401170" y="14859"/>
                  </a:lnTo>
                  <a:close/>
                </a:path>
                <a:path w="891539" h="173989">
                  <a:moveTo>
                    <a:pt x="574831" y="3048"/>
                  </a:moveTo>
                  <a:lnTo>
                    <a:pt x="515522" y="3048"/>
                  </a:lnTo>
                  <a:lnTo>
                    <a:pt x="512283" y="4191"/>
                  </a:lnTo>
                  <a:lnTo>
                    <a:pt x="507838" y="8636"/>
                  </a:lnTo>
                  <a:lnTo>
                    <a:pt x="506759" y="11811"/>
                  </a:lnTo>
                  <a:lnTo>
                    <a:pt x="506759" y="128587"/>
                  </a:lnTo>
                  <a:lnTo>
                    <a:pt x="507838" y="131826"/>
                  </a:lnTo>
                  <a:lnTo>
                    <a:pt x="509997" y="134112"/>
                  </a:lnTo>
                  <a:lnTo>
                    <a:pt x="512283" y="136271"/>
                  </a:lnTo>
                  <a:lnTo>
                    <a:pt x="515522" y="137350"/>
                  </a:lnTo>
                  <a:lnTo>
                    <a:pt x="567528" y="137350"/>
                  </a:lnTo>
                  <a:lnTo>
                    <a:pt x="606390" y="122181"/>
                  </a:lnTo>
                  <a:lnTo>
                    <a:pt x="608344" y="118872"/>
                  </a:lnTo>
                  <a:lnTo>
                    <a:pt x="530190" y="118872"/>
                  </a:lnTo>
                  <a:lnTo>
                    <a:pt x="530190" y="78486"/>
                  </a:lnTo>
                  <a:lnTo>
                    <a:pt x="606306" y="78486"/>
                  </a:lnTo>
                  <a:lnTo>
                    <a:pt x="600231" y="71818"/>
                  </a:lnTo>
                  <a:lnTo>
                    <a:pt x="595927" y="69723"/>
                  </a:lnTo>
                  <a:lnTo>
                    <a:pt x="583530" y="69723"/>
                  </a:lnTo>
                  <a:lnTo>
                    <a:pt x="583530" y="66865"/>
                  </a:lnTo>
                  <a:lnTo>
                    <a:pt x="593289" y="66865"/>
                  </a:lnTo>
                  <a:lnTo>
                    <a:pt x="598072" y="64071"/>
                  </a:lnTo>
                  <a:lnTo>
                    <a:pt x="601489" y="60007"/>
                  </a:lnTo>
                  <a:lnTo>
                    <a:pt x="530190" y="60007"/>
                  </a:lnTo>
                  <a:lnTo>
                    <a:pt x="530190" y="21526"/>
                  </a:lnTo>
                  <a:lnTo>
                    <a:pt x="606046" y="21526"/>
                  </a:lnTo>
                  <a:lnTo>
                    <a:pt x="604485" y="19240"/>
                  </a:lnTo>
                  <a:lnTo>
                    <a:pt x="601056" y="14033"/>
                  </a:lnTo>
                  <a:lnTo>
                    <a:pt x="596040" y="10033"/>
                  </a:lnTo>
                  <a:lnTo>
                    <a:pt x="582832" y="4445"/>
                  </a:lnTo>
                  <a:lnTo>
                    <a:pt x="574831" y="3048"/>
                  </a:lnTo>
                  <a:close/>
                </a:path>
                <a:path w="891539" h="173989">
                  <a:moveTo>
                    <a:pt x="606306" y="78486"/>
                  </a:moveTo>
                  <a:lnTo>
                    <a:pt x="573116" y="78486"/>
                  </a:lnTo>
                  <a:lnTo>
                    <a:pt x="579466" y="80137"/>
                  </a:lnTo>
                  <a:lnTo>
                    <a:pt x="587594" y="86741"/>
                  </a:lnTo>
                  <a:lnTo>
                    <a:pt x="589626" y="91821"/>
                  </a:lnTo>
                  <a:lnTo>
                    <a:pt x="589626" y="105410"/>
                  </a:lnTo>
                  <a:lnTo>
                    <a:pt x="587594" y="110490"/>
                  </a:lnTo>
                  <a:lnTo>
                    <a:pt x="583530" y="113919"/>
                  </a:lnTo>
                  <a:lnTo>
                    <a:pt x="579466" y="117221"/>
                  </a:lnTo>
                  <a:lnTo>
                    <a:pt x="573116" y="118872"/>
                  </a:lnTo>
                  <a:lnTo>
                    <a:pt x="608344" y="118872"/>
                  </a:lnTo>
                  <a:lnTo>
                    <a:pt x="610200" y="115728"/>
                  </a:lnTo>
                  <a:lnTo>
                    <a:pt x="612486" y="108275"/>
                  </a:lnTo>
                  <a:lnTo>
                    <a:pt x="613248" y="99822"/>
                  </a:lnTo>
                  <a:lnTo>
                    <a:pt x="613248" y="90678"/>
                  </a:lnTo>
                  <a:lnTo>
                    <a:pt x="610645" y="83248"/>
                  </a:lnTo>
                  <a:lnTo>
                    <a:pt x="606306" y="78486"/>
                  </a:lnTo>
                  <a:close/>
                </a:path>
                <a:path w="891539" h="173989">
                  <a:moveTo>
                    <a:pt x="583530" y="66865"/>
                  </a:moveTo>
                  <a:lnTo>
                    <a:pt x="583530" y="69723"/>
                  </a:lnTo>
                  <a:lnTo>
                    <a:pt x="590991" y="67974"/>
                  </a:lnTo>
                  <a:lnTo>
                    <a:pt x="583530" y="66865"/>
                  </a:lnTo>
                  <a:close/>
                </a:path>
                <a:path w="891539" h="173989">
                  <a:moveTo>
                    <a:pt x="590991" y="67974"/>
                  </a:moveTo>
                  <a:lnTo>
                    <a:pt x="583530" y="69723"/>
                  </a:lnTo>
                  <a:lnTo>
                    <a:pt x="595927" y="69723"/>
                  </a:lnTo>
                  <a:lnTo>
                    <a:pt x="592928" y="68262"/>
                  </a:lnTo>
                  <a:lnTo>
                    <a:pt x="590991" y="67974"/>
                  </a:lnTo>
                  <a:close/>
                </a:path>
                <a:path w="891539" h="173989">
                  <a:moveTo>
                    <a:pt x="593289" y="66865"/>
                  </a:moveTo>
                  <a:lnTo>
                    <a:pt x="583530" y="66865"/>
                  </a:lnTo>
                  <a:lnTo>
                    <a:pt x="590991" y="67974"/>
                  </a:lnTo>
                  <a:lnTo>
                    <a:pt x="591658" y="67818"/>
                  </a:lnTo>
                  <a:lnTo>
                    <a:pt x="593289" y="66865"/>
                  </a:lnTo>
                  <a:close/>
                </a:path>
                <a:path w="891539" h="173989">
                  <a:moveTo>
                    <a:pt x="606046" y="21526"/>
                  </a:moveTo>
                  <a:lnTo>
                    <a:pt x="569624" y="21526"/>
                  </a:lnTo>
                  <a:lnTo>
                    <a:pt x="575847" y="23177"/>
                  </a:lnTo>
                  <a:lnTo>
                    <a:pt x="579911" y="26479"/>
                  </a:lnTo>
                  <a:lnTo>
                    <a:pt x="584102" y="29654"/>
                  </a:lnTo>
                  <a:lnTo>
                    <a:pt x="586197" y="34417"/>
                  </a:lnTo>
                  <a:lnTo>
                    <a:pt x="586197" y="47117"/>
                  </a:lnTo>
                  <a:lnTo>
                    <a:pt x="584102" y="51943"/>
                  </a:lnTo>
                  <a:lnTo>
                    <a:pt x="575847" y="58420"/>
                  </a:lnTo>
                  <a:lnTo>
                    <a:pt x="569624" y="60007"/>
                  </a:lnTo>
                  <a:lnTo>
                    <a:pt x="601489" y="60007"/>
                  </a:lnTo>
                  <a:lnTo>
                    <a:pt x="607470" y="52895"/>
                  </a:lnTo>
                  <a:lnTo>
                    <a:pt x="609819" y="46037"/>
                  </a:lnTo>
                  <a:lnTo>
                    <a:pt x="609819" y="30670"/>
                  </a:lnTo>
                  <a:lnTo>
                    <a:pt x="608041" y="24447"/>
                  </a:lnTo>
                  <a:lnTo>
                    <a:pt x="606046" y="21526"/>
                  </a:lnTo>
                  <a:close/>
                </a:path>
                <a:path w="891539" h="173989">
                  <a:moveTo>
                    <a:pt x="651249" y="1524"/>
                  </a:moveTo>
                  <a:lnTo>
                    <a:pt x="643629" y="1524"/>
                  </a:lnTo>
                  <a:lnTo>
                    <a:pt x="640708" y="2540"/>
                  </a:lnTo>
                  <a:lnTo>
                    <a:pt x="636644" y="6604"/>
                  </a:lnTo>
                  <a:lnTo>
                    <a:pt x="635628" y="9588"/>
                  </a:lnTo>
                  <a:lnTo>
                    <a:pt x="635628" y="103632"/>
                  </a:lnTo>
                  <a:lnTo>
                    <a:pt x="660024" y="138695"/>
                  </a:lnTo>
                  <a:lnTo>
                    <a:pt x="667442" y="139255"/>
                  </a:lnTo>
                  <a:lnTo>
                    <a:pt x="668839" y="139255"/>
                  </a:lnTo>
                  <a:lnTo>
                    <a:pt x="683825" y="131191"/>
                  </a:lnTo>
                  <a:lnTo>
                    <a:pt x="683825" y="124333"/>
                  </a:lnTo>
                  <a:lnTo>
                    <a:pt x="683507" y="121920"/>
                  </a:lnTo>
                  <a:lnTo>
                    <a:pt x="682872" y="120777"/>
                  </a:lnTo>
                  <a:lnTo>
                    <a:pt x="682301" y="119634"/>
                  </a:lnTo>
                  <a:lnTo>
                    <a:pt x="669156" y="119634"/>
                  </a:lnTo>
                  <a:lnTo>
                    <a:pt x="665600" y="118237"/>
                  </a:lnTo>
                  <a:lnTo>
                    <a:pt x="663060" y="115443"/>
                  </a:lnTo>
                  <a:lnTo>
                    <a:pt x="660647" y="112649"/>
                  </a:lnTo>
                  <a:lnTo>
                    <a:pt x="659441" y="108331"/>
                  </a:lnTo>
                  <a:lnTo>
                    <a:pt x="659441" y="9588"/>
                  </a:lnTo>
                  <a:lnTo>
                    <a:pt x="658361" y="6604"/>
                  </a:lnTo>
                  <a:lnTo>
                    <a:pt x="656202" y="4572"/>
                  </a:lnTo>
                  <a:lnTo>
                    <a:pt x="654170" y="2540"/>
                  </a:lnTo>
                  <a:lnTo>
                    <a:pt x="651249" y="1524"/>
                  </a:lnTo>
                  <a:close/>
                </a:path>
                <a:path w="891539" h="173989">
                  <a:moveTo>
                    <a:pt x="681031" y="118999"/>
                  </a:moveTo>
                  <a:lnTo>
                    <a:pt x="676586" y="119634"/>
                  </a:lnTo>
                  <a:lnTo>
                    <a:pt x="682301" y="119634"/>
                  </a:lnTo>
                  <a:lnTo>
                    <a:pt x="681031" y="118999"/>
                  </a:lnTo>
                  <a:close/>
                </a:path>
                <a:path w="891539" h="173989">
                  <a:moveTo>
                    <a:pt x="711511" y="42672"/>
                  </a:moveTo>
                  <a:lnTo>
                    <a:pt x="703891" y="42672"/>
                  </a:lnTo>
                  <a:lnTo>
                    <a:pt x="700970" y="43688"/>
                  </a:lnTo>
                  <a:lnTo>
                    <a:pt x="698938" y="45720"/>
                  </a:lnTo>
                  <a:lnTo>
                    <a:pt x="696906" y="47625"/>
                  </a:lnTo>
                  <a:lnTo>
                    <a:pt x="695890" y="50609"/>
                  </a:lnTo>
                  <a:lnTo>
                    <a:pt x="695954" y="109664"/>
                  </a:lnTo>
                  <a:lnTo>
                    <a:pt x="697096" y="116395"/>
                  </a:lnTo>
                  <a:lnTo>
                    <a:pt x="722433" y="139255"/>
                  </a:lnTo>
                  <a:lnTo>
                    <a:pt x="737546" y="139255"/>
                  </a:lnTo>
                  <a:lnTo>
                    <a:pt x="743896" y="137414"/>
                  </a:lnTo>
                  <a:lnTo>
                    <a:pt x="749324" y="133667"/>
                  </a:lnTo>
                  <a:lnTo>
                    <a:pt x="754691" y="130048"/>
                  </a:lnTo>
                  <a:lnTo>
                    <a:pt x="758755" y="124777"/>
                  </a:lnTo>
                  <a:lnTo>
                    <a:pt x="758755" y="120586"/>
                  </a:lnTo>
                  <a:lnTo>
                    <a:pt x="730624" y="120586"/>
                  </a:lnTo>
                  <a:lnTo>
                    <a:pt x="726370" y="118999"/>
                  </a:lnTo>
                  <a:lnTo>
                    <a:pt x="721036" y="112649"/>
                  </a:lnTo>
                  <a:lnTo>
                    <a:pt x="719702" y="107759"/>
                  </a:lnTo>
                  <a:lnTo>
                    <a:pt x="719702" y="50609"/>
                  </a:lnTo>
                  <a:lnTo>
                    <a:pt x="718623" y="47625"/>
                  </a:lnTo>
                  <a:lnTo>
                    <a:pt x="716464" y="45720"/>
                  </a:lnTo>
                  <a:lnTo>
                    <a:pt x="714432" y="43688"/>
                  </a:lnTo>
                  <a:lnTo>
                    <a:pt x="711511" y="42672"/>
                  </a:lnTo>
                  <a:close/>
                </a:path>
                <a:path w="891539" h="173989">
                  <a:moveTo>
                    <a:pt x="781996" y="112204"/>
                  </a:moveTo>
                  <a:lnTo>
                    <a:pt x="758755" y="112204"/>
                  </a:lnTo>
                  <a:lnTo>
                    <a:pt x="761422" y="117919"/>
                  </a:lnTo>
                  <a:lnTo>
                    <a:pt x="758755" y="124777"/>
                  </a:lnTo>
                  <a:lnTo>
                    <a:pt x="758755" y="130619"/>
                  </a:lnTo>
                  <a:lnTo>
                    <a:pt x="759771" y="133667"/>
                  </a:lnTo>
                  <a:lnTo>
                    <a:pt x="761803" y="135826"/>
                  </a:lnTo>
                  <a:lnTo>
                    <a:pt x="763835" y="137858"/>
                  </a:lnTo>
                  <a:lnTo>
                    <a:pt x="766692" y="138874"/>
                  </a:lnTo>
                  <a:lnTo>
                    <a:pt x="778122" y="138874"/>
                  </a:lnTo>
                  <a:lnTo>
                    <a:pt x="781996" y="134810"/>
                  </a:lnTo>
                  <a:lnTo>
                    <a:pt x="781996" y="112204"/>
                  </a:lnTo>
                  <a:close/>
                </a:path>
                <a:path w="891539" h="173989">
                  <a:moveTo>
                    <a:pt x="758755" y="112204"/>
                  </a:moveTo>
                  <a:lnTo>
                    <a:pt x="758755" y="124777"/>
                  </a:lnTo>
                  <a:lnTo>
                    <a:pt x="761422" y="117919"/>
                  </a:lnTo>
                  <a:lnTo>
                    <a:pt x="758755" y="112204"/>
                  </a:lnTo>
                  <a:close/>
                </a:path>
                <a:path w="891539" h="173989">
                  <a:moveTo>
                    <a:pt x="773804" y="42672"/>
                  </a:moveTo>
                  <a:lnTo>
                    <a:pt x="766184" y="42672"/>
                  </a:lnTo>
                  <a:lnTo>
                    <a:pt x="763263" y="43688"/>
                  </a:lnTo>
                  <a:lnTo>
                    <a:pt x="761231" y="45720"/>
                  </a:lnTo>
                  <a:lnTo>
                    <a:pt x="759199" y="47625"/>
                  </a:lnTo>
                  <a:lnTo>
                    <a:pt x="758183" y="50609"/>
                  </a:lnTo>
                  <a:lnTo>
                    <a:pt x="758183" y="103822"/>
                  </a:lnTo>
                  <a:lnTo>
                    <a:pt x="756151" y="109664"/>
                  </a:lnTo>
                  <a:lnTo>
                    <a:pt x="752087" y="114109"/>
                  </a:lnTo>
                  <a:lnTo>
                    <a:pt x="748023" y="118427"/>
                  </a:lnTo>
                  <a:lnTo>
                    <a:pt x="742816" y="120586"/>
                  </a:lnTo>
                  <a:lnTo>
                    <a:pt x="758755" y="120586"/>
                  </a:lnTo>
                  <a:lnTo>
                    <a:pt x="758755" y="112204"/>
                  </a:lnTo>
                  <a:lnTo>
                    <a:pt x="781996" y="112204"/>
                  </a:lnTo>
                  <a:lnTo>
                    <a:pt x="781996" y="50609"/>
                  </a:lnTo>
                  <a:lnTo>
                    <a:pt x="780916" y="47625"/>
                  </a:lnTo>
                  <a:lnTo>
                    <a:pt x="778757" y="45720"/>
                  </a:lnTo>
                  <a:lnTo>
                    <a:pt x="776725" y="43688"/>
                  </a:lnTo>
                  <a:lnTo>
                    <a:pt x="773804" y="42672"/>
                  </a:lnTo>
                  <a:close/>
                </a:path>
                <a:path w="891539" h="173989">
                  <a:moveTo>
                    <a:pt x="854914" y="42291"/>
                  </a:moveTo>
                  <a:lnTo>
                    <a:pt x="839293" y="42291"/>
                  </a:lnTo>
                  <a:lnTo>
                    <a:pt x="831228" y="44386"/>
                  </a:lnTo>
                  <a:lnTo>
                    <a:pt x="803114" y="77295"/>
                  </a:lnTo>
                  <a:lnTo>
                    <a:pt x="801637" y="90868"/>
                  </a:lnTo>
                  <a:lnTo>
                    <a:pt x="802018" y="98047"/>
                  </a:lnTo>
                  <a:lnTo>
                    <a:pt x="825450" y="133350"/>
                  </a:lnTo>
                  <a:lnTo>
                    <a:pt x="852691" y="139255"/>
                  </a:lnTo>
                  <a:lnTo>
                    <a:pt x="857644" y="139255"/>
                  </a:lnTo>
                  <a:lnTo>
                    <a:pt x="884124" y="131064"/>
                  </a:lnTo>
                  <a:lnTo>
                    <a:pt x="886410" y="129667"/>
                  </a:lnTo>
                  <a:lnTo>
                    <a:pt x="887997" y="128016"/>
                  </a:lnTo>
                  <a:lnTo>
                    <a:pt x="888886" y="126111"/>
                  </a:lnTo>
                  <a:lnTo>
                    <a:pt x="889902" y="124206"/>
                  </a:lnTo>
                  <a:lnTo>
                    <a:pt x="890282" y="122364"/>
                  </a:lnTo>
                  <a:lnTo>
                    <a:pt x="890116" y="121158"/>
                  </a:lnTo>
                  <a:lnTo>
                    <a:pt x="843547" y="121158"/>
                  </a:lnTo>
                  <a:lnTo>
                    <a:pt x="836308" y="118618"/>
                  </a:lnTo>
                  <a:lnTo>
                    <a:pt x="831297" y="113474"/>
                  </a:lnTo>
                  <a:lnTo>
                    <a:pt x="826529" y="108331"/>
                  </a:lnTo>
                  <a:lnTo>
                    <a:pt x="824116" y="100520"/>
                  </a:lnTo>
                  <a:lnTo>
                    <a:pt x="824116" y="96202"/>
                  </a:lnTo>
                  <a:lnTo>
                    <a:pt x="820878" y="96202"/>
                  </a:lnTo>
                  <a:lnTo>
                    <a:pt x="820878" y="82486"/>
                  </a:lnTo>
                  <a:lnTo>
                    <a:pt x="824128" y="82486"/>
                  </a:lnTo>
                  <a:lnTo>
                    <a:pt x="825069" y="77216"/>
                  </a:lnTo>
                  <a:lnTo>
                    <a:pt x="826974" y="72771"/>
                  </a:lnTo>
                  <a:lnTo>
                    <a:pt x="829006" y="68199"/>
                  </a:lnTo>
                  <a:lnTo>
                    <a:pt x="831863" y="64706"/>
                  </a:lnTo>
                  <a:lnTo>
                    <a:pt x="835546" y="62293"/>
                  </a:lnTo>
                  <a:lnTo>
                    <a:pt x="839356" y="59753"/>
                  </a:lnTo>
                  <a:lnTo>
                    <a:pt x="843928" y="58483"/>
                  </a:lnTo>
                  <a:lnTo>
                    <a:pt x="882945" y="58483"/>
                  </a:lnTo>
                  <a:lnTo>
                    <a:pt x="879552" y="54864"/>
                  </a:lnTo>
                  <a:lnTo>
                    <a:pt x="875869" y="50800"/>
                  </a:lnTo>
                  <a:lnTo>
                    <a:pt x="871360" y="47688"/>
                  </a:lnTo>
                  <a:lnTo>
                    <a:pt x="860819" y="43370"/>
                  </a:lnTo>
                  <a:lnTo>
                    <a:pt x="854914" y="42291"/>
                  </a:lnTo>
                  <a:close/>
                </a:path>
                <a:path w="891539" h="173989">
                  <a:moveTo>
                    <a:pt x="880949" y="113474"/>
                  </a:moveTo>
                  <a:lnTo>
                    <a:pt x="878599" y="114109"/>
                  </a:lnTo>
                  <a:lnTo>
                    <a:pt x="875932" y="115633"/>
                  </a:lnTo>
                  <a:lnTo>
                    <a:pt x="872249" y="117665"/>
                  </a:lnTo>
                  <a:lnTo>
                    <a:pt x="868312" y="119126"/>
                  </a:lnTo>
                  <a:lnTo>
                    <a:pt x="864121" y="120015"/>
                  </a:lnTo>
                  <a:lnTo>
                    <a:pt x="860057" y="120777"/>
                  </a:lnTo>
                  <a:lnTo>
                    <a:pt x="856374" y="121158"/>
                  </a:lnTo>
                  <a:lnTo>
                    <a:pt x="890116" y="121158"/>
                  </a:lnTo>
                  <a:lnTo>
                    <a:pt x="889837" y="119126"/>
                  </a:lnTo>
                  <a:lnTo>
                    <a:pt x="889745" y="118618"/>
                  </a:lnTo>
                  <a:lnTo>
                    <a:pt x="889013" y="117094"/>
                  </a:lnTo>
                  <a:lnTo>
                    <a:pt x="887743" y="115824"/>
                  </a:lnTo>
                  <a:lnTo>
                    <a:pt x="886600" y="114554"/>
                  </a:lnTo>
                  <a:lnTo>
                    <a:pt x="885013" y="113855"/>
                  </a:lnTo>
                  <a:lnTo>
                    <a:pt x="882981" y="113728"/>
                  </a:lnTo>
                  <a:lnTo>
                    <a:pt x="880949" y="113474"/>
                  </a:lnTo>
                  <a:close/>
                </a:path>
                <a:path w="891539" h="173989">
                  <a:moveTo>
                    <a:pt x="824128" y="82486"/>
                  </a:moveTo>
                  <a:lnTo>
                    <a:pt x="820878" y="82486"/>
                  </a:lnTo>
                  <a:lnTo>
                    <a:pt x="820878" y="96202"/>
                  </a:lnTo>
                  <a:lnTo>
                    <a:pt x="824116" y="96202"/>
                  </a:lnTo>
                  <a:lnTo>
                    <a:pt x="824128" y="82486"/>
                  </a:lnTo>
                  <a:close/>
                </a:path>
                <a:path w="891539" h="173989">
                  <a:moveTo>
                    <a:pt x="871360" y="82486"/>
                  </a:moveTo>
                  <a:lnTo>
                    <a:pt x="824128" y="82486"/>
                  </a:lnTo>
                  <a:lnTo>
                    <a:pt x="824116" y="96202"/>
                  </a:lnTo>
                  <a:lnTo>
                    <a:pt x="884949" y="96202"/>
                  </a:lnTo>
                  <a:lnTo>
                    <a:pt x="887172" y="95631"/>
                  </a:lnTo>
                  <a:lnTo>
                    <a:pt x="890347" y="93218"/>
                  </a:lnTo>
                  <a:lnTo>
                    <a:pt x="891172" y="91440"/>
                  </a:lnTo>
                  <a:lnTo>
                    <a:pt x="891172" y="85344"/>
                  </a:lnTo>
                  <a:lnTo>
                    <a:pt x="871360" y="85344"/>
                  </a:lnTo>
                  <a:lnTo>
                    <a:pt x="871360" y="82486"/>
                  </a:lnTo>
                  <a:close/>
                </a:path>
                <a:path w="891539" h="173989">
                  <a:moveTo>
                    <a:pt x="882945" y="58483"/>
                  </a:moveTo>
                  <a:lnTo>
                    <a:pt x="854088" y="58483"/>
                  </a:lnTo>
                  <a:lnTo>
                    <a:pt x="858089" y="59563"/>
                  </a:lnTo>
                  <a:lnTo>
                    <a:pt x="861264" y="61722"/>
                  </a:lnTo>
                  <a:lnTo>
                    <a:pt x="864566" y="63754"/>
                  </a:lnTo>
                  <a:lnTo>
                    <a:pt x="867042" y="66738"/>
                  </a:lnTo>
                  <a:lnTo>
                    <a:pt x="868693" y="70675"/>
                  </a:lnTo>
                  <a:lnTo>
                    <a:pt x="870471" y="74612"/>
                  </a:lnTo>
                  <a:lnTo>
                    <a:pt x="871360" y="79502"/>
                  </a:lnTo>
                  <a:lnTo>
                    <a:pt x="871360" y="85344"/>
                  </a:lnTo>
                  <a:lnTo>
                    <a:pt x="874408" y="82486"/>
                  </a:lnTo>
                  <a:lnTo>
                    <a:pt x="891172" y="82486"/>
                  </a:lnTo>
                  <a:lnTo>
                    <a:pt x="891172" y="81915"/>
                  </a:lnTo>
                  <a:lnTo>
                    <a:pt x="890156" y="75438"/>
                  </a:lnTo>
                  <a:lnTo>
                    <a:pt x="888124" y="69723"/>
                  </a:lnTo>
                  <a:lnTo>
                    <a:pt x="886219" y="63881"/>
                  </a:lnTo>
                  <a:lnTo>
                    <a:pt x="883362" y="58928"/>
                  </a:lnTo>
                  <a:lnTo>
                    <a:pt x="882945" y="58483"/>
                  </a:lnTo>
                  <a:close/>
                </a:path>
                <a:path w="891539" h="173989">
                  <a:moveTo>
                    <a:pt x="891172" y="82486"/>
                  </a:moveTo>
                  <a:lnTo>
                    <a:pt x="874408" y="82486"/>
                  </a:lnTo>
                  <a:lnTo>
                    <a:pt x="871360" y="85344"/>
                  </a:lnTo>
                  <a:lnTo>
                    <a:pt x="891172" y="85344"/>
                  </a:lnTo>
                  <a:lnTo>
                    <a:pt x="891172" y="8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680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3100" y="1765300"/>
            <a:ext cx="1473200" cy="1473200"/>
          </a:xfrm>
          <a:custGeom>
            <a:avLst/>
            <a:gdLst/>
            <a:ahLst/>
            <a:cxnLst/>
            <a:rect l="l" t="t" r="r" b="b"/>
            <a:pathLst>
              <a:path w="1473200" h="1473200">
                <a:moveTo>
                  <a:pt x="1358900" y="0"/>
                </a:moveTo>
                <a:lnTo>
                  <a:pt x="114300" y="0"/>
                </a:lnTo>
                <a:lnTo>
                  <a:pt x="69809" y="8981"/>
                </a:lnTo>
                <a:lnTo>
                  <a:pt x="33477" y="33475"/>
                </a:lnTo>
                <a:lnTo>
                  <a:pt x="8982" y="69806"/>
                </a:lnTo>
                <a:lnTo>
                  <a:pt x="0" y="114300"/>
                </a:lnTo>
                <a:lnTo>
                  <a:pt x="0" y="1358900"/>
                </a:lnTo>
                <a:lnTo>
                  <a:pt x="8982" y="1403390"/>
                </a:lnTo>
                <a:lnTo>
                  <a:pt x="33477" y="1439722"/>
                </a:lnTo>
                <a:lnTo>
                  <a:pt x="69809" y="1464217"/>
                </a:lnTo>
                <a:lnTo>
                  <a:pt x="114300" y="1473200"/>
                </a:lnTo>
                <a:lnTo>
                  <a:pt x="1358900" y="1473200"/>
                </a:lnTo>
                <a:lnTo>
                  <a:pt x="1403393" y="1464217"/>
                </a:lnTo>
                <a:lnTo>
                  <a:pt x="1439724" y="1439722"/>
                </a:lnTo>
                <a:lnTo>
                  <a:pt x="1464218" y="1403390"/>
                </a:lnTo>
                <a:lnTo>
                  <a:pt x="1473200" y="1358900"/>
                </a:lnTo>
                <a:lnTo>
                  <a:pt x="1473200" y="114300"/>
                </a:lnTo>
                <a:lnTo>
                  <a:pt x="1464218" y="69806"/>
                </a:lnTo>
                <a:lnTo>
                  <a:pt x="1439724" y="33475"/>
                </a:lnTo>
                <a:lnTo>
                  <a:pt x="1403393" y="8981"/>
                </a:lnTo>
                <a:lnTo>
                  <a:pt x="1358900" y="0"/>
                </a:lnTo>
                <a:close/>
              </a:path>
            </a:pathLst>
          </a:custGeom>
          <a:solidFill>
            <a:srgbClr val="70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100" y="3822700"/>
            <a:ext cx="1473200" cy="1473200"/>
          </a:xfrm>
          <a:custGeom>
            <a:avLst/>
            <a:gdLst/>
            <a:ahLst/>
            <a:cxnLst/>
            <a:rect l="l" t="t" r="r" b="b"/>
            <a:pathLst>
              <a:path w="1473200" h="1473200">
                <a:moveTo>
                  <a:pt x="1358900" y="0"/>
                </a:moveTo>
                <a:lnTo>
                  <a:pt x="114300" y="0"/>
                </a:lnTo>
                <a:lnTo>
                  <a:pt x="69809" y="8981"/>
                </a:lnTo>
                <a:lnTo>
                  <a:pt x="33477" y="33475"/>
                </a:lnTo>
                <a:lnTo>
                  <a:pt x="8982" y="69806"/>
                </a:lnTo>
                <a:lnTo>
                  <a:pt x="0" y="114300"/>
                </a:lnTo>
                <a:lnTo>
                  <a:pt x="0" y="1358900"/>
                </a:lnTo>
                <a:lnTo>
                  <a:pt x="8982" y="1403390"/>
                </a:lnTo>
                <a:lnTo>
                  <a:pt x="33477" y="1439722"/>
                </a:lnTo>
                <a:lnTo>
                  <a:pt x="69809" y="1464217"/>
                </a:lnTo>
                <a:lnTo>
                  <a:pt x="114300" y="1473200"/>
                </a:lnTo>
                <a:lnTo>
                  <a:pt x="1358900" y="1473200"/>
                </a:lnTo>
                <a:lnTo>
                  <a:pt x="1403393" y="1464217"/>
                </a:lnTo>
                <a:lnTo>
                  <a:pt x="1439724" y="1439722"/>
                </a:lnTo>
                <a:lnTo>
                  <a:pt x="1464218" y="1403390"/>
                </a:lnTo>
                <a:lnTo>
                  <a:pt x="1473200" y="1358900"/>
                </a:lnTo>
                <a:lnTo>
                  <a:pt x="1473200" y="114300"/>
                </a:lnTo>
                <a:lnTo>
                  <a:pt x="1464218" y="69806"/>
                </a:lnTo>
                <a:lnTo>
                  <a:pt x="1439724" y="33475"/>
                </a:lnTo>
                <a:lnTo>
                  <a:pt x="1403393" y="8981"/>
                </a:lnTo>
                <a:lnTo>
                  <a:pt x="1358900" y="0"/>
                </a:lnTo>
                <a:close/>
              </a:path>
            </a:pathLst>
          </a:custGeom>
          <a:solidFill>
            <a:srgbClr val="159D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21400" y="3822700"/>
            <a:ext cx="1485900" cy="1473200"/>
          </a:xfrm>
          <a:custGeom>
            <a:avLst/>
            <a:gdLst/>
            <a:ahLst/>
            <a:cxnLst/>
            <a:rect l="l" t="t" r="r" b="b"/>
            <a:pathLst>
              <a:path w="1485900" h="1473200">
                <a:moveTo>
                  <a:pt x="1371600" y="0"/>
                </a:moveTo>
                <a:lnTo>
                  <a:pt x="114300" y="0"/>
                </a:lnTo>
                <a:lnTo>
                  <a:pt x="69809" y="8981"/>
                </a:lnTo>
                <a:lnTo>
                  <a:pt x="33477" y="33475"/>
                </a:lnTo>
                <a:lnTo>
                  <a:pt x="8982" y="69806"/>
                </a:lnTo>
                <a:lnTo>
                  <a:pt x="0" y="114300"/>
                </a:lnTo>
                <a:lnTo>
                  <a:pt x="0" y="1358900"/>
                </a:lnTo>
                <a:lnTo>
                  <a:pt x="8982" y="1403390"/>
                </a:lnTo>
                <a:lnTo>
                  <a:pt x="33477" y="1439722"/>
                </a:lnTo>
                <a:lnTo>
                  <a:pt x="69809" y="1464217"/>
                </a:lnTo>
                <a:lnTo>
                  <a:pt x="114300" y="1473200"/>
                </a:lnTo>
                <a:lnTo>
                  <a:pt x="1371600" y="1473200"/>
                </a:lnTo>
                <a:lnTo>
                  <a:pt x="1416093" y="1464217"/>
                </a:lnTo>
                <a:lnTo>
                  <a:pt x="1452424" y="1439722"/>
                </a:lnTo>
                <a:lnTo>
                  <a:pt x="1476918" y="1403390"/>
                </a:lnTo>
                <a:lnTo>
                  <a:pt x="1485900" y="1358900"/>
                </a:lnTo>
                <a:lnTo>
                  <a:pt x="1485900" y="114300"/>
                </a:lnTo>
                <a:lnTo>
                  <a:pt x="1476918" y="69806"/>
                </a:lnTo>
                <a:lnTo>
                  <a:pt x="1452424" y="33475"/>
                </a:lnTo>
                <a:lnTo>
                  <a:pt x="1416093" y="8981"/>
                </a:lnTo>
                <a:lnTo>
                  <a:pt x="1371600" y="0"/>
                </a:lnTo>
                <a:close/>
              </a:path>
            </a:pathLst>
          </a:custGeom>
          <a:solidFill>
            <a:srgbClr val="DC6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" y="5562600"/>
            <a:ext cx="9893300" cy="1828800"/>
          </a:xfrm>
          <a:custGeom>
            <a:avLst/>
            <a:gdLst/>
            <a:ahLst/>
            <a:cxnLst/>
            <a:rect l="l" t="t" r="r" b="b"/>
            <a:pathLst>
              <a:path w="9893300" h="1828800">
                <a:moveTo>
                  <a:pt x="9893300" y="0"/>
                </a:moveTo>
                <a:lnTo>
                  <a:pt x="0" y="0"/>
                </a:lnTo>
                <a:lnTo>
                  <a:pt x="0" y="1828800"/>
                </a:lnTo>
                <a:lnTo>
                  <a:pt x="9893300" y="1828800"/>
                </a:lnTo>
                <a:lnTo>
                  <a:pt x="9893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0000" y="3987800"/>
            <a:ext cx="1358900" cy="254000"/>
          </a:xfrm>
          <a:custGeom>
            <a:avLst/>
            <a:gdLst/>
            <a:ahLst/>
            <a:cxnLst/>
            <a:rect l="l" t="t" r="r" b="b"/>
            <a:pathLst>
              <a:path w="1358900" h="254000">
                <a:moveTo>
                  <a:pt x="1358900" y="0"/>
                </a:moveTo>
                <a:lnTo>
                  <a:pt x="0" y="0"/>
                </a:lnTo>
                <a:lnTo>
                  <a:pt x="0" y="254000"/>
                </a:lnTo>
                <a:lnTo>
                  <a:pt x="1358900" y="254000"/>
                </a:lnTo>
                <a:lnTo>
                  <a:pt x="1358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40000" y="1943100"/>
            <a:ext cx="1358900" cy="254000"/>
          </a:xfrm>
          <a:custGeom>
            <a:avLst/>
            <a:gdLst/>
            <a:ahLst/>
            <a:cxnLst/>
            <a:rect l="l" t="t" r="r" b="b"/>
            <a:pathLst>
              <a:path w="1358900" h="254000">
                <a:moveTo>
                  <a:pt x="1358900" y="0"/>
                </a:moveTo>
                <a:lnTo>
                  <a:pt x="0" y="0"/>
                </a:lnTo>
                <a:lnTo>
                  <a:pt x="0" y="254000"/>
                </a:lnTo>
                <a:lnTo>
                  <a:pt x="1358900" y="254000"/>
                </a:lnTo>
                <a:lnTo>
                  <a:pt x="1358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50336" y="3978592"/>
            <a:ext cx="509270" cy="138430"/>
          </a:xfrm>
          <a:custGeom>
            <a:avLst/>
            <a:gdLst/>
            <a:ahLst/>
            <a:cxnLst/>
            <a:rect l="l" t="t" r="r" b="b"/>
            <a:pathLst>
              <a:path w="509269" h="138429">
                <a:moveTo>
                  <a:pt x="75832" y="0"/>
                </a:moveTo>
                <a:lnTo>
                  <a:pt x="68720" y="0"/>
                </a:lnTo>
                <a:lnTo>
                  <a:pt x="60838" y="309"/>
                </a:lnTo>
                <a:lnTo>
                  <a:pt x="22762" y="14561"/>
                </a:lnTo>
                <a:lnTo>
                  <a:pt x="2522" y="47160"/>
                </a:lnTo>
                <a:lnTo>
                  <a:pt x="0" y="70358"/>
                </a:lnTo>
                <a:lnTo>
                  <a:pt x="450" y="79557"/>
                </a:lnTo>
                <a:lnTo>
                  <a:pt x="17762" y="119586"/>
                </a:lnTo>
                <a:lnTo>
                  <a:pt x="58195" y="137588"/>
                </a:lnTo>
                <a:lnTo>
                  <a:pt x="68911" y="138112"/>
                </a:lnTo>
                <a:lnTo>
                  <a:pt x="75896" y="138112"/>
                </a:lnTo>
                <a:lnTo>
                  <a:pt x="113615" y="128778"/>
                </a:lnTo>
                <a:lnTo>
                  <a:pt x="114631" y="126873"/>
                </a:lnTo>
                <a:lnTo>
                  <a:pt x="115774" y="124968"/>
                </a:lnTo>
                <a:lnTo>
                  <a:pt x="116345" y="122618"/>
                </a:lnTo>
                <a:lnTo>
                  <a:pt x="116345" y="122301"/>
                </a:lnTo>
                <a:lnTo>
                  <a:pt x="95962" y="122301"/>
                </a:lnTo>
                <a:lnTo>
                  <a:pt x="95962" y="117157"/>
                </a:lnTo>
                <a:lnTo>
                  <a:pt x="70054" y="117157"/>
                </a:lnTo>
                <a:lnTo>
                  <a:pt x="59683" y="116395"/>
                </a:lnTo>
                <a:lnTo>
                  <a:pt x="28287" y="89963"/>
                </a:lnTo>
                <a:lnTo>
                  <a:pt x="25542" y="70358"/>
                </a:lnTo>
                <a:lnTo>
                  <a:pt x="25614" y="65913"/>
                </a:lnTo>
                <a:lnTo>
                  <a:pt x="44908" y="27051"/>
                </a:lnTo>
                <a:lnTo>
                  <a:pt x="51385" y="23241"/>
                </a:lnTo>
                <a:lnTo>
                  <a:pt x="59322" y="21336"/>
                </a:lnTo>
                <a:lnTo>
                  <a:pt x="115326" y="21336"/>
                </a:lnTo>
                <a:lnTo>
                  <a:pt x="115393" y="18415"/>
                </a:lnTo>
                <a:lnTo>
                  <a:pt x="114631" y="16383"/>
                </a:lnTo>
                <a:lnTo>
                  <a:pt x="113996" y="14351"/>
                </a:lnTo>
                <a:lnTo>
                  <a:pt x="112599" y="12636"/>
                </a:lnTo>
                <a:lnTo>
                  <a:pt x="104090" y="7175"/>
                </a:lnTo>
                <a:lnTo>
                  <a:pt x="97295" y="4318"/>
                </a:lnTo>
                <a:lnTo>
                  <a:pt x="90056" y="2667"/>
                </a:lnTo>
                <a:lnTo>
                  <a:pt x="82944" y="889"/>
                </a:lnTo>
                <a:lnTo>
                  <a:pt x="75832" y="0"/>
                </a:lnTo>
                <a:close/>
              </a:path>
              <a:path w="509269" h="138429">
                <a:moveTo>
                  <a:pt x="100724" y="111442"/>
                </a:moveTo>
                <a:lnTo>
                  <a:pt x="95962" y="113152"/>
                </a:lnTo>
                <a:lnTo>
                  <a:pt x="95962" y="122301"/>
                </a:lnTo>
                <a:lnTo>
                  <a:pt x="100724" y="111442"/>
                </a:lnTo>
                <a:close/>
              </a:path>
              <a:path w="509269" h="138429">
                <a:moveTo>
                  <a:pt x="116345" y="111442"/>
                </a:moveTo>
                <a:lnTo>
                  <a:pt x="100724" y="111442"/>
                </a:lnTo>
                <a:lnTo>
                  <a:pt x="95962" y="122301"/>
                </a:lnTo>
                <a:lnTo>
                  <a:pt x="116345" y="122301"/>
                </a:lnTo>
                <a:lnTo>
                  <a:pt x="116345" y="111442"/>
                </a:lnTo>
                <a:close/>
              </a:path>
              <a:path w="509269" h="138429">
                <a:moveTo>
                  <a:pt x="95962" y="113152"/>
                </a:moveTo>
                <a:lnTo>
                  <a:pt x="95771" y="113220"/>
                </a:lnTo>
                <a:lnTo>
                  <a:pt x="90691" y="114617"/>
                </a:lnTo>
                <a:lnTo>
                  <a:pt x="80277" y="116649"/>
                </a:lnTo>
                <a:lnTo>
                  <a:pt x="75134" y="117157"/>
                </a:lnTo>
                <a:lnTo>
                  <a:pt x="95962" y="117157"/>
                </a:lnTo>
                <a:lnTo>
                  <a:pt x="95962" y="113152"/>
                </a:lnTo>
                <a:close/>
              </a:path>
              <a:path w="509269" h="138429">
                <a:moveTo>
                  <a:pt x="109614" y="63627"/>
                </a:moveTo>
                <a:lnTo>
                  <a:pt x="71832" y="63627"/>
                </a:lnTo>
                <a:lnTo>
                  <a:pt x="69355" y="64389"/>
                </a:lnTo>
                <a:lnTo>
                  <a:pt x="67577" y="65913"/>
                </a:lnTo>
                <a:lnTo>
                  <a:pt x="65926" y="67437"/>
                </a:lnTo>
                <a:lnTo>
                  <a:pt x="65219" y="69342"/>
                </a:lnTo>
                <a:lnTo>
                  <a:pt x="65101" y="75374"/>
                </a:lnTo>
                <a:lnTo>
                  <a:pt x="65926" y="77596"/>
                </a:lnTo>
                <a:lnTo>
                  <a:pt x="67577" y="79247"/>
                </a:lnTo>
                <a:lnTo>
                  <a:pt x="69355" y="80899"/>
                </a:lnTo>
                <a:lnTo>
                  <a:pt x="71832" y="81724"/>
                </a:lnTo>
                <a:lnTo>
                  <a:pt x="95962" y="81724"/>
                </a:lnTo>
                <a:lnTo>
                  <a:pt x="95962" y="113152"/>
                </a:lnTo>
                <a:lnTo>
                  <a:pt x="100724" y="111442"/>
                </a:lnTo>
                <a:lnTo>
                  <a:pt x="116345" y="111442"/>
                </a:lnTo>
                <a:lnTo>
                  <a:pt x="116345" y="70358"/>
                </a:lnTo>
                <a:lnTo>
                  <a:pt x="115456" y="67945"/>
                </a:lnTo>
                <a:lnTo>
                  <a:pt x="113678" y="66294"/>
                </a:lnTo>
                <a:lnTo>
                  <a:pt x="112027" y="64516"/>
                </a:lnTo>
                <a:lnTo>
                  <a:pt x="109614" y="63627"/>
                </a:lnTo>
                <a:close/>
              </a:path>
              <a:path w="509269" h="138429">
                <a:moveTo>
                  <a:pt x="115326" y="21336"/>
                </a:moveTo>
                <a:lnTo>
                  <a:pt x="74816" y="21336"/>
                </a:lnTo>
                <a:lnTo>
                  <a:pt x="80341" y="21971"/>
                </a:lnTo>
                <a:lnTo>
                  <a:pt x="90247" y="24511"/>
                </a:lnTo>
                <a:lnTo>
                  <a:pt x="95136" y="26543"/>
                </a:lnTo>
                <a:lnTo>
                  <a:pt x="99962" y="29337"/>
                </a:lnTo>
                <a:lnTo>
                  <a:pt x="102502" y="30734"/>
                </a:lnTo>
                <a:lnTo>
                  <a:pt x="114504" y="24701"/>
                </a:lnTo>
                <a:lnTo>
                  <a:pt x="115326" y="21336"/>
                </a:lnTo>
                <a:close/>
              </a:path>
              <a:path w="509269" h="138429">
                <a:moveTo>
                  <a:pt x="157619" y="41529"/>
                </a:moveTo>
                <a:lnTo>
                  <a:pt x="150253" y="41529"/>
                </a:lnTo>
                <a:lnTo>
                  <a:pt x="147395" y="42545"/>
                </a:lnTo>
                <a:lnTo>
                  <a:pt x="143331" y="46609"/>
                </a:lnTo>
                <a:lnTo>
                  <a:pt x="142315" y="49593"/>
                </a:lnTo>
                <a:lnTo>
                  <a:pt x="142315" y="129476"/>
                </a:lnTo>
                <a:lnTo>
                  <a:pt x="143331" y="132524"/>
                </a:lnTo>
                <a:lnTo>
                  <a:pt x="145363" y="134683"/>
                </a:lnTo>
                <a:lnTo>
                  <a:pt x="147522" y="136715"/>
                </a:lnTo>
                <a:lnTo>
                  <a:pt x="150570" y="137731"/>
                </a:lnTo>
                <a:lnTo>
                  <a:pt x="158444" y="137731"/>
                </a:lnTo>
                <a:lnTo>
                  <a:pt x="161429" y="136715"/>
                </a:lnTo>
                <a:lnTo>
                  <a:pt x="163461" y="134683"/>
                </a:lnTo>
                <a:lnTo>
                  <a:pt x="165493" y="132524"/>
                </a:lnTo>
                <a:lnTo>
                  <a:pt x="166509" y="129476"/>
                </a:lnTo>
                <a:lnTo>
                  <a:pt x="166509" y="78867"/>
                </a:lnTo>
                <a:lnTo>
                  <a:pt x="168477" y="73279"/>
                </a:lnTo>
                <a:lnTo>
                  <a:pt x="172414" y="69342"/>
                </a:lnTo>
                <a:lnTo>
                  <a:pt x="176105" y="65532"/>
                </a:lnTo>
                <a:lnTo>
                  <a:pt x="163651" y="65532"/>
                </a:lnTo>
                <a:lnTo>
                  <a:pt x="165429" y="57912"/>
                </a:lnTo>
                <a:lnTo>
                  <a:pt x="165556" y="49593"/>
                </a:lnTo>
                <a:lnTo>
                  <a:pt x="164540" y="46609"/>
                </a:lnTo>
                <a:lnTo>
                  <a:pt x="160476" y="42545"/>
                </a:lnTo>
                <a:lnTo>
                  <a:pt x="157619" y="41529"/>
                </a:lnTo>
                <a:close/>
              </a:path>
              <a:path w="509269" h="138429">
                <a:moveTo>
                  <a:pt x="165556" y="57701"/>
                </a:moveTo>
                <a:lnTo>
                  <a:pt x="165429" y="57912"/>
                </a:lnTo>
                <a:lnTo>
                  <a:pt x="163651" y="65532"/>
                </a:lnTo>
                <a:lnTo>
                  <a:pt x="165556" y="65532"/>
                </a:lnTo>
                <a:lnTo>
                  <a:pt x="165556" y="57701"/>
                </a:lnTo>
                <a:close/>
              </a:path>
              <a:path w="509269" h="138429">
                <a:moveTo>
                  <a:pt x="197560" y="40894"/>
                </a:moveTo>
                <a:lnTo>
                  <a:pt x="186257" y="41910"/>
                </a:lnTo>
                <a:lnTo>
                  <a:pt x="179336" y="44259"/>
                </a:lnTo>
                <a:lnTo>
                  <a:pt x="168922" y="52133"/>
                </a:lnTo>
                <a:lnTo>
                  <a:pt x="165556" y="57701"/>
                </a:lnTo>
                <a:lnTo>
                  <a:pt x="165556" y="65532"/>
                </a:lnTo>
                <a:lnTo>
                  <a:pt x="176105" y="65532"/>
                </a:lnTo>
                <a:lnTo>
                  <a:pt x="176351" y="65278"/>
                </a:lnTo>
                <a:lnTo>
                  <a:pt x="182193" y="62865"/>
                </a:lnTo>
                <a:lnTo>
                  <a:pt x="204291" y="53657"/>
                </a:lnTo>
                <a:lnTo>
                  <a:pt x="203783" y="47180"/>
                </a:lnTo>
                <a:lnTo>
                  <a:pt x="202831" y="44767"/>
                </a:lnTo>
                <a:lnTo>
                  <a:pt x="201180" y="43243"/>
                </a:lnTo>
                <a:lnTo>
                  <a:pt x="199656" y="41592"/>
                </a:lnTo>
                <a:lnTo>
                  <a:pt x="197560" y="40894"/>
                </a:lnTo>
                <a:close/>
              </a:path>
              <a:path w="509269" h="138429">
                <a:moveTo>
                  <a:pt x="263561" y="41148"/>
                </a:moveTo>
                <a:lnTo>
                  <a:pt x="247940" y="41148"/>
                </a:lnTo>
                <a:lnTo>
                  <a:pt x="239876" y="43243"/>
                </a:lnTo>
                <a:lnTo>
                  <a:pt x="211761" y="76152"/>
                </a:lnTo>
                <a:lnTo>
                  <a:pt x="210285" y="89725"/>
                </a:lnTo>
                <a:lnTo>
                  <a:pt x="210666" y="96904"/>
                </a:lnTo>
                <a:lnTo>
                  <a:pt x="234097" y="132207"/>
                </a:lnTo>
                <a:lnTo>
                  <a:pt x="261339" y="138112"/>
                </a:lnTo>
                <a:lnTo>
                  <a:pt x="266292" y="138112"/>
                </a:lnTo>
                <a:lnTo>
                  <a:pt x="292771" y="129921"/>
                </a:lnTo>
                <a:lnTo>
                  <a:pt x="295057" y="128524"/>
                </a:lnTo>
                <a:lnTo>
                  <a:pt x="296645" y="126873"/>
                </a:lnTo>
                <a:lnTo>
                  <a:pt x="297534" y="124968"/>
                </a:lnTo>
                <a:lnTo>
                  <a:pt x="298550" y="123063"/>
                </a:lnTo>
                <a:lnTo>
                  <a:pt x="298931" y="121221"/>
                </a:lnTo>
                <a:lnTo>
                  <a:pt x="298764" y="120015"/>
                </a:lnTo>
                <a:lnTo>
                  <a:pt x="252195" y="120015"/>
                </a:lnTo>
                <a:lnTo>
                  <a:pt x="244956" y="117475"/>
                </a:lnTo>
                <a:lnTo>
                  <a:pt x="239944" y="112331"/>
                </a:lnTo>
                <a:lnTo>
                  <a:pt x="235177" y="107188"/>
                </a:lnTo>
                <a:lnTo>
                  <a:pt x="232764" y="99377"/>
                </a:lnTo>
                <a:lnTo>
                  <a:pt x="232764" y="95059"/>
                </a:lnTo>
                <a:lnTo>
                  <a:pt x="229525" y="95059"/>
                </a:lnTo>
                <a:lnTo>
                  <a:pt x="229525" y="81343"/>
                </a:lnTo>
                <a:lnTo>
                  <a:pt x="232775" y="81343"/>
                </a:lnTo>
                <a:lnTo>
                  <a:pt x="233716" y="76072"/>
                </a:lnTo>
                <a:lnTo>
                  <a:pt x="235621" y="71628"/>
                </a:lnTo>
                <a:lnTo>
                  <a:pt x="237653" y="67056"/>
                </a:lnTo>
                <a:lnTo>
                  <a:pt x="240511" y="63563"/>
                </a:lnTo>
                <a:lnTo>
                  <a:pt x="244194" y="61150"/>
                </a:lnTo>
                <a:lnTo>
                  <a:pt x="248004" y="58610"/>
                </a:lnTo>
                <a:lnTo>
                  <a:pt x="252576" y="57340"/>
                </a:lnTo>
                <a:lnTo>
                  <a:pt x="291592" y="57340"/>
                </a:lnTo>
                <a:lnTo>
                  <a:pt x="288199" y="53721"/>
                </a:lnTo>
                <a:lnTo>
                  <a:pt x="284516" y="49657"/>
                </a:lnTo>
                <a:lnTo>
                  <a:pt x="280008" y="46545"/>
                </a:lnTo>
                <a:lnTo>
                  <a:pt x="269467" y="42227"/>
                </a:lnTo>
                <a:lnTo>
                  <a:pt x="263561" y="41148"/>
                </a:lnTo>
                <a:close/>
              </a:path>
              <a:path w="509269" h="138429">
                <a:moveTo>
                  <a:pt x="289596" y="112331"/>
                </a:moveTo>
                <a:lnTo>
                  <a:pt x="287247" y="112966"/>
                </a:lnTo>
                <a:lnTo>
                  <a:pt x="284580" y="114490"/>
                </a:lnTo>
                <a:lnTo>
                  <a:pt x="280897" y="116522"/>
                </a:lnTo>
                <a:lnTo>
                  <a:pt x="276960" y="117983"/>
                </a:lnTo>
                <a:lnTo>
                  <a:pt x="272769" y="118872"/>
                </a:lnTo>
                <a:lnTo>
                  <a:pt x="268705" y="119634"/>
                </a:lnTo>
                <a:lnTo>
                  <a:pt x="265022" y="120015"/>
                </a:lnTo>
                <a:lnTo>
                  <a:pt x="298764" y="120015"/>
                </a:lnTo>
                <a:lnTo>
                  <a:pt x="298484" y="117983"/>
                </a:lnTo>
                <a:lnTo>
                  <a:pt x="298392" y="117475"/>
                </a:lnTo>
                <a:lnTo>
                  <a:pt x="297661" y="115951"/>
                </a:lnTo>
                <a:lnTo>
                  <a:pt x="296391" y="114681"/>
                </a:lnTo>
                <a:lnTo>
                  <a:pt x="295248" y="113411"/>
                </a:lnTo>
                <a:lnTo>
                  <a:pt x="293660" y="112712"/>
                </a:lnTo>
                <a:lnTo>
                  <a:pt x="291628" y="112585"/>
                </a:lnTo>
                <a:lnTo>
                  <a:pt x="289596" y="112331"/>
                </a:lnTo>
                <a:close/>
              </a:path>
              <a:path w="509269" h="138429">
                <a:moveTo>
                  <a:pt x="232775" y="81343"/>
                </a:moveTo>
                <a:lnTo>
                  <a:pt x="229525" y="81343"/>
                </a:lnTo>
                <a:lnTo>
                  <a:pt x="229525" y="95059"/>
                </a:lnTo>
                <a:lnTo>
                  <a:pt x="232764" y="95059"/>
                </a:lnTo>
                <a:lnTo>
                  <a:pt x="232775" y="81343"/>
                </a:lnTo>
                <a:close/>
              </a:path>
              <a:path w="509269" h="138429">
                <a:moveTo>
                  <a:pt x="280008" y="81343"/>
                </a:moveTo>
                <a:lnTo>
                  <a:pt x="232775" y="81343"/>
                </a:lnTo>
                <a:lnTo>
                  <a:pt x="232764" y="95059"/>
                </a:lnTo>
                <a:lnTo>
                  <a:pt x="293597" y="95059"/>
                </a:lnTo>
                <a:lnTo>
                  <a:pt x="295819" y="94488"/>
                </a:lnTo>
                <a:lnTo>
                  <a:pt x="298994" y="92075"/>
                </a:lnTo>
                <a:lnTo>
                  <a:pt x="299820" y="90296"/>
                </a:lnTo>
                <a:lnTo>
                  <a:pt x="299820" y="84201"/>
                </a:lnTo>
                <a:lnTo>
                  <a:pt x="280008" y="84201"/>
                </a:lnTo>
                <a:lnTo>
                  <a:pt x="280008" y="81343"/>
                </a:lnTo>
                <a:close/>
              </a:path>
              <a:path w="509269" h="138429">
                <a:moveTo>
                  <a:pt x="291592" y="57340"/>
                </a:moveTo>
                <a:lnTo>
                  <a:pt x="262736" y="57340"/>
                </a:lnTo>
                <a:lnTo>
                  <a:pt x="266736" y="58420"/>
                </a:lnTo>
                <a:lnTo>
                  <a:pt x="269911" y="60579"/>
                </a:lnTo>
                <a:lnTo>
                  <a:pt x="273213" y="62611"/>
                </a:lnTo>
                <a:lnTo>
                  <a:pt x="275690" y="65595"/>
                </a:lnTo>
                <a:lnTo>
                  <a:pt x="277341" y="69532"/>
                </a:lnTo>
                <a:lnTo>
                  <a:pt x="279119" y="73469"/>
                </a:lnTo>
                <a:lnTo>
                  <a:pt x="280008" y="78359"/>
                </a:lnTo>
                <a:lnTo>
                  <a:pt x="280008" y="84201"/>
                </a:lnTo>
                <a:lnTo>
                  <a:pt x="283056" y="81343"/>
                </a:lnTo>
                <a:lnTo>
                  <a:pt x="299820" y="81343"/>
                </a:lnTo>
                <a:lnTo>
                  <a:pt x="299820" y="80772"/>
                </a:lnTo>
                <a:lnTo>
                  <a:pt x="298804" y="74295"/>
                </a:lnTo>
                <a:lnTo>
                  <a:pt x="296772" y="68580"/>
                </a:lnTo>
                <a:lnTo>
                  <a:pt x="294867" y="62738"/>
                </a:lnTo>
                <a:lnTo>
                  <a:pt x="292009" y="57785"/>
                </a:lnTo>
                <a:lnTo>
                  <a:pt x="291592" y="57340"/>
                </a:lnTo>
                <a:close/>
              </a:path>
              <a:path w="509269" h="138429">
                <a:moveTo>
                  <a:pt x="299820" y="81343"/>
                </a:moveTo>
                <a:lnTo>
                  <a:pt x="283056" y="81343"/>
                </a:lnTo>
                <a:lnTo>
                  <a:pt x="280008" y="84201"/>
                </a:lnTo>
                <a:lnTo>
                  <a:pt x="299820" y="84201"/>
                </a:lnTo>
                <a:lnTo>
                  <a:pt x="299820" y="81343"/>
                </a:lnTo>
                <a:close/>
              </a:path>
              <a:path w="509269" h="138429">
                <a:moveTo>
                  <a:pt x="366810" y="41148"/>
                </a:moveTo>
                <a:lnTo>
                  <a:pt x="351189" y="41148"/>
                </a:lnTo>
                <a:lnTo>
                  <a:pt x="343124" y="43243"/>
                </a:lnTo>
                <a:lnTo>
                  <a:pt x="315009" y="76152"/>
                </a:lnTo>
                <a:lnTo>
                  <a:pt x="313533" y="89725"/>
                </a:lnTo>
                <a:lnTo>
                  <a:pt x="313914" y="96904"/>
                </a:lnTo>
                <a:lnTo>
                  <a:pt x="337346" y="132207"/>
                </a:lnTo>
                <a:lnTo>
                  <a:pt x="364587" y="138112"/>
                </a:lnTo>
                <a:lnTo>
                  <a:pt x="369540" y="138112"/>
                </a:lnTo>
                <a:lnTo>
                  <a:pt x="396020" y="129921"/>
                </a:lnTo>
                <a:lnTo>
                  <a:pt x="398306" y="128524"/>
                </a:lnTo>
                <a:lnTo>
                  <a:pt x="399893" y="126873"/>
                </a:lnTo>
                <a:lnTo>
                  <a:pt x="400782" y="124968"/>
                </a:lnTo>
                <a:lnTo>
                  <a:pt x="401798" y="123063"/>
                </a:lnTo>
                <a:lnTo>
                  <a:pt x="402179" y="121221"/>
                </a:lnTo>
                <a:lnTo>
                  <a:pt x="402013" y="120015"/>
                </a:lnTo>
                <a:lnTo>
                  <a:pt x="355443" y="120015"/>
                </a:lnTo>
                <a:lnTo>
                  <a:pt x="348204" y="117475"/>
                </a:lnTo>
                <a:lnTo>
                  <a:pt x="343192" y="112331"/>
                </a:lnTo>
                <a:lnTo>
                  <a:pt x="338425" y="107188"/>
                </a:lnTo>
                <a:lnTo>
                  <a:pt x="336012" y="99377"/>
                </a:lnTo>
                <a:lnTo>
                  <a:pt x="336012" y="95059"/>
                </a:lnTo>
                <a:lnTo>
                  <a:pt x="332774" y="95059"/>
                </a:lnTo>
                <a:lnTo>
                  <a:pt x="332774" y="81343"/>
                </a:lnTo>
                <a:lnTo>
                  <a:pt x="336023" y="81343"/>
                </a:lnTo>
                <a:lnTo>
                  <a:pt x="336965" y="76072"/>
                </a:lnTo>
                <a:lnTo>
                  <a:pt x="338870" y="71628"/>
                </a:lnTo>
                <a:lnTo>
                  <a:pt x="340902" y="67056"/>
                </a:lnTo>
                <a:lnTo>
                  <a:pt x="343759" y="63563"/>
                </a:lnTo>
                <a:lnTo>
                  <a:pt x="347442" y="61150"/>
                </a:lnTo>
                <a:lnTo>
                  <a:pt x="351252" y="58610"/>
                </a:lnTo>
                <a:lnTo>
                  <a:pt x="355824" y="57340"/>
                </a:lnTo>
                <a:lnTo>
                  <a:pt x="394841" y="57340"/>
                </a:lnTo>
                <a:lnTo>
                  <a:pt x="391448" y="53721"/>
                </a:lnTo>
                <a:lnTo>
                  <a:pt x="387765" y="49657"/>
                </a:lnTo>
                <a:lnTo>
                  <a:pt x="383256" y="46545"/>
                </a:lnTo>
                <a:lnTo>
                  <a:pt x="372715" y="42227"/>
                </a:lnTo>
                <a:lnTo>
                  <a:pt x="366810" y="41148"/>
                </a:lnTo>
                <a:close/>
              </a:path>
              <a:path w="509269" h="138429">
                <a:moveTo>
                  <a:pt x="392845" y="112331"/>
                </a:moveTo>
                <a:lnTo>
                  <a:pt x="390495" y="112966"/>
                </a:lnTo>
                <a:lnTo>
                  <a:pt x="387828" y="114490"/>
                </a:lnTo>
                <a:lnTo>
                  <a:pt x="384145" y="116522"/>
                </a:lnTo>
                <a:lnTo>
                  <a:pt x="380208" y="117983"/>
                </a:lnTo>
                <a:lnTo>
                  <a:pt x="376017" y="118872"/>
                </a:lnTo>
                <a:lnTo>
                  <a:pt x="371953" y="119634"/>
                </a:lnTo>
                <a:lnTo>
                  <a:pt x="368270" y="120015"/>
                </a:lnTo>
                <a:lnTo>
                  <a:pt x="402013" y="120015"/>
                </a:lnTo>
                <a:lnTo>
                  <a:pt x="401732" y="117983"/>
                </a:lnTo>
                <a:lnTo>
                  <a:pt x="401641" y="117475"/>
                </a:lnTo>
                <a:lnTo>
                  <a:pt x="400909" y="115951"/>
                </a:lnTo>
                <a:lnTo>
                  <a:pt x="399639" y="114681"/>
                </a:lnTo>
                <a:lnTo>
                  <a:pt x="398496" y="113411"/>
                </a:lnTo>
                <a:lnTo>
                  <a:pt x="396909" y="112712"/>
                </a:lnTo>
                <a:lnTo>
                  <a:pt x="394877" y="112585"/>
                </a:lnTo>
                <a:lnTo>
                  <a:pt x="392845" y="112331"/>
                </a:lnTo>
                <a:close/>
              </a:path>
              <a:path w="509269" h="138429">
                <a:moveTo>
                  <a:pt x="336023" y="81343"/>
                </a:moveTo>
                <a:lnTo>
                  <a:pt x="332774" y="81343"/>
                </a:lnTo>
                <a:lnTo>
                  <a:pt x="332774" y="95059"/>
                </a:lnTo>
                <a:lnTo>
                  <a:pt x="336012" y="95059"/>
                </a:lnTo>
                <a:lnTo>
                  <a:pt x="336023" y="81343"/>
                </a:lnTo>
                <a:close/>
              </a:path>
              <a:path w="509269" h="138429">
                <a:moveTo>
                  <a:pt x="383256" y="81343"/>
                </a:moveTo>
                <a:lnTo>
                  <a:pt x="336023" y="81343"/>
                </a:lnTo>
                <a:lnTo>
                  <a:pt x="336012" y="95059"/>
                </a:lnTo>
                <a:lnTo>
                  <a:pt x="396845" y="95059"/>
                </a:lnTo>
                <a:lnTo>
                  <a:pt x="399068" y="94488"/>
                </a:lnTo>
                <a:lnTo>
                  <a:pt x="402243" y="92075"/>
                </a:lnTo>
                <a:lnTo>
                  <a:pt x="403068" y="90296"/>
                </a:lnTo>
                <a:lnTo>
                  <a:pt x="403068" y="84201"/>
                </a:lnTo>
                <a:lnTo>
                  <a:pt x="383256" y="84201"/>
                </a:lnTo>
                <a:lnTo>
                  <a:pt x="383256" y="81343"/>
                </a:lnTo>
                <a:close/>
              </a:path>
              <a:path w="509269" h="138429">
                <a:moveTo>
                  <a:pt x="394841" y="57340"/>
                </a:moveTo>
                <a:lnTo>
                  <a:pt x="365984" y="57340"/>
                </a:lnTo>
                <a:lnTo>
                  <a:pt x="369985" y="58420"/>
                </a:lnTo>
                <a:lnTo>
                  <a:pt x="373160" y="60579"/>
                </a:lnTo>
                <a:lnTo>
                  <a:pt x="376462" y="62611"/>
                </a:lnTo>
                <a:lnTo>
                  <a:pt x="378938" y="65595"/>
                </a:lnTo>
                <a:lnTo>
                  <a:pt x="380589" y="69532"/>
                </a:lnTo>
                <a:lnTo>
                  <a:pt x="382367" y="73469"/>
                </a:lnTo>
                <a:lnTo>
                  <a:pt x="383256" y="78359"/>
                </a:lnTo>
                <a:lnTo>
                  <a:pt x="383256" y="84201"/>
                </a:lnTo>
                <a:lnTo>
                  <a:pt x="386304" y="81343"/>
                </a:lnTo>
                <a:lnTo>
                  <a:pt x="403068" y="81343"/>
                </a:lnTo>
                <a:lnTo>
                  <a:pt x="403068" y="80772"/>
                </a:lnTo>
                <a:lnTo>
                  <a:pt x="402052" y="74295"/>
                </a:lnTo>
                <a:lnTo>
                  <a:pt x="400020" y="68580"/>
                </a:lnTo>
                <a:lnTo>
                  <a:pt x="398115" y="62738"/>
                </a:lnTo>
                <a:lnTo>
                  <a:pt x="395258" y="57785"/>
                </a:lnTo>
                <a:lnTo>
                  <a:pt x="394841" y="57340"/>
                </a:lnTo>
                <a:close/>
              </a:path>
              <a:path w="509269" h="138429">
                <a:moveTo>
                  <a:pt x="403068" y="81343"/>
                </a:moveTo>
                <a:lnTo>
                  <a:pt x="386304" y="81343"/>
                </a:lnTo>
                <a:lnTo>
                  <a:pt x="383256" y="84201"/>
                </a:lnTo>
                <a:lnTo>
                  <a:pt x="403068" y="84201"/>
                </a:lnTo>
                <a:lnTo>
                  <a:pt x="403068" y="81343"/>
                </a:lnTo>
                <a:close/>
              </a:path>
              <a:path w="509269" h="138429">
                <a:moveTo>
                  <a:pt x="437230" y="41529"/>
                </a:moveTo>
                <a:lnTo>
                  <a:pt x="429864" y="41529"/>
                </a:lnTo>
                <a:lnTo>
                  <a:pt x="427006" y="42545"/>
                </a:lnTo>
                <a:lnTo>
                  <a:pt x="422942" y="46609"/>
                </a:lnTo>
                <a:lnTo>
                  <a:pt x="421926" y="49593"/>
                </a:lnTo>
                <a:lnTo>
                  <a:pt x="421926" y="129476"/>
                </a:lnTo>
                <a:lnTo>
                  <a:pt x="422942" y="132524"/>
                </a:lnTo>
                <a:lnTo>
                  <a:pt x="424974" y="134683"/>
                </a:lnTo>
                <a:lnTo>
                  <a:pt x="427006" y="136715"/>
                </a:lnTo>
                <a:lnTo>
                  <a:pt x="429927" y="137731"/>
                </a:lnTo>
                <a:lnTo>
                  <a:pt x="441738" y="137731"/>
                </a:lnTo>
                <a:lnTo>
                  <a:pt x="445739" y="133667"/>
                </a:lnTo>
                <a:lnTo>
                  <a:pt x="445739" y="76580"/>
                </a:lnTo>
                <a:lnTo>
                  <a:pt x="447771" y="70802"/>
                </a:lnTo>
                <a:lnTo>
                  <a:pt x="451838" y="66484"/>
                </a:lnTo>
                <a:lnTo>
                  <a:pt x="445167" y="66484"/>
                </a:lnTo>
                <a:lnTo>
                  <a:pt x="443072" y="61722"/>
                </a:lnTo>
                <a:lnTo>
                  <a:pt x="445167" y="56673"/>
                </a:lnTo>
                <a:lnTo>
                  <a:pt x="445167" y="49593"/>
                </a:lnTo>
                <a:lnTo>
                  <a:pt x="444151" y="46609"/>
                </a:lnTo>
                <a:lnTo>
                  <a:pt x="440087" y="42545"/>
                </a:lnTo>
                <a:lnTo>
                  <a:pt x="437230" y="41529"/>
                </a:lnTo>
                <a:close/>
              </a:path>
              <a:path w="509269" h="138429">
                <a:moveTo>
                  <a:pt x="506296" y="59817"/>
                </a:moveTo>
                <a:lnTo>
                  <a:pt x="474314" y="59817"/>
                </a:lnTo>
                <a:lnTo>
                  <a:pt x="478505" y="61468"/>
                </a:lnTo>
                <a:lnTo>
                  <a:pt x="481172" y="64770"/>
                </a:lnTo>
                <a:lnTo>
                  <a:pt x="483966" y="68072"/>
                </a:lnTo>
                <a:lnTo>
                  <a:pt x="485363" y="73342"/>
                </a:lnTo>
                <a:lnTo>
                  <a:pt x="485363" y="129476"/>
                </a:lnTo>
                <a:lnTo>
                  <a:pt x="486379" y="132524"/>
                </a:lnTo>
                <a:lnTo>
                  <a:pt x="488411" y="134683"/>
                </a:lnTo>
                <a:lnTo>
                  <a:pt x="490570" y="136715"/>
                </a:lnTo>
                <a:lnTo>
                  <a:pt x="493554" y="137731"/>
                </a:lnTo>
                <a:lnTo>
                  <a:pt x="501174" y="137731"/>
                </a:lnTo>
                <a:lnTo>
                  <a:pt x="504095" y="136715"/>
                </a:lnTo>
                <a:lnTo>
                  <a:pt x="506127" y="134683"/>
                </a:lnTo>
                <a:lnTo>
                  <a:pt x="508159" y="132524"/>
                </a:lnTo>
                <a:lnTo>
                  <a:pt x="509175" y="129476"/>
                </a:lnTo>
                <a:lnTo>
                  <a:pt x="509175" y="70802"/>
                </a:lnTo>
                <a:lnTo>
                  <a:pt x="507969" y="63690"/>
                </a:lnTo>
                <a:lnTo>
                  <a:pt x="506296" y="59817"/>
                </a:lnTo>
                <a:close/>
              </a:path>
              <a:path w="509269" h="138429">
                <a:moveTo>
                  <a:pt x="445167" y="56673"/>
                </a:moveTo>
                <a:lnTo>
                  <a:pt x="443072" y="61722"/>
                </a:lnTo>
                <a:lnTo>
                  <a:pt x="445167" y="66484"/>
                </a:lnTo>
                <a:lnTo>
                  <a:pt x="445167" y="56673"/>
                </a:lnTo>
                <a:close/>
              </a:path>
              <a:path w="509269" h="138429">
                <a:moveTo>
                  <a:pt x="483712" y="41148"/>
                </a:moveTo>
                <a:lnTo>
                  <a:pt x="468726" y="41148"/>
                </a:lnTo>
                <a:lnTo>
                  <a:pt x="461995" y="42926"/>
                </a:lnTo>
                <a:lnTo>
                  <a:pt x="450184" y="49911"/>
                </a:lnTo>
                <a:lnTo>
                  <a:pt x="445866" y="54991"/>
                </a:lnTo>
                <a:lnTo>
                  <a:pt x="445167" y="56673"/>
                </a:lnTo>
                <a:lnTo>
                  <a:pt x="445167" y="66484"/>
                </a:lnTo>
                <a:lnTo>
                  <a:pt x="451838" y="66484"/>
                </a:lnTo>
                <a:lnTo>
                  <a:pt x="456026" y="62039"/>
                </a:lnTo>
                <a:lnTo>
                  <a:pt x="461614" y="59817"/>
                </a:lnTo>
                <a:lnTo>
                  <a:pt x="506296" y="59817"/>
                </a:lnTo>
                <a:lnTo>
                  <a:pt x="503143" y="52387"/>
                </a:lnTo>
                <a:lnTo>
                  <a:pt x="499523" y="48133"/>
                </a:lnTo>
                <a:lnTo>
                  <a:pt x="489871" y="42545"/>
                </a:lnTo>
                <a:lnTo>
                  <a:pt x="483712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9176" y="1997392"/>
            <a:ext cx="769620" cy="138430"/>
          </a:xfrm>
          <a:custGeom>
            <a:avLst/>
            <a:gdLst/>
            <a:ahLst/>
            <a:cxnLst/>
            <a:rect l="l" t="t" r="r" b="b"/>
            <a:pathLst>
              <a:path w="769620" h="138430">
                <a:moveTo>
                  <a:pt x="9809" y="105918"/>
                </a:moveTo>
                <a:lnTo>
                  <a:pt x="0" y="117538"/>
                </a:lnTo>
                <a:lnTo>
                  <a:pt x="221" y="118999"/>
                </a:lnTo>
                <a:lnTo>
                  <a:pt x="35019" y="136779"/>
                </a:lnTo>
                <a:lnTo>
                  <a:pt x="40607" y="137668"/>
                </a:lnTo>
                <a:lnTo>
                  <a:pt x="46195" y="138112"/>
                </a:lnTo>
                <a:lnTo>
                  <a:pt x="59911" y="138112"/>
                </a:lnTo>
                <a:lnTo>
                  <a:pt x="67213" y="137160"/>
                </a:lnTo>
                <a:lnTo>
                  <a:pt x="80167" y="133350"/>
                </a:lnTo>
                <a:lnTo>
                  <a:pt x="85692" y="130619"/>
                </a:lnTo>
                <a:lnTo>
                  <a:pt x="90264" y="127063"/>
                </a:lnTo>
                <a:lnTo>
                  <a:pt x="94963" y="123507"/>
                </a:lnTo>
                <a:lnTo>
                  <a:pt x="98519" y="119253"/>
                </a:lnTo>
                <a:lnTo>
                  <a:pt x="99354" y="117538"/>
                </a:lnTo>
                <a:lnTo>
                  <a:pt x="44925" y="117538"/>
                </a:lnTo>
                <a:lnTo>
                  <a:pt x="38384" y="116776"/>
                </a:lnTo>
                <a:lnTo>
                  <a:pt x="25938" y="113728"/>
                </a:lnTo>
                <a:lnTo>
                  <a:pt x="20033" y="111315"/>
                </a:lnTo>
                <a:lnTo>
                  <a:pt x="14445" y="108013"/>
                </a:lnTo>
                <a:lnTo>
                  <a:pt x="12032" y="106489"/>
                </a:lnTo>
                <a:lnTo>
                  <a:pt x="9809" y="105918"/>
                </a:lnTo>
                <a:close/>
              </a:path>
              <a:path w="769620" h="138430">
                <a:moveTo>
                  <a:pt x="62260" y="0"/>
                </a:moveTo>
                <a:lnTo>
                  <a:pt x="46893" y="0"/>
                </a:lnTo>
                <a:lnTo>
                  <a:pt x="39781" y="1016"/>
                </a:lnTo>
                <a:lnTo>
                  <a:pt x="33304" y="3048"/>
                </a:lnTo>
                <a:lnTo>
                  <a:pt x="26954" y="4953"/>
                </a:lnTo>
                <a:lnTo>
                  <a:pt x="2253" y="35306"/>
                </a:lnTo>
                <a:lnTo>
                  <a:pt x="2253" y="41529"/>
                </a:lnTo>
                <a:lnTo>
                  <a:pt x="29590" y="76069"/>
                </a:lnTo>
                <a:lnTo>
                  <a:pt x="66896" y="84328"/>
                </a:lnTo>
                <a:lnTo>
                  <a:pt x="72420" y="86423"/>
                </a:lnTo>
                <a:lnTo>
                  <a:pt x="75595" y="88963"/>
                </a:lnTo>
                <a:lnTo>
                  <a:pt x="78897" y="91503"/>
                </a:lnTo>
                <a:lnTo>
                  <a:pt x="80548" y="94996"/>
                </a:lnTo>
                <a:lnTo>
                  <a:pt x="80548" y="104775"/>
                </a:lnTo>
                <a:lnTo>
                  <a:pt x="78262" y="109156"/>
                </a:lnTo>
                <a:lnTo>
                  <a:pt x="73690" y="112585"/>
                </a:lnTo>
                <a:lnTo>
                  <a:pt x="69118" y="115887"/>
                </a:lnTo>
                <a:lnTo>
                  <a:pt x="61816" y="117538"/>
                </a:lnTo>
                <a:lnTo>
                  <a:pt x="99354" y="117538"/>
                </a:lnTo>
                <a:lnTo>
                  <a:pt x="100932" y="114300"/>
                </a:lnTo>
                <a:lnTo>
                  <a:pt x="103472" y="109347"/>
                </a:lnTo>
                <a:lnTo>
                  <a:pt x="104742" y="103822"/>
                </a:lnTo>
                <a:lnTo>
                  <a:pt x="104742" y="88201"/>
                </a:lnTo>
                <a:lnTo>
                  <a:pt x="101630" y="80581"/>
                </a:lnTo>
                <a:lnTo>
                  <a:pt x="67404" y="62293"/>
                </a:lnTo>
                <a:lnTo>
                  <a:pt x="39273" y="56388"/>
                </a:lnTo>
                <a:lnTo>
                  <a:pt x="34066" y="54292"/>
                </a:lnTo>
                <a:lnTo>
                  <a:pt x="31018" y="51625"/>
                </a:lnTo>
                <a:lnTo>
                  <a:pt x="27970" y="48831"/>
                </a:lnTo>
                <a:lnTo>
                  <a:pt x="26446" y="45148"/>
                </a:lnTo>
                <a:lnTo>
                  <a:pt x="26446" y="36512"/>
                </a:lnTo>
                <a:lnTo>
                  <a:pt x="48608" y="20574"/>
                </a:lnTo>
                <a:lnTo>
                  <a:pt x="99764" y="20574"/>
                </a:lnTo>
                <a:lnTo>
                  <a:pt x="99699" y="19494"/>
                </a:lnTo>
                <a:lnTo>
                  <a:pt x="99598" y="18415"/>
                </a:lnTo>
                <a:lnTo>
                  <a:pt x="98836" y="16383"/>
                </a:lnTo>
                <a:lnTo>
                  <a:pt x="98201" y="14351"/>
                </a:lnTo>
                <a:lnTo>
                  <a:pt x="69499" y="952"/>
                </a:lnTo>
                <a:lnTo>
                  <a:pt x="62260" y="0"/>
                </a:lnTo>
                <a:close/>
              </a:path>
              <a:path w="769620" h="138430">
                <a:moveTo>
                  <a:pt x="99764" y="20574"/>
                </a:moveTo>
                <a:lnTo>
                  <a:pt x="60038" y="20574"/>
                </a:lnTo>
                <a:lnTo>
                  <a:pt x="65245" y="21145"/>
                </a:lnTo>
                <a:lnTo>
                  <a:pt x="74897" y="23431"/>
                </a:lnTo>
                <a:lnTo>
                  <a:pt x="79659" y="25336"/>
                </a:lnTo>
                <a:lnTo>
                  <a:pt x="87025" y="29527"/>
                </a:lnTo>
                <a:lnTo>
                  <a:pt x="89375" y="30162"/>
                </a:lnTo>
                <a:lnTo>
                  <a:pt x="93566" y="29654"/>
                </a:lnTo>
                <a:lnTo>
                  <a:pt x="95344" y="28829"/>
                </a:lnTo>
                <a:lnTo>
                  <a:pt x="98138" y="26035"/>
                </a:lnTo>
                <a:lnTo>
                  <a:pt x="99027" y="24384"/>
                </a:lnTo>
                <a:lnTo>
                  <a:pt x="99764" y="20574"/>
                </a:lnTo>
                <a:close/>
              </a:path>
              <a:path w="769620" h="138430">
                <a:moveTo>
                  <a:pt x="171517" y="41148"/>
                </a:moveTo>
                <a:lnTo>
                  <a:pt x="155896" y="41148"/>
                </a:lnTo>
                <a:lnTo>
                  <a:pt x="147832" y="43243"/>
                </a:lnTo>
                <a:lnTo>
                  <a:pt x="119717" y="76152"/>
                </a:lnTo>
                <a:lnTo>
                  <a:pt x="118241" y="89725"/>
                </a:lnTo>
                <a:lnTo>
                  <a:pt x="118622" y="96904"/>
                </a:lnTo>
                <a:lnTo>
                  <a:pt x="142053" y="132207"/>
                </a:lnTo>
                <a:lnTo>
                  <a:pt x="169295" y="138112"/>
                </a:lnTo>
                <a:lnTo>
                  <a:pt x="174248" y="138112"/>
                </a:lnTo>
                <a:lnTo>
                  <a:pt x="200727" y="129921"/>
                </a:lnTo>
                <a:lnTo>
                  <a:pt x="203013" y="128524"/>
                </a:lnTo>
                <a:lnTo>
                  <a:pt x="204601" y="126873"/>
                </a:lnTo>
                <a:lnTo>
                  <a:pt x="205490" y="124968"/>
                </a:lnTo>
                <a:lnTo>
                  <a:pt x="206506" y="123063"/>
                </a:lnTo>
                <a:lnTo>
                  <a:pt x="206887" y="121221"/>
                </a:lnTo>
                <a:lnTo>
                  <a:pt x="206720" y="120015"/>
                </a:lnTo>
                <a:lnTo>
                  <a:pt x="160151" y="120015"/>
                </a:lnTo>
                <a:lnTo>
                  <a:pt x="152912" y="117475"/>
                </a:lnTo>
                <a:lnTo>
                  <a:pt x="147900" y="112331"/>
                </a:lnTo>
                <a:lnTo>
                  <a:pt x="143133" y="107188"/>
                </a:lnTo>
                <a:lnTo>
                  <a:pt x="140720" y="99377"/>
                </a:lnTo>
                <a:lnTo>
                  <a:pt x="140720" y="95059"/>
                </a:lnTo>
                <a:lnTo>
                  <a:pt x="137481" y="95059"/>
                </a:lnTo>
                <a:lnTo>
                  <a:pt x="137481" y="81343"/>
                </a:lnTo>
                <a:lnTo>
                  <a:pt x="140731" y="81343"/>
                </a:lnTo>
                <a:lnTo>
                  <a:pt x="141672" y="76072"/>
                </a:lnTo>
                <a:lnTo>
                  <a:pt x="143577" y="71628"/>
                </a:lnTo>
                <a:lnTo>
                  <a:pt x="145609" y="67056"/>
                </a:lnTo>
                <a:lnTo>
                  <a:pt x="148467" y="63563"/>
                </a:lnTo>
                <a:lnTo>
                  <a:pt x="152150" y="61150"/>
                </a:lnTo>
                <a:lnTo>
                  <a:pt x="155960" y="58610"/>
                </a:lnTo>
                <a:lnTo>
                  <a:pt x="160532" y="57340"/>
                </a:lnTo>
                <a:lnTo>
                  <a:pt x="199548" y="57340"/>
                </a:lnTo>
                <a:lnTo>
                  <a:pt x="196155" y="53721"/>
                </a:lnTo>
                <a:lnTo>
                  <a:pt x="192472" y="49657"/>
                </a:lnTo>
                <a:lnTo>
                  <a:pt x="187964" y="46545"/>
                </a:lnTo>
                <a:lnTo>
                  <a:pt x="177423" y="42227"/>
                </a:lnTo>
                <a:lnTo>
                  <a:pt x="171517" y="41148"/>
                </a:lnTo>
                <a:close/>
              </a:path>
              <a:path w="769620" h="138430">
                <a:moveTo>
                  <a:pt x="197552" y="112331"/>
                </a:moveTo>
                <a:lnTo>
                  <a:pt x="195203" y="112966"/>
                </a:lnTo>
                <a:lnTo>
                  <a:pt x="192536" y="114490"/>
                </a:lnTo>
                <a:lnTo>
                  <a:pt x="188853" y="116522"/>
                </a:lnTo>
                <a:lnTo>
                  <a:pt x="184916" y="117983"/>
                </a:lnTo>
                <a:lnTo>
                  <a:pt x="180725" y="118872"/>
                </a:lnTo>
                <a:lnTo>
                  <a:pt x="176661" y="119634"/>
                </a:lnTo>
                <a:lnTo>
                  <a:pt x="172978" y="120015"/>
                </a:lnTo>
                <a:lnTo>
                  <a:pt x="206720" y="120015"/>
                </a:lnTo>
                <a:lnTo>
                  <a:pt x="206440" y="117983"/>
                </a:lnTo>
                <a:lnTo>
                  <a:pt x="206348" y="117475"/>
                </a:lnTo>
                <a:lnTo>
                  <a:pt x="205617" y="115951"/>
                </a:lnTo>
                <a:lnTo>
                  <a:pt x="204347" y="114681"/>
                </a:lnTo>
                <a:lnTo>
                  <a:pt x="203204" y="113411"/>
                </a:lnTo>
                <a:lnTo>
                  <a:pt x="201616" y="112712"/>
                </a:lnTo>
                <a:lnTo>
                  <a:pt x="199584" y="112585"/>
                </a:lnTo>
                <a:lnTo>
                  <a:pt x="197552" y="112331"/>
                </a:lnTo>
                <a:close/>
              </a:path>
              <a:path w="769620" h="138430">
                <a:moveTo>
                  <a:pt x="140731" y="81343"/>
                </a:moveTo>
                <a:lnTo>
                  <a:pt x="137481" y="81343"/>
                </a:lnTo>
                <a:lnTo>
                  <a:pt x="137481" y="95059"/>
                </a:lnTo>
                <a:lnTo>
                  <a:pt x="140720" y="95059"/>
                </a:lnTo>
                <a:lnTo>
                  <a:pt x="140731" y="81343"/>
                </a:lnTo>
                <a:close/>
              </a:path>
              <a:path w="769620" h="138430">
                <a:moveTo>
                  <a:pt x="187964" y="81343"/>
                </a:moveTo>
                <a:lnTo>
                  <a:pt x="140731" y="81343"/>
                </a:lnTo>
                <a:lnTo>
                  <a:pt x="140720" y="95059"/>
                </a:lnTo>
                <a:lnTo>
                  <a:pt x="201553" y="95059"/>
                </a:lnTo>
                <a:lnTo>
                  <a:pt x="203775" y="94488"/>
                </a:lnTo>
                <a:lnTo>
                  <a:pt x="206950" y="92075"/>
                </a:lnTo>
                <a:lnTo>
                  <a:pt x="207776" y="90296"/>
                </a:lnTo>
                <a:lnTo>
                  <a:pt x="207776" y="84201"/>
                </a:lnTo>
                <a:lnTo>
                  <a:pt x="187964" y="84201"/>
                </a:lnTo>
                <a:lnTo>
                  <a:pt x="187964" y="81343"/>
                </a:lnTo>
                <a:close/>
              </a:path>
              <a:path w="769620" h="138430">
                <a:moveTo>
                  <a:pt x="199548" y="57340"/>
                </a:moveTo>
                <a:lnTo>
                  <a:pt x="170692" y="57340"/>
                </a:lnTo>
                <a:lnTo>
                  <a:pt x="174692" y="58420"/>
                </a:lnTo>
                <a:lnTo>
                  <a:pt x="177867" y="60579"/>
                </a:lnTo>
                <a:lnTo>
                  <a:pt x="181169" y="62611"/>
                </a:lnTo>
                <a:lnTo>
                  <a:pt x="183646" y="65595"/>
                </a:lnTo>
                <a:lnTo>
                  <a:pt x="185297" y="69532"/>
                </a:lnTo>
                <a:lnTo>
                  <a:pt x="187075" y="73469"/>
                </a:lnTo>
                <a:lnTo>
                  <a:pt x="187964" y="78359"/>
                </a:lnTo>
                <a:lnTo>
                  <a:pt x="187964" y="84201"/>
                </a:lnTo>
                <a:lnTo>
                  <a:pt x="191012" y="81343"/>
                </a:lnTo>
                <a:lnTo>
                  <a:pt x="207776" y="81343"/>
                </a:lnTo>
                <a:lnTo>
                  <a:pt x="207776" y="80772"/>
                </a:lnTo>
                <a:lnTo>
                  <a:pt x="206760" y="74295"/>
                </a:lnTo>
                <a:lnTo>
                  <a:pt x="204728" y="68580"/>
                </a:lnTo>
                <a:lnTo>
                  <a:pt x="202823" y="62738"/>
                </a:lnTo>
                <a:lnTo>
                  <a:pt x="199965" y="57785"/>
                </a:lnTo>
                <a:lnTo>
                  <a:pt x="199548" y="57340"/>
                </a:lnTo>
                <a:close/>
              </a:path>
              <a:path w="769620" h="138430">
                <a:moveTo>
                  <a:pt x="207776" y="81343"/>
                </a:moveTo>
                <a:lnTo>
                  <a:pt x="191012" y="81343"/>
                </a:lnTo>
                <a:lnTo>
                  <a:pt x="187964" y="84201"/>
                </a:lnTo>
                <a:lnTo>
                  <a:pt x="207776" y="84201"/>
                </a:lnTo>
                <a:lnTo>
                  <a:pt x="207776" y="81343"/>
                </a:lnTo>
                <a:close/>
              </a:path>
              <a:path w="769620" h="138430">
                <a:moveTo>
                  <a:pt x="283974" y="80962"/>
                </a:moveTo>
                <a:lnTo>
                  <a:pt x="277307" y="80962"/>
                </a:lnTo>
                <a:lnTo>
                  <a:pt x="267722" y="81129"/>
                </a:lnTo>
                <a:lnTo>
                  <a:pt x="227777" y="92392"/>
                </a:lnTo>
                <a:lnTo>
                  <a:pt x="224221" y="96329"/>
                </a:lnTo>
                <a:lnTo>
                  <a:pt x="222485" y="101600"/>
                </a:lnTo>
                <a:lnTo>
                  <a:pt x="222443" y="114173"/>
                </a:lnTo>
                <a:lnTo>
                  <a:pt x="223903" y="119189"/>
                </a:lnTo>
                <a:lnTo>
                  <a:pt x="250573" y="138112"/>
                </a:lnTo>
                <a:lnTo>
                  <a:pt x="262384" y="138112"/>
                </a:lnTo>
                <a:lnTo>
                  <a:pt x="284355" y="122223"/>
                </a:lnTo>
                <a:lnTo>
                  <a:pt x="284355" y="121729"/>
                </a:lnTo>
                <a:lnTo>
                  <a:pt x="257050" y="121729"/>
                </a:lnTo>
                <a:lnTo>
                  <a:pt x="252986" y="120396"/>
                </a:lnTo>
                <a:lnTo>
                  <a:pt x="247144" y="115062"/>
                </a:lnTo>
                <a:lnTo>
                  <a:pt x="245684" y="111633"/>
                </a:lnTo>
                <a:lnTo>
                  <a:pt x="245684" y="104140"/>
                </a:lnTo>
                <a:lnTo>
                  <a:pt x="269623" y="94678"/>
                </a:lnTo>
                <a:lnTo>
                  <a:pt x="283974" y="94678"/>
                </a:lnTo>
                <a:lnTo>
                  <a:pt x="283974" y="80962"/>
                </a:lnTo>
                <a:close/>
              </a:path>
              <a:path w="769620" h="138430">
                <a:moveTo>
                  <a:pt x="306644" y="116395"/>
                </a:moveTo>
                <a:lnTo>
                  <a:pt x="285879" y="116395"/>
                </a:lnTo>
                <a:lnTo>
                  <a:pt x="284990" y="120840"/>
                </a:lnTo>
                <a:lnTo>
                  <a:pt x="284355" y="122223"/>
                </a:lnTo>
                <a:lnTo>
                  <a:pt x="284355" y="129476"/>
                </a:lnTo>
                <a:lnTo>
                  <a:pt x="285308" y="132524"/>
                </a:lnTo>
                <a:lnTo>
                  <a:pt x="287213" y="134683"/>
                </a:lnTo>
                <a:lnTo>
                  <a:pt x="289245" y="136715"/>
                </a:lnTo>
                <a:lnTo>
                  <a:pt x="292039" y="137731"/>
                </a:lnTo>
                <a:lnTo>
                  <a:pt x="299151" y="137731"/>
                </a:lnTo>
                <a:lnTo>
                  <a:pt x="301881" y="136715"/>
                </a:lnTo>
                <a:lnTo>
                  <a:pt x="303786" y="134683"/>
                </a:lnTo>
                <a:lnTo>
                  <a:pt x="305691" y="132524"/>
                </a:lnTo>
                <a:lnTo>
                  <a:pt x="306644" y="129476"/>
                </a:lnTo>
                <a:lnTo>
                  <a:pt x="306644" y="116395"/>
                </a:lnTo>
                <a:close/>
              </a:path>
              <a:path w="769620" h="138430">
                <a:moveTo>
                  <a:pt x="285879" y="116395"/>
                </a:moveTo>
                <a:lnTo>
                  <a:pt x="284355" y="116395"/>
                </a:lnTo>
                <a:lnTo>
                  <a:pt x="284355" y="122223"/>
                </a:lnTo>
                <a:lnTo>
                  <a:pt x="284990" y="120840"/>
                </a:lnTo>
                <a:lnTo>
                  <a:pt x="285879" y="116395"/>
                </a:lnTo>
                <a:close/>
              </a:path>
              <a:path w="769620" h="138430">
                <a:moveTo>
                  <a:pt x="302760" y="59055"/>
                </a:moveTo>
                <a:lnTo>
                  <a:pt x="272290" y="59055"/>
                </a:lnTo>
                <a:lnTo>
                  <a:pt x="276989" y="60452"/>
                </a:lnTo>
                <a:lnTo>
                  <a:pt x="282577" y="66040"/>
                </a:lnTo>
                <a:lnTo>
                  <a:pt x="283974" y="70612"/>
                </a:lnTo>
                <a:lnTo>
                  <a:pt x="283974" y="103314"/>
                </a:lnTo>
                <a:lnTo>
                  <a:pt x="266448" y="121729"/>
                </a:lnTo>
                <a:lnTo>
                  <a:pt x="284355" y="121729"/>
                </a:lnTo>
                <a:lnTo>
                  <a:pt x="284355" y="116395"/>
                </a:lnTo>
                <a:lnTo>
                  <a:pt x="306644" y="116395"/>
                </a:lnTo>
                <a:lnTo>
                  <a:pt x="306644" y="94678"/>
                </a:lnTo>
                <a:lnTo>
                  <a:pt x="286832" y="94678"/>
                </a:lnTo>
                <a:lnTo>
                  <a:pt x="286832" y="80962"/>
                </a:lnTo>
                <a:lnTo>
                  <a:pt x="306644" y="80962"/>
                </a:lnTo>
                <a:lnTo>
                  <a:pt x="306580" y="70612"/>
                </a:lnTo>
                <a:lnTo>
                  <a:pt x="305183" y="63690"/>
                </a:lnTo>
                <a:lnTo>
                  <a:pt x="302760" y="59055"/>
                </a:lnTo>
                <a:close/>
              </a:path>
              <a:path w="769620" h="138430">
                <a:moveTo>
                  <a:pt x="306644" y="80962"/>
                </a:moveTo>
                <a:lnTo>
                  <a:pt x="286832" y="80962"/>
                </a:lnTo>
                <a:lnTo>
                  <a:pt x="286832" y="94678"/>
                </a:lnTo>
                <a:lnTo>
                  <a:pt x="306644" y="94678"/>
                </a:lnTo>
                <a:lnTo>
                  <a:pt x="306644" y="80962"/>
                </a:lnTo>
                <a:close/>
              </a:path>
              <a:path w="769620" h="138430">
                <a:moveTo>
                  <a:pt x="275592" y="41148"/>
                </a:moveTo>
                <a:lnTo>
                  <a:pt x="262003" y="41148"/>
                </a:lnTo>
                <a:lnTo>
                  <a:pt x="257050" y="41656"/>
                </a:lnTo>
                <a:lnTo>
                  <a:pt x="246255" y="43688"/>
                </a:lnTo>
                <a:lnTo>
                  <a:pt x="240667" y="45402"/>
                </a:lnTo>
                <a:lnTo>
                  <a:pt x="234825" y="47815"/>
                </a:lnTo>
                <a:lnTo>
                  <a:pt x="232412" y="48704"/>
                </a:lnTo>
                <a:lnTo>
                  <a:pt x="230698" y="50101"/>
                </a:lnTo>
                <a:lnTo>
                  <a:pt x="229682" y="52006"/>
                </a:lnTo>
                <a:lnTo>
                  <a:pt x="228666" y="53784"/>
                </a:lnTo>
                <a:lnTo>
                  <a:pt x="228158" y="55626"/>
                </a:lnTo>
                <a:lnTo>
                  <a:pt x="228176" y="59499"/>
                </a:lnTo>
                <a:lnTo>
                  <a:pt x="228666" y="61214"/>
                </a:lnTo>
                <a:lnTo>
                  <a:pt x="235778" y="66421"/>
                </a:lnTo>
                <a:lnTo>
                  <a:pt x="237937" y="66103"/>
                </a:lnTo>
                <a:lnTo>
                  <a:pt x="240350" y="64960"/>
                </a:lnTo>
                <a:lnTo>
                  <a:pt x="245049" y="62801"/>
                </a:lnTo>
                <a:lnTo>
                  <a:pt x="249494" y="61277"/>
                </a:lnTo>
                <a:lnTo>
                  <a:pt x="258003" y="59499"/>
                </a:lnTo>
                <a:lnTo>
                  <a:pt x="262003" y="59055"/>
                </a:lnTo>
                <a:lnTo>
                  <a:pt x="302760" y="59055"/>
                </a:lnTo>
                <a:lnTo>
                  <a:pt x="299341" y="52387"/>
                </a:lnTo>
                <a:lnTo>
                  <a:pt x="294896" y="48133"/>
                </a:lnTo>
                <a:lnTo>
                  <a:pt x="288927" y="45339"/>
                </a:lnTo>
                <a:lnTo>
                  <a:pt x="283085" y="42545"/>
                </a:lnTo>
                <a:lnTo>
                  <a:pt x="275592" y="41148"/>
                </a:lnTo>
                <a:close/>
              </a:path>
              <a:path w="769620" h="138430">
                <a:moveTo>
                  <a:pt x="452889" y="1905"/>
                </a:moveTo>
                <a:lnTo>
                  <a:pt x="393580" y="1905"/>
                </a:lnTo>
                <a:lnTo>
                  <a:pt x="390342" y="3048"/>
                </a:lnTo>
                <a:lnTo>
                  <a:pt x="385897" y="7493"/>
                </a:lnTo>
                <a:lnTo>
                  <a:pt x="384817" y="10668"/>
                </a:lnTo>
                <a:lnTo>
                  <a:pt x="384817" y="127444"/>
                </a:lnTo>
                <a:lnTo>
                  <a:pt x="385897" y="130683"/>
                </a:lnTo>
                <a:lnTo>
                  <a:pt x="388056" y="132969"/>
                </a:lnTo>
                <a:lnTo>
                  <a:pt x="390342" y="135128"/>
                </a:lnTo>
                <a:lnTo>
                  <a:pt x="393580" y="136207"/>
                </a:lnTo>
                <a:lnTo>
                  <a:pt x="445587" y="136207"/>
                </a:lnTo>
                <a:lnTo>
                  <a:pt x="484449" y="121038"/>
                </a:lnTo>
                <a:lnTo>
                  <a:pt x="486403" y="117729"/>
                </a:lnTo>
                <a:lnTo>
                  <a:pt x="408249" y="117729"/>
                </a:lnTo>
                <a:lnTo>
                  <a:pt x="408249" y="77343"/>
                </a:lnTo>
                <a:lnTo>
                  <a:pt x="484364" y="77343"/>
                </a:lnTo>
                <a:lnTo>
                  <a:pt x="478289" y="70675"/>
                </a:lnTo>
                <a:lnTo>
                  <a:pt x="473986" y="68580"/>
                </a:lnTo>
                <a:lnTo>
                  <a:pt x="461589" y="68580"/>
                </a:lnTo>
                <a:lnTo>
                  <a:pt x="461589" y="65722"/>
                </a:lnTo>
                <a:lnTo>
                  <a:pt x="471347" y="65722"/>
                </a:lnTo>
                <a:lnTo>
                  <a:pt x="476130" y="62928"/>
                </a:lnTo>
                <a:lnTo>
                  <a:pt x="479548" y="58864"/>
                </a:lnTo>
                <a:lnTo>
                  <a:pt x="408249" y="58864"/>
                </a:lnTo>
                <a:lnTo>
                  <a:pt x="408249" y="20383"/>
                </a:lnTo>
                <a:lnTo>
                  <a:pt x="484105" y="20383"/>
                </a:lnTo>
                <a:lnTo>
                  <a:pt x="482544" y="18097"/>
                </a:lnTo>
                <a:lnTo>
                  <a:pt x="479115" y="12890"/>
                </a:lnTo>
                <a:lnTo>
                  <a:pt x="474098" y="8890"/>
                </a:lnTo>
                <a:lnTo>
                  <a:pt x="460890" y="3302"/>
                </a:lnTo>
                <a:lnTo>
                  <a:pt x="452889" y="1905"/>
                </a:lnTo>
                <a:close/>
              </a:path>
              <a:path w="769620" h="138430">
                <a:moveTo>
                  <a:pt x="484364" y="77343"/>
                </a:moveTo>
                <a:lnTo>
                  <a:pt x="451175" y="77343"/>
                </a:lnTo>
                <a:lnTo>
                  <a:pt x="457525" y="78994"/>
                </a:lnTo>
                <a:lnTo>
                  <a:pt x="465653" y="85598"/>
                </a:lnTo>
                <a:lnTo>
                  <a:pt x="467685" y="90678"/>
                </a:lnTo>
                <a:lnTo>
                  <a:pt x="467685" y="104267"/>
                </a:lnTo>
                <a:lnTo>
                  <a:pt x="465653" y="109347"/>
                </a:lnTo>
                <a:lnTo>
                  <a:pt x="461589" y="112776"/>
                </a:lnTo>
                <a:lnTo>
                  <a:pt x="457525" y="116078"/>
                </a:lnTo>
                <a:lnTo>
                  <a:pt x="451175" y="117729"/>
                </a:lnTo>
                <a:lnTo>
                  <a:pt x="486403" y="117729"/>
                </a:lnTo>
                <a:lnTo>
                  <a:pt x="488259" y="114585"/>
                </a:lnTo>
                <a:lnTo>
                  <a:pt x="490545" y="107132"/>
                </a:lnTo>
                <a:lnTo>
                  <a:pt x="491307" y="98679"/>
                </a:lnTo>
                <a:lnTo>
                  <a:pt x="491307" y="89535"/>
                </a:lnTo>
                <a:lnTo>
                  <a:pt x="488703" y="82105"/>
                </a:lnTo>
                <a:lnTo>
                  <a:pt x="484364" y="77343"/>
                </a:lnTo>
                <a:close/>
              </a:path>
              <a:path w="769620" h="138430">
                <a:moveTo>
                  <a:pt x="461589" y="65722"/>
                </a:moveTo>
                <a:lnTo>
                  <a:pt x="461589" y="68580"/>
                </a:lnTo>
                <a:lnTo>
                  <a:pt x="469049" y="66831"/>
                </a:lnTo>
                <a:lnTo>
                  <a:pt x="461589" y="65722"/>
                </a:lnTo>
                <a:close/>
              </a:path>
              <a:path w="769620" h="138430">
                <a:moveTo>
                  <a:pt x="469049" y="66831"/>
                </a:moveTo>
                <a:lnTo>
                  <a:pt x="461589" y="68580"/>
                </a:lnTo>
                <a:lnTo>
                  <a:pt x="473986" y="68580"/>
                </a:lnTo>
                <a:lnTo>
                  <a:pt x="470987" y="67119"/>
                </a:lnTo>
                <a:lnTo>
                  <a:pt x="469049" y="66831"/>
                </a:lnTo>
                <a:close/>
              </a:path>
              <a:path w="769620" h="138430">
                <a:moveTo>
                  <a:pt x="471347" y="65722"/>
                </a:moveTo>
                <a:lnTo>
                  <a:pt x="461589" y="65722"/>
                </a:lnTo>
                <a:lnTo>
                  <a:pt x="469049" y="66831"/>
                </a:lnTo>
                <a:lnTo>
                  <a:pt x="469717" y="66675"/>
                </a:lnTo>
                <a:lnTo>
                  <a:pt x="471347" y="65722"/>
                </a:lnTo>
                <a:close/>
              </a:path>
              <a:path w="769620" h="138430">
                <a:moveTo>
                  <a:pt x="484105" y="20383"/>
                </a:moveTo>
                <a:lnTo>
                  <a:pt x="447682" y="20383"/>
                </a:lnTo>
                <a:lnTo>
                  <a:pt x="453905" y="22034"/>
                </a:lnTo>
                <a:lnTo>
                  <a:pt x="457969" y="25336"/>
                </a:lnTo>
                <a:lnTo>
                  <a:pt x="462160" y="28511"/>
                </a:lnTo>
                <a:lnTo>
                  <a:pt x="464256" y="33274"/>
                </a:lnTo>
                <a:lnTo>
                  <a:pt x="464256" y="45974"/>
                </a:lnTo>
                <a:lnTo>
                  <a:pt x="462160" y="50800"/>
                </a:lnTo>
                <a:lnTo>
                  <a:pt x="453905" y="57277"/>
                </a:lnTo>
                <a:lnTo>
                  <a:pt x="447682" y="58864"/>
                </a:lnTo>
                <a:lnTo>
                  <a:pt x="479548" y="58864"/>
                </a:lnTo>
                <a:lnTo>
                  <a:pt x="485528" y="51752"/>
                </a:lnTo>
                <a:lnTo>
                  <a:pt x="487878" y="44894"/>
                </a:lnTo>
                <a:lnTo>
                  <a:pt x="487878" y="29527"/>
                </a:lnTo>
                <a:lnTo>
                  <a:pt x="486100" y="23304"/>
                </a:lnTo>
                <a:lnTo>
                  <a:pt x="484105" y="20383"/>
                </a:lnTo>
                <a:close/>
              </a:path>
              <a:path w="769620" h="138430">
                <a:moveTo>
                  <a:pt x="529307" y="381"/>
                </a:moveTo>
                <a:lnTo>
                  <a:pt x="521687" y="381"/>
                </a:lnTo>
                <a:lnTo>
                  <a:pt x="518766" y="1397"/>
                </a:lnTo>
                <a:lnTo>
                  <a:pt x="514702" y="5461"/>
                </a:lnTo>
                <a:lnTo>
                  <a:pt x="513686" y="8445"/>
                </a:lnTo>
                <a:lnTo>
                  <a:pt x="513686" y="102489"/>
                </a:lnTo>
                <a:lnTo>
                  <a:pt x="538082" y="137552"/>
                </a:lnTo>
                <a:lnTo>
                  <a:pt x="545499" y="138112"/>
                </a:lnTo>
                <a:lnTo>
                  <a:pt x="546896" y="138112"/>
                </a:lnTo>
                <a:lnTo>
                  <a:pt x="561882" y="130048"/>
                </a:lnTo>
                <a:lnTo>
                  <a:pt x="561882" y="123190"/>
                </a:lnTo>
                <a:lnTo>
                  <a:pt x="561565" y="120777"/>
                </a:lnTo>
                <a:lnTo>
                  <a:pt x="560930" y="119634"/>
                </a:lnTo>
                <a:lnTo>
                  <a:pt x="560358" y="118491"/>
                </a:lnTo>
                <a:lnTo>
                  <a:pt x="547214" y="118491"/>
                </a:lnTo>
                <a:lnTo>
                  <a:pt x="543658" y="117094"/>
                </a:lnTo>
                <a:lnTo>
                  <a:pt x="541118" y="114300"/>
                </a:lnTo>
                <a:lnTo>
                  <a:pt x="538705" y="111506"/>
                </a:lnTo>
                <a:lnTo>
                  <a:pt x="537498" y="107188"/>
                </a:lnTo>
                <a:lnTo>
                  <a:pt x="537498" y="8445"/>
                </a:lnTo>
                <a:lnTo>
                  <a:pt x="536419" y="5461"/>
                </a:lnTo>
                <a:lnTo>
                  <a:pt x="534260" y="3429"/>
                </a:lnTo>
                <a:lnTo>
                  <a:pt x="532228" y="1397"/>
                </a:lnTo>
                <a:lnTo>
                  <a:pt x="529307" y="381"/>
                </a:lnTo>
                <a:close/>
              </a:path>
              <a:path w="769620" h="138430">
                <a:moveTo>
                  <a:pt x="559088" y="117856"/>
                </a:moveTo>
                <a:lnTo>
                  <a:pt x="554643" y="118491"/>
                </a:lnTo>
                <a:lnTo>
                  <a:pt x="560358" y="118491"/>
                </a:lnTo>
                <a:lnTo>
                  <a:pt x="560295" y="118364"/>
                </a:lnTo>
                <a:lnTo>
                  <a:pt x="559088" y="117856"/>
                </a:lnTo>
                <a:close/>
              </a:path>
              <a:path w="769620" h="138430">
                <a:moveTo>
                  <a:pt x="589569" y="41529"/>
                </a:moveTo>
                <a:lnTo>
                  <a:pt x="581949" y="41529"/>
                </a:lnTo>
                <a:lnTo>
                  <a:pt x="579028" y="42545"/>
                </a:lnTo>
                <a:lnTo>
                  <a:pt x="576996" y="44577"/>
                </a:lnTo>
                <a:lnTo>
                  <a:pt x="574964" y="46482"/>
                </a:lnTo>
                <a:lnTo>
                  <a:pt x="573948" y="49466"/>
                </a:lnTo>
                <a:lnTo>
                  <a:pt x="574013" y="108521"/>
                </a:lnTo>
                <a:lnTo>
                  <a:pt x="575155" y="115252"/>
                </a:lnTo>
                <a:lnTo>
                  <a:pt x="600491" y="138112"/>
                </a:lnTo>
                <a:lnTo>
                  <a:pt x="615604" y="138112"/>
                </a:lnTo>
                <a:lnTo>
                  <a:pt x="621954" y="136271"/>
                </a:lnTo>
                <a:lnTo>
                  <a:pt x="627383" y="132524"/>
                </a:lnTo>
                <a:lnTo>
                  <a:pt x="632749" y="128905"/>
                </a:lnTo>
                <a:lnTo>
                  <a:pt x="636813" y="123634"/>
                </a:lnTo>
                <a:lnTo>
                  <a:pt x="636813" y="119443"/>
                </a:lnTo>
                <a:lnTo>
                  <a:pt x="608683" y="119443"/>
                </a:lnTo>
                <a:lnTo>
                  <a:pt x="604428" y="117856"/>
                </a:lnTo>
                <a:lnTo>
                  <a:pt x="599094" y="111506"/>
                </a:lnTo>
                <a:lnTo>
                  <a:pt x="597761" y="106616"/>
                </a:lnTo>
                <a:lnTo>
                  <a:pt x="597761" y="49466"/>
                </a:lnTo>
                <a:lnTo>
                  <a:pt x="596681" y="46482"/>
                </a:lnTo>
                <a:lnTo>
                  <a:pt x="594522" y="44577"/>
                </a:lnTo>
                <a:lnTo>
                  <a:pt x="592490" y="42545"/>
                </a:lnTo>
                <a:lnTo>
                  <a:pt x="589569" y="41529"/>
                </a:lnTo>
                <a:close/>
              </a:path>
              <a:path w="769620" h="138430">
                <a:moveTo>
                  <a:pt x="660054" y="111061"/>
                </a:moveTo>
                <a:lnTo>
                  <a:pt x="636813" y="111061"/>
                </a:lnTo>
                <a:lnTo>
                  <a:pt x="639480" y="116776"/>
                </a:lnTo>
                <a:lnTo>
                  <a:pt x="636813" y="123634"/>
                </a:lnTo>
                <a:lnTo>
                  <a:pt x="636813" y="129476"/>
                </a:lnTo>
                <a:lnTo>
                  <a:pt x="637829" y="132524"/>
                </a:lnTo>
                <a:lnTo>
                  <a:pt x="639861" y="134683"/>
                </a:lnTo>
                <a:lnTo>
                  <a:pt x="641893" y="136715"/>
                </a:lnTo>
                <a:lnTo>
                  <a:pt x="644751" y="137731"/>
                </a:lnTo>
                <a:lnTo>
                  <a:pt x="656181" y="137731"/>
                </a:lnTo>
                <a:lnTo>
                  <a:pt x="660054" y="133667"/>
                </a:lnTo>
                <a:lnTo>
                  <a:pt x="660054" y="111061"/>
                </a:lnTo>
                <a:close/>
              </a:path>
              <a:path w="769620" h="138430">
                <a:moveTo>
                  <a:pt x="636813" y="111061"/>
                </a:moveTo>
                <a:lnTo>
                  <a:pt x="636813" y="123634"/>
                </a:lnTo>
                <a:lnTo>
                  <a:pt x="639480" y="116776"/>
                </a:lnTo>
                <a:lnTo>
                  <a:pt x="636813" y="111061"/>
                </a:lnTo>
                <a:close/>
              </a:path>
              <a:path w="769620" h="138430">
                <a:moveTo>
                  <a:pt x="651863" y="41529"/>
                </a:moveTo>
                <a:lnTo>
                  <a:pt x="644243" y="41529"/>
                </a:lnTo>
                <a:lnTo>
                  <a:pt x="641322" y="42545"/>
                </a:lnTo>
                <a:lnTo>
                  <a:pt x="639290" y="44577"/>
                </a:lnTo>
                <a:lnTo>
                  <a:pt x="637258" y="46482"/>
                </a:lnTo>
                <a:lnTo>
                  <a:pt x="636242" y="49466"/>
                </a:lnTo>
                <a:lnTo>
                  <a:pt x="636242" y="102679"/>
                </a:lnTo>
                <a:lnTo>
                  <a:pt x="634210" y="108521"/>
                </a:lnTo>
                <a:lnTo>
                  <a:pt x="630146" y="112966"/>
                </a:lnTo>
                <a:lnTo>
                  <a:pt x="626082" y="117284"/>
                </a:lnTo>
                <a:lnTo>
                  <a:pt x="620875" y="119443"/>
                </a:lnTo>
                <a:lnTo>
                  <a:pt x="636813" y="119443"/>
                </a:lnTo>
                <a:lnTo>
                  <a:pt x="636813" y="111061"/>
                </a:lnTo>
                <a:lnTo>
                  <a:pt x="660054" y="111061"/>
                </a:lnTo>
                <a:lnTo>
                  <a:pt x="660054" y="49466"/>
                </a:lnTo>
                <a:lnTo>
                  <a:pt x="658975" y="46482"/>
                </a:lnTo>
                <a:lnTo>
                  <a:pt x="656816" y="44577"/>
                </a:lnTo>
                <a:lnTo>
                  <a:pt x="654784" y="42545"/>
                </a:lnTo>
                <a:lnTo>
                  <a:pt x="651863" y="41529"/>
                </a:lnTo>
                <a:close/>
              </a:path>
              <a:path w="769620" h="138430">
                <a:moveTo>
                  <a:pt x="732971" y="41148"/>
                </a:moveTo>
                <a:lnTo>
                  <a:pt x="717350" y="41148"/>
                </a:lnTo>
                <a:lnTo>
                  <a:pt x="709286" y="43243"/>
                </a:lnTo>
                <a:lnTo>
                  <a:pt x="681171" y="76152"/>
                </a:lnTo>
                <a:lnTo>
                  <a:pt x="679695" y="89725"/>
                </a:lnTo>
                <a:lnTo>
                  <a:pt x="680076" y="96904"/>
                </a:lnTo>
                <a:lnTo>
                  <a:pt x="703507" y="132207"/>
                </a:lnTo>
                <a:lnTo>
                  <a:pt x="730749" y="138112"/>
                </a:lnTo>
                <a:lnTo>
                  <a:pt x="735702" y="138112"/>
                </a:lnTo>
                <a:lnTo>
                  <a:pt x="762181" y="129921"/>
                </a:lnTo>
                <a:lnTo>
                  <a:pt x="764467" y="128524"/>
                </a:lnTo>
                <a:lnTo>
                  <a:pt x="766055" y="126873"/>
                </a:lnTo>
                <a:lnTo>
                  <a:pt x="766944" y="124968"/>
                </a:lnTo>
                <a:lnTo>
                  <a:pt x="767960" y="123063"/>
                </a:lnTo>
                <a:lnTo>
                  <a:pt x="768341" y="121221"/>
                </a:lnTo>
                <a:lnTo>
                  <a:pt x="768175" y="120015"/>
                </a:lnTo>
                <a:lnTo>
                  <a:pt x="721605" y="120015"/>
                </a:lnTo>
                <a:lnTo>
                  <a:pt x="714366" y="117475"/>
                </a:lnTo>
                <a:lnTo>
                  <a:pt x="709354" y="112331"/>
                </a:lnTo>
                <a:lnTo>
                  <a:pt x="704587" y="107188"/>
                </a:lnTo>
                <a:lnTo>
                  <a:pt x="702174" y="99377"/>
                </a:lnTo>
                <a:lnTo>
                  <a:pt x="702174" y="95059"/>
                </a:lnTo>
                <a:lnTo>
                  <a:pt x="698935" y="95059"/>
                </a:lnTo>
                <a:lnTo>
                  <a:pt x="698935" y="81343"/>
                </a:lnTo>
                <a:lnTo>
                  <a:pt x="702185" y="81343"/>
                </a:lnTo>
                <a:lnTo>
                  <a:pt x="703126" y="76072"/>
                </a:lnTo>
                <a:lnTo>
                  <a:pt x="705031" y="71628"/>
                </a:lnTo>
                <a:lnTo>
                  <a:pt x="707063" y="67056"/>
                </a:lnTo>
                <a:lnTo>
                  <a:pt x="709921" y="63563"/>
                </a:lnTo>
                <a:lnTo>
                  <a:pt x="713604" y="61150"/>
                </a:lnTo>
                <a:lnTo>
                  <a:pt x="717414" y="58610"/>
                </a:lnTo>
                <a:lnTo>
                  <a:pt x="721986" y="57340"/>
                </a:lnTo>
                <a:lnTo>
                  <a:pt x="761003" y="57340"/>
                </a:lnTo>
                <a:lnTo>
                  <a:pt x="757609" y="53721"/>
                </a:lnTo>
                <a:lnTo>
                  <a:pt x="753926" y="49657"/>
                </a:lnTo>
                <a:lnTo>
                  <a:pt x="749418" y="46545"/>
                </a:lnTo>
                <a:lnTo>
                  <a:pt x="738877" y="42227"/>
                </a:lnTo>
                <a:lnTo>
                  <a:pt x="732971" y="41148"/>
                </a:lnTo>
                <a:close/>
              </a:path>
              <a:path w="769620" h="138430">
                <a:moveTo>
                  <a:pt x="759006" y="112331"/>
                </a:moveTo>
                <a:lnTo>
                  <a:pt x="756657" y="112966"/>
                </a:lnTo>
                <a:lnTo>
                  <a:pt x="753990" y="114490"/>
                </a:lnTo>
                <a:lnTo>
                  <a:pt x="750307" y="116522"/>
                </a:lnTo>
                <a:lnTo>
                  <a:pt x="746370" y="117983"/>
                </a:lnTo>
                <a:lnTo>
                  <a:pt x="742179" y="118872"/>
                </a:lnTo>
                <a:lnTo>
                  <a:pt x="738115" y="119634"/>
                </a:lnTo>
                <a:lnTo>
                  <a:pt x="734432" y="120015"/>
                </a:lnTo>
                <a:lnTo>
                  <a:pt x="768175" y="120015"/>
                </a:lnTo>
                <a:lnTo>
                  <a:pt x="767894" y="117983"/>
                </a:lnTo>
                <a:lnTo>
                  <a:pt x="767802" y="117475"/>
                </a:lnTo>
                <a:lnTo>
                  <a:pt x="767071" y="115951"/>
                </a:lnTo>
                <a:lnTo>
                  <a:pt x="765801" y="114681"/>
                </a:lnTo>
                <a:lnTo>
                  <a:pt x="764658" y="113411"/>
                </a:lnTo>
                <a:lnTo>
                  <a:pt x="763070" y="112712"/>
                </a:lnTo>
                <a:lnTo>
                  <a:pt x="761038" y="112585"/>
                </a:lnTo>
                <a:lnTo>
                  <a:pt x="759006" y="112331"/>
                </a:lnTo>
                <a:close/>
              </a:path>
              <a:path w="769620" h="138430">
                <a:moveTo>
                  <a:pt x="702185" y="81343"/>
                </a:moveTo>
                <a:lnTo>
                  <a:pt x="698935" y="81343"/>
                </a:lnTo>
                <a:lnTo>
                  <a:pt x="698935" y="95059"/>
                </a:lnTo>
                <a:lnTo>
                  <a:pt x="702174" y="95059"/>
                </a:lnTo>
                <a:lnTo>
                  <a:pt x="702185" y="81343"/>
                </a:lnTo>
                <a:close/>
              </a:path>
              <a:path w="769620" h="138430">
                <a:moveTo>
                  <a:pt x="749418" y="81343"/>
                </a:moveTo>
                <a:lnTo>
                  <a:pt x="702185" y="81343"/>
                </a:lnTo>
                <a:lnTo>
                  <a:pt x="702174" y="95059"/>
                </a:lnTo>
                <a:lnTo>
                  <a:pt x="763007" y="95059"/>
                </a:lnTo>
                <a:lnTo>
                  <a:pt x="765229" y="94488"/>
                </a:lnTo>
                <a:lnTo>
                  <a:pt x="768404" y="92075"/>
                </a:lnTo>
                <a:lnTo>
                  <a:pt x="769230" y="90296"/>
                </a:lnTo>
                <a:lnTo>
                  <a:pt x="769230" y="84201"/>
                </a:lnTo>
                <a:lnTo>
                  <a:pt x="749418" y="84201"/>
                </a:lnTo>
                <a:lnTo>
                  <a:pt x="749418" y="81343"/>
                </a:lnTo>
                <a:close/>
              </a:path>
              <a:path w="769620" h="138430">
                <a:moveTo>
                  <a:pt x="761003" y="57340"/>
                </a:moveTo>
                <a:lnTo>
                  <a:pt x="732146" y="57340"/>
                </a:lnTo>
                <a:lnTo>
                  <a:pt x="736146" y="58420"/>
                </a:lnTo>
                <a:lnTo>
                  <a:pt x="739321" y="60579"/>
                </a:lnTo>
                <a:lnTo>
                  <a:pt x="742623" y="62611"/>
                </a:lnTo>
                <a:lnTo>
                  <a:pt x="745100" y="65595"/>
                </a:lnTo>
                <a:lnTo>
                  <a:pt x="746751" y="69532"/>
                </a:lnTo>
                <a:lnTo>
                  <a:pt x="748529" y="73469"/>
                </a:lnTo>
                <a:lnTo>
                  <a:pt x="749418" y="78359"/>
                </a:lnTo>
                <a:lnTo>
                  <a:pt x="749418" y="84201"/>
                </a:lnTo>
                <a:lnTo>
                  <a:pt x="752466" y="81343"/>
                </a:lnTo>
                <a:lnTo>
                  <a:pt x="769230" y="81343"/>
                </a:lnTo>
                <a:lnTo>
                  <a:pt x="769230" y="80772"/>
                </a:lnTo>
                <a:lnTo>
                  <a:pt x="768214" y="74295"/>
                </a:lnTo>
                <a:lnTo>
                  <a:pt x="766182" y="68580"/>
                </a:lnTo>
                <a:lnTo>
                  <a:pt x="764277" y="62738"/>
                </a:lnTo>
                <a:lnTo>
                  <a:pt x="761419" y="57785"/>
                </a:lnTo>
                <a:lnTo>
                  <a:pt x="761003" y="57340"/>
                </a:lnTo>
                <a:close/>
              </a:path>
              <a:path w="769620" h="138430">
                <a:moveTo>
                  <a:pt x="769230" y="81343"/>
                </a:moveTo>
                <a:lnTo>
                  <a:pt x="752466" y="81343"/>
                </a:lnTo>
                <a:lnTo>
                  <a:pt x="749418" y="84201"/>
                </a:lnTo>
                <a:lnTo>
                  <a:pt x="769230" y="84201"/>
                </a:lnTo>
                <a:lnTo>
                  <a:pt x="769230" y="81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68000" cy="7556500"/>
            <a:chOff x="0" y="0"/>
            <a:chExt cx="10668000" cy="7556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68000" cy="7556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39300" y="1905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69400" y="266700"/>
              <a:ext cx="939800" cy="533400"/>
            </a:xfrm>
            <a:custGeom>
              <a:avLst/>
              <a:gdLst/>
              <a:ahLst/>
              <a:cxnLst/>
              <a:rect l="l" t="t" r="r" b="b"/>
              <a:pathLst>
                <a:path w="939800" h="533400">
                  <a:moveTo>
                    <a:pt x="93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39800" y="53340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39300" y="190500"/>
              <a:ext cx="355600" cy="69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8000" y="5867400"/>
              <a:ext cx="9893300" cy="1257300"/>
            </a:xfrm>
            <a:custGeom>
              <a:avLst/>
              <a:gdLst/>
              <a:ahLst/>
              <a:cxnLst/>
              <a:rect l="l" t="t" r="r" b="b"/>
              <a:pathLst>
                <a:path w="9893300" h="1257300">
                  <a:moveTo>
                    <a:pt x="9893300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9893300" y="1257300"/>
                  </a:lnTo>
                  <a:lnTo>
                    <a:pt x="989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2023-12-10T17:03:20Z</dcterms:created>
  <dcterms:modified xsi:type="dcterms:W3CDTF">2023-12-10T17:03:20Z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2023-12-10T00:00:00Z</vt:filetime>
  </property>
</Properties>
</file>