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nthini%20M\Downloads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8.0</c:v>
                </c:pt>
                <c:pt idx="1">
                  <c:v>14.0</c:v>
                </c:pt>
                <c:pt idx="2">
                  <c:v>9.0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12.0</c:v>
                </c:pt>
                <c:pt idx="7">
                  <c:v>17.0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21.0</c:v>
                </c:pt>
                <c:pt idx="1">
                  <c:v>14.0</c:v>
                </c:pt>
                <c:pt idx="2">
                  <c:v>29.0</c:v>
                </c:pt>
                <c:pt idx="3">
                  <c:v>17.0</c:v>
                </c:pt>
                <c:pt idx="4">
                  <c:v>21.0</c:v>
                </c:pt>
                <c:pt idx="5">
                  <c:v>22.0</c:v>
                </c:pt>
                <c:pt idx="6">
                  <c:v>22.0</c:v>
                </c:pt>
                <c:pt idx="7">
                  <c:v>30.0</c:v>
                </c:pt>
                <c:pt idx="8">
                  <c:v>24.0</c:v>
                </c:pt>
                <c:pt idx="9">
                  <c:v>23.0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49.0</c:v>
                </c:pt>
                <c:pt idx="1">
                  <c:v>45.0</c:v>
                </c:pt>
                <c:pt idx="2">
                  <c:v>50.0</c:v>
                </c:pt>
                <c:pt idx="3">
                  <c:v>54.0</c:v>
                </c:pt>
                <c:pt idx="4">
                  <c:v>46.0</c:v>
                </c:pt>
                <c:pt idx="5">
                  <c:v>44.0</c:v>
                </c:pt>
                <c:pt idx="6">
                  <c:v>47.0</c:v>
                </c:pt>
                <c:pt idx="7">
                  <c:v>48.0</c:v>
                </c:pt>
                <c:pt idx="8">
                  <c:v>39.0</c:v>
                </c:pt>
                <c:pt idx="9">
                  <c:v>51.0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10.0</c:v>
                </c:pt>
                <c:pt idx="1">
                  <c:v>8.0</c:v>
                </c:pt>
                <c:pt idx="2">
                  <c:v>8.0</c:v>
                </c:pt>
                <c:pt idx="3">
                  <c:v>5.0</c:v>
                </c:pt>
                <c:pt idx="4">
                  <c:v>5.0</c:v>
                </c:pt>
                <c:pt idx="5">
                  <c:v>5.0</c:v>
                </c:pt>
                <c:pt idx="6">
                  <c:v>5.0</c:v>
                </c:pt>
                <c:pt idx="7">
                  <c:v>9.0</c:v>
                </c:pt>
                <c:pt idx="8">
                  <c:v>5.0</c:v>
                </c:pt>
                <c:pt idx="9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638688"/>
        <c:axId val="2046634848"/>
      </c:barChart>
      <c:catAx>
        <c:axId val="204663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34848"/>
        <c:crosses val="autoZero"/>
        <c:auto val="1"/>
        <c:lblAlgn val="ctr"/>
        <c:lblOffset val="100"/>
        <c:noMultiLvlLbl val="0"/>
      </c:catAx>
      <c:valAx>
        <c:axId val="204663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3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5" name="TextBox 13"/>
          <p:cNvSpPr txBox="1"/>
          <p:nvPr/>
        </p:nvSpPr>
        <p:spPr>
          <a:xfrm>
            <a:off x="2554542" y="3314150"/>
            <a:ext cx="8610600" cy="2377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'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MEN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IPURAM</a:t>
            </a:r>
            <a:r>
              <a:rPr dirty="0" sz="2400" lang="en-US"/>
              <a:t>.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739775" y="291147"/>
            <a:ext cx="3303904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"/>
          <p:cNvSpPr txBox="1"/>
          <p:nvPr/>
        </p:nvSpPr>
        <p:spPr>
          <a:xfrm>
            <a:off x="1182840" y="1513638"/>
            <a:ext cx="6481817" cy="4091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Modeling is an extremely useful teaching tool that should be used as often as possible. Modeling is a teaching strategy where a teacher explicitly shows the students how to complete an activity or assignment before the students begin. Modeling is also an excellent class management technique.12 Aug 2020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8" name="object 8"/>
          <p:cNvSpPr txBox="1"/>
          <p:nvPr/>
        </p:nvSpPr>
        <p:spPr>
          <a:xfrm>
            <a:off x="739775" y="291147"/>
            <a:ext cx="3303904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2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"/>
          <p:cNvSpPr txBox="1"/>
          <p:nvPr/>
        </p:nvSpPr>
        <p:spPr>
          <a:xfrm>
            <a:off x="1214370" y="1529393"/>
            <a:ext cx="6934554" cy="3647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Modeling is an extremely useful teaching tool that should be used as often as possible. Modeling is a teaching strategy where a teacher explicitly shows the students how to complete an activity or assignment before the students begin. Modeling is also an excellent class management technique.12 Aug 2020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588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1485899"/>
          <a:ext cx="7394576" cy="388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755332" y="1827529"/>
            <a:ext cx="6330919" cy="2313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When you come to a conclusion, you decide that something is true after you have thought about it carefully and have considered all the relevant facts.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1217522" y="2123271"/>
            <a:ext cx="8628122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7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8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8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2" name="TextBox 22"/>
          <p:cNvSpPr txBox="1"/>
          <p:nvPr/>
        </p:nvSpPr>
        <p:spPr>
          <a:xfrm>
            <a:off x="2509807" y="1041533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8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8" name=""/>
          <p:cNvSpPr txBox="1"/>
          <p:nvPr/>
        </p:nvSpPr>
        <p:spPr>
          <a:xfrm>
            <a:off x="408304" y="1695449"/>
            <a:ext cx="6287771" cy="32029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The problem statement should address not only what the problem is, but why it's a problem and why it's important to solve it. This will wrap the other 'W' questions in organically, in most cases. For example: Why should we fix this problem?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8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6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TextBox 10"/>
          <p:cNvSpPr txBox="1"/>
          <p:nvPr/>
        </p:nvSpPr>
        <p:spPr>
          <a:xfrm>
            <a:off x="1428749" y="4142213"/>
            <a:ext cx="7924800" cy="83099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10"/>
          <p:cNvSpPr txBox="1"/>
          <p:nvPr/>
        </p:nvSpPr>
        <p:spPr>
          <a:xfrm>
            <a:off x="676275" y="2430781"/>
            <a:ext cx="7924800" cy="19964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920749" y="1635760"/>
            <a:ext cx="6810059" cy="320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Successful technology solutions prioritize user experience design around user-centricity. Designers must consider factors such as readability, simplicity, and efficiency to enhance the overall usability of the product for end users.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9" name=""/>
          <p:cNvSpPr txBox="1"/>
          <p:nvPr/>
        </p:nvSpPr>
        <p:spPr>
          <a:xfrm>
            <a:off x="2819400" y="1715134"/>
            <a:ext cx="6503786" cy="3647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short statement that explains the benefits of a product or service and why a customer should choose it over competitors. It should be specific, clear, and written in the language of the customer. Here are some tips for writing a value proposition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596" name=""/>
          <p:cNvSpPr txBox="1"/>
          <p:nvPr/>
        </p:nvSpPr>
        <p:spPr>
          <a:xfrm>
            <a:off x="1154881" y="1546325"/>
            <a:ext cx="6459891" cy="2758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organized collections of data is known as dataset. They are mostly used in fields like machine learning, business, and government to gain insights, make informed decisions, or train algorithms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TextBox 8"/>
          <p:cNvSpPr txBox="1"/>
          <p:nvPr/>
        </p:nvSpPr>
        <p:spPr>
          <a:xfrm>
            <a:off x="2429065" y="1857374"/>
            <a:ext cx="8534018" cy="23139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time I travel to Boston, I stay in the same hotel. It's not fancy and the location isn't great, but they know how to wow a customer. The way that I’m treated when I go there has always left an impression on me.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Mallikarjunan</cp:lastModifiedBy>
  <dcterms:created xsi:type="dcterms:W3CDTF">2024-03-28T17:07:22Z</dcterms:created>
  <dcterms:modified xsi:type="dcterms:W3CDTF">2024-08-31T09:37:47Z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52bb576fb54e4dd3a081418455e582b2</vt:lpwstr>
  </property>
</Properties>
</file>