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Devika garlapati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93FE-48EA-4909-A2A2-D921F6B0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361221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02DA-1240-411B-9430-502F3CE4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675"/>
            <a:ext cx="10058400" cy="3897418"/>
          </a:xfrm>
        </p:spPr>
        <p:txBody>
          <a:bodyPr>
            <a:normAutofit/>
          </a:bodyPr>
          <a:lstStyle/>
          <a:p>
            <a:r>
              <a:rPr lang="en-IN" dirty="0"/>
              <a:t>  1)using selectors we will specify to which element we need to apply styles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000" dirty="0"/>
              <a:t>  </a:t>
            </a:r>
            <a:r>
              <a:rPr lang="en-IN" sz="2000" b="1" dirty="0"/>
              <a:t>Simple selectors  </a:t>
            </a:r>
            <a:r>
              <a:rPr lang="en-IN" sz="2000" dirty="0">
                <a:sym typeface="Wingdings" panose="05000000000000000000" pitchFamily="2" charset="2"/>
              </a:rPr>
              <a:t>ID , class, Name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000" dirty="0"/>
              <a:t>  </a:t>
            </a:r>
            <a:r>
              <a:rPr lang="en-IN" sz="2000" b="1" dirty="0"/>
              <a:t>Combinator selectors</a:t>
            </a:r>
            <a:r>
              <a:rPr lang="en-IN" sz="2000" dirty="0">
                <a:sym typeface="Wingdings" panose="05000000000000000000" pitchFamily="2" charset="2"/>
              </a:rPr>
              <a:t>(ID, name),(ID , Class)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000" dirty="0"/>
              <a:t>  </a:t>
            </a:r>
            <a:r>
              <a:rPr lang="en-IN" sz="2000" b="1" dirty="0"/>
              <a:t>pseudo class selectors </a:t>
            </a:r>
            <a:r>
              <a:rPr lang="en-IN" sz="2000" dirty="0">
                <a:sym typeface="Wingdings" panose="05000000000000000000" pitchFamily="2" charset="2"/>
              </a:rPr>
              <a:t> Based on state of the element (hover state for every tag)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000" dirty="0"/>
              <a:t>  </a:t>
            </a:r>
            <a:r>
              <a:rPr lang="en-IN" sz="2000" b="1" dirty="0"/>
              <a:t>pseudo element selectors </a:t>
            </a:r>
            <a:r>
              <a:rPr lang="en-IN" sz="2000" dirty="0">
                <a:sym typeface="Wingdings" panose="05000000000000000000" pitchFamily="2" charset="2"/>
              </a:rPr>
              <a:t> Appling styles to only some part (ex in newspaper 1</a:t>
            </a:r>
            <a:r>
              <a:rPr lang="en-IN" sz="2000" baseline="30000" dirty="0">
                <a:sym typeface="Wingdings" panose="05000000000000000000" pitchFamily="2" charset="2"/>
              </a:rPr>
              <a:t>st</a:t>
            </a:r>
            <a:r>
              <a:rPr lang="en-IN" sz="2000" dirty="0">
                <a:sym typeface="Wingdings" panose="05000000000000000000" pitchFamily="2" charset="2"/>
              </a:rPr>
              <a:t> letter is capital like that)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000" dirty="0"/>
              <a:t>  </a:t>
            </a:r>
            <a:r>
              <a:rPr lang="en-IN" sz="2000" b="1" dirty="0"/>
              <a:t>Attribute selectors </a:t>
            </a:r>
            <a:r>
              <a:rPr lang="en-IN" sz="2000" dirty="0">
                <a:sym typeface="Wingdings" panose="05000000000000000000" pitchFamily="2" charset="2"/>
              </a:rPr>
              <a:t>bases on attribute of particular tag for example input tag search(ex  if you apply styles to input tag it will apply to every input tag but u need to apply styles to only input tags whose type is email then u will use attribute selectors)</a:t>
            </a:r>
            <a:endParaRPr lang="en-IN" sz="2000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65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8512-FA0E-4FD9-BDE7-9FD7079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selectors and combination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0F7-FA1D-494B-A617-48320C16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1)Tag based </a:t>
            </a:r>
            <a:r>
              <a:rPr lang="en-IN" sz="2400" dirty="0">
                <a:sym typeface="Wingdings" panose="05000000000000000000" pitchFamily="2" charset="2"/>
              </a:rPr>
              <a:t>P{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2400" dirty="0"/>
              <a:t>2)ID based</a:t>
            </a:r>
            <a:r>
              <a:rPr lang="en-IN" sz="2400" dirty="0">
                <a:sym typeface="Wingdings" panose="05000000000000000000" pitchFamily="2" charset="2"/>
              </a:rPr>
              <a:t>#first{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400" dirty="0">
                <a:sym typeface="Wingdings" panose="05000000000000000000" pitchFamily="2" charset="2"/>
              </a:rPr>
              <a:t>}</a:t>
            </a:r>
          </a:p>
          <a:p>
            <a:r>
              <a:rPr lang="en-IN" sz="2400" dirty="0"/>
              <a:t>3)class based </a:t>
            </a:r>
            <a:r>
              <a:rPr lang="en-IN" sz="2400" dirty="0">
                <a:sym typeface="Wingdings" panose="05000000000000000000" pitchFamily="2" charset="2"/>
              </a:rPr>
              <a:t>.firstclass{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blueviolet;</a:t>
            </a:r>
            <a:r>
              <a:rPr lang="en-IN" sz="2400" dirty="0">
                <a:sym typeface="Wingdings" panose="05000000000000000000" pitchFamily="2" charset="2"/>
              </a:rPr>
              <a:t>}</a:t>
            </a:r>
          </a:p>
          <a:p>
            <a:r>
              <a:rPr lang="en-IN" sz="2400" dirty="0">
                <a:sym typeface="Wingdings" panose="05000000000000000000" pitchFamily="2" charset="2"/>
              </a:rPr>
              <a:t>                 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h1.second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cornflowerblue</a:t>
            </a:r>
            <a:r>
              <a:rPr lang="en-I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/>
              <a:t>4)Combination</a:t>
            </a:r>
            <a:r>
              <a:rPr lang="en-IN" sz="2400" dirty="0">
                <a:sym typeface="Wingdings" panose="05000000000000000000" pitchFamily="2" charset="2"/>
              </a:rPr>
              <a:t>h1,p {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71400" lvl="8" indent="0">
              <a:buNone/>
            </a:pPr>
            <a:r>
              <a:rPr lang="en-IN" dirty="0">
                <a:sym typeface="Wingdings" panose="05000000000000000000" pitchFamily="2" charset="2"/>
              </a:rPr>
              <a:t>    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6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34F4-11CB-4ADD-BFB4-DF74E54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A060-6720-479B-B577-A0DF9EFA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child selector(&gt;)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Descendent selector(space)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Adjacent sibling selector(+)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General sibling selector(~)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32DC-CFC6-4E49-96A3-B7A422AD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7553"/>
            <a:ext cx="10831830" cy="1450757"/>
          </a:xfrm>
        </p:spPr>
        <p:txBody>
          <a:bodyPr/>
          <a:lstStyle/>
          <a:p>
            <a:r>
              <a:rPr lang="en-US" dirty="0"/>
              <a:t>Child selector and Descendent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1458-335F-4977-9183-6A7C29F3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108200"/>
            <a:ext cx="11934825" cy="4292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&lt;body&gt;&lt;p&gt;&lt;/p&gt;&lt;body&gt;       &lt;body&gt;&lt;div&gt;&lt;p&gt;&lt;/p&gt;&lt;/div&gt;&lt;/body&gt;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 is the direct child of body    p is the indirect child of the body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Body &gt;p { background-color: black}  (parent tag &gt;child tag)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Descendent selectors </a:t>
            </a:r>
            <a:r>
              <a:rPr lang="en-US" dirty="0"/>
              <a:t>will apply styles to tags either the tag is direct or indirect child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body  p{</a:t>
            </a:r>
            <a:r>
              <a:rPr lang="en-US" dirty="0" err="1"/>
              <a:t>background-color:black</a:t>
            </a: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Adjacent sibiling selector(+) </a:t>
            </a:r>
            <a:r>
              <a:rPr lang="en-US" dirty="0"/>
              <a:t>will apply the styles to immediate sibling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General sibiling selector(-) </a:t>
            </a:r>
            <a:r>
              <a:rPr lang="en-US" dirty="0"/>
              <a:t>will apply to all the indirect and direct siblings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4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{9DC69DCB-A2B2-41B2-B951-1181EB97D535}tf11437505_win32</Template>
  <TotalTime>1685</TotalTime>
  <Words>356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Georgia Pro Cond Light</vt:lpstr>
      <vt:lpstr>Speak Pro</vt:lpstr>
      <vt:lpstr>Wingdings</vt:lpstr>
      <vt:lpstr>RetrospectVTI</vt:lpstr>
      <vt:lpstr>Cascading style sheets</vt:lpstr>
      <vt:lpstr>Selectors</vt:lpstr>
      <vt:lpstr>Simple selectors and combination selectors</vt:lpstr>
      <vt:lpstr>Combination selectors</vt:lpstr>
      <vt:lpstr>Child selector and Descendent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Garlapati, Devika (Cognizant)</dc:creator>
  <cp:lastModifiedBy>Garlapati, Devika (Cognizant)</cp:lastModifiedBy>
  <cp:revision>18</cp:revision>
  <dcterms:created xsi:type="dcterms:W3CDTF">2022-05-10T07:55:47Z</dcterms:created>
  <dcterms:modified xsi:type="dcterms:W3CDTF">2022-05-11T14:11:54Z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