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2" r:id="rId7"/>
    <p:sldId id="309" r:id="rId8"/>
    <p:sldId id="308" r:id="rId9"/>
    <p:sldId id="314" r:id="rId10"/>
    <p:sldId id="311" r:id="rId11"/>
    <p:sldId id="315" r:id="rId12"/>
    <p:sldId id="316" r:id="rId13"/>
    <p:sldId id="317" r:id="rId14"/>
    <p:sldId id="319" r:id="rId15"/>
    <p:sldId id="324" r:id="rId16"/>
    <p:sldId id="318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3FAA4-9246-4E07-9934-8782D0EF5052}" v="5" dt="2022-05-18T11:44:0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lapati, Devika (Cognizant)" userId="2359d3f7-862b-43cb-8a00-f27e664596c5" providerId="ADAL" clId="{FF43FAA4-9246-4E07-9934-8782D0EF5052}"/>
    <pc:docChg chg="custSel addSld delSld modSld sldOrd">
      <pc:chgData name="Garlapati, Devika (Cognizant)" userId="2359d3f7-862b-43cb-8a00-f27e664596c5" providerId="ADAL" clId="{FF43FAA4-9246-4E07-9934-8782D0EF5052}" dt="2022-05-19T10:23:19.380" v="926" actId="2696"/>
      <pc:docMkLst>
        <pc:docMk/>
      </pc:docMkLst>
      <pc:sldChg chg="modSp mod">
        <pc:chgData name="Garlapati, Devika (Cognizant)" userId="2359d3f7-862b-43cb-8a00-f27e664596c5" providerId="ADAL" clId="{FF43FAA4-9246-4E07-9934-8782D0EF5052}" dt="2022-05-17T11:47:43.684" v="18" actId="20577"/>
        <pc:sldMkLst>
          <pc:docMk/>
          <pc:sldMk cId="57274109" sldId="309"/>
        </pc:sldMkLst>
        <pc:spChg chg="mod">
          <ac:chgData name="Garlapati, Devika (Cognizant)" userId="2359d3f7-862b-43cb-8a00-f27e664596c5" providerId="ADAL" clId="{FF43FAA4-9246-4E07-9934-8782D0EF5052}" dt="2022-05-17T11:47:43.684" v="18" actId="20577"/>
          <ac:spMkLst>
            <pc:docMk/>
            <pc:sldMk cId="57274109" sldId="309"/>
            <ac:spMk id="2" creationId="{647730A2-A831-4C6D-A170-F97C21579E9D}"/>
          </ac:spMkLst>
        </pc:spChg>
      </pc:sldChg>
      <pc:sldChg chg="delSp">
        <pc:chgData name="Garlapati, Devika (Cognizant)" userId="2359d3f7-862b-43cb-8a00-f27e664596c5" providerId="ADAL" clId="{FF43FAA4-9246-4E07-9934-8782D0EF5052}" dt="2022-05-17T11:42:59.034" v="0" actId="21"/>
        <pc:sldMkLst>
          <pc:docMk/>
          <pc:sldMk cId="2078406647" sldId="311"/>
        </pc:sldMkLst>
        <pc:spChg chg="del">
          <ac:chgData name="Garlapati, Devika (Cognizant)" userId="2359d3f7-862b-43cb-8a00-f27e664596c5" providerId="ADAL" clId="{FF43FAA4-9246-4E07-9934-8782D0EF5052}" dt="2022-05-17T11:42:59.034" v="0" actId="21"/>
          <ac:spMkLst>
            <pc:docMk/>
            <pc:sldMk cId="2078406647" sldId="311"/>
            <ac:spMk id="11" creationId="{E419290A-33E8-4E23-84DE-16DAD1707EB6}"/>
          </ac:spMkLst>
        </pc:spChg>
      </pc:sldChg>
      <pc:sldChg chg="modSp mod">
        <pc:chgData name="Garlapati, Devika (Cognizant)" userId="2359d3f7-862b-43cb-8a00-f27e664596c5" providerId="ADAL" clId="{FF43FAA4-9246-4E07-9934-8782D0EF5052}" dt="2022-05-17T11:47:34.606" v="15" actId="313"/>
        <pc:sldMkLst>
          <pc:docMk/>
          <pc:sldMk cId="2831833064" sldId="312"/>
        </pc:sldMkLst>
        <pc:spChg chg="mod">
          <ac:chgData name="Garlapati, Devika (Cognizant)" userId="2359d3f7-862b-43cb-8a00-f27e664596c5" providerId="ADAL" clId="{FF43FAA4-9246-4E07-9934-8782D0EF5052}" dt="2022-05-17T11:47:34.606" v="15" actId="313"/>
          <ac:spMkLst>
            <pc:docMk/>
            <pc:sldMk cId="2831833064" sldId="312"/>
            <ac:spMk id="3" creationId="{3DCBC202-8533-4732-B7F0-9A4543B476DE}"/>
          </ac:spMkLst>
        </pc:spChg>
      </pc:sldChg>
      <pc:sldChg chg="modSp mod">
        <pc:chgData name="Garlapati, Devika (Cognizant)" userId="2359d3f7-862b-43cb-8a00-f27e664596c5" providerId="ADAL" clId="{FF43FAA4-9246-4E07-9934-8782D0EF5052}" dt="2022-05-17T11:48:58.098" v="19" actId="14100"/>
        <pc:sldMkLst>
          <pc:docMk/>
          <pc:sldMk cId="2315786141" sldId="315"/>
        </pc:sldMkLst>
        <pc:spChg chg="mod">
          <ac:chgData name="Garlapati, Devika (Cognizant)" userId="2359d3f7-862b-43cb-8a00-f27e664596c5" providerId="ADAL" clId="{FF43FAA4-9246-4E07-9934-8782D0EF5052}" dt="2022-05-17T11:48:58.098" v="19" actId="14100"/>
          <ac:spMkLst>
            <pc:docMk/>
            <pc:sldMk cId="2315786141" sldId="315"/>
            <ac:spMk id="3" creationId="{14830F94-FDD3-4F77-AD7F-D36682C95A9A}"/>
          </ac:spMkLst>
        </pc:spChg>
      </pc:sldChg>
      <pc:sldChg chg="modSp new mod">
        <pc:chgData name="Garlapati, Devika (Cognizant)" userId="2359d3f7-862b-43cb-8a00-f27e664596c5" providerId="ADAL" clId="{FF43FAA4-9246-4E07-9934-8782D0EF5052}" dt="2022-05-18T11:54:31.728" v="694" actId="27636"/>
        <pc:sldMkLst>
          <pc:docMk/>
          <pc:sldMk cId="2982866615" sldId="318"/>
        </pc:sldMkLst>
        <pc:spChg chg="mod">
          <ac:chgData name="Garlapati, Devika (Cognizant)" userId="2359d3f7-862b-43cb-8a00-f27e664596c5" providerId="ADAL" clId="{FF43FAA4-9246-4E07-9934-8782D0EF5052}" dt="2022-05-18T07:20:20.618" v="88" actId="14100"/>
          <ac:spMkLst>
            <pc:docMk/>
            <pc:sldMk cId="2982866615" sldId="318"/>
            <ac:spMk id="2" creationId="{45E213B9-6B64-404B-99CD-6AC6410C7474}"/>
          </ac:spMkLst>
        </pc:spChg>
        <pc:spChg chg="mod">
          <ac:chgData name="Garlapati, Devika (Cognizant)" userId="2359d3f7-862b-43cb-8a00-f27e664596c5" providerId="ADAL" clId="{FF43FAA4-9246-4E07-9934-8782D0EF5052}" dt="2022-05-18T11:54:31.728" v="694" actId="27636"/>
          <ac:spMkLst>
            <pc:docMk/>
            <pc:sldMk cId="2982866615" sldId="318"/>
            <ac:spMk id="3" creationId="{583AD366-4295-4603-BB29-88DFF8EBA7A5}"/>
          </ac:spMkLst>
        </pc:spChg>
      </pc:sldChg>
      <pc:sldChg chg="modSp new mod ord">
        <pc:chgData name="Garlapati, Devika (Cognizant)" userId="2359d3f7-862b-43cb-8a00-f27e664596c5" providerId="ADAL" clId="{FF43FAA4-9246-4E07-9934-8782D0EF5052}" dt="2022-05-18T13:05:27.408" v="899" actId="20577"/>
        <pc:sldMkLst>
          <pc:docMk/>
          <pc:sldMk cId="7218368" sldId="319"/>
        </pc:sldMkLst>
        <pc:spChg chg="mod">
          <ac:chgData name="Garlapati, Devika (Cognizant)" userId="2359d3f7-862b-43cb-8a00-f27e664596c5" providerId="ADAL" clId="{FF43FAA4-9246-4E07-9934-8782D0EF5052}" dt="2022-05-18T11:57:23.782" v="718" actId="20577"/>
          <ac:spMkLst>
            <pc:docMk/>
            <pc:sldMk cId="7218368" sldId="319"/>
            <ac:spMk id="2" creationId="{DF59D306-D1F2-430B-BB99-59B5EAC1AAF6}"/>
          </ac:spMkLst>
        </pc:spChg>
        <pc:spChg chg="mod">
          <ac:chgData name="Garlapati, Devika (Cognizant)" userId="2359d3f7-862b-43cb-8a00-f27e664596c5" providerId="ADAL" clId="{FF43FAA4-9246-4E07-9934-8782D0EF5052}" dt="2022-05-18T13:05:27.408" v="899" actId="20577"/>
          <ac:spMkLst>
            <pc:docMk/>
            <pc:sldMk cId="7218368" sldId="319"/>
            <ac:spMk id="3" creationId="{6CB6B7CF-351D-4163-8112-41FF7D7C62D7}"/>
          </ac:spMkLst>
        </pc:spChg>
      </pc:sldChg>
      <pc:sldChg chg="modSp new mod">
        <pc:chgData name="Garlapati, Devika (Cognizant)" userId="2359d3f7-862b-43cb-8a00-f27e664596c5" providerId="ADAL" clId="{FF43FAA4-9246-4E07-9934-8782D0EF5052}" dt="2022-05-18T09:46:40.795" v="395" actId="20577"/>
        <pc:sldMkLst>
          <pc:docMk/>
          <pc:sldMk cId="2372057140" sldId="320"/>
        </pc:sldMkLst>
        <pc:spChg chg="mod">
          <ac:chgData name="Garlapati, Devika (Cognizant)" userId="2359d3f7-862b-43cb-8a00-f27e664596c5" providerId="ADAL" clId="{FF43FAA4-9246-4E07-9934-8782D0EF5052}" dt="2022-05-18T08:07:11.479" v="126" actId="20577"/>
          <ac:spMkLst>
            <pc:docMk/>
            <pc:sldMk cId="2372057140" sldId="320"/>
            <ac:spMk id="2" creationId="{FC11FDCD-FF58-42D5-8881-262DB753B24E}"/>
          </ac:spMkLst>
        </pc:spChg>
        <pc:spChg chg="mod">
          <ac:chgData name="Garlapati, Devika (Cognizant)" userId="2359d3f7-862b-43cb-8a00-f27e664596c5" providerId="ADAL" clId="{FF43FAA4-9246-4E07-9934-8782D0EF5052}" dt="2022-05-18T09:46:40.795" v="395" actId="20577"/>
          <ac:spMkLst>
            <pc:docMk/>
            <pc:sldMk cId="2372057140" sldId="320"/>
            <ac:spMk id="3" creationId="{C57E29EE-E76D-49C3-BB29-FFA82A7D7CE5}"/>
          </ac:spMkLst>
        </pc:spChg>
      </pc:sldChg>
      <pc:sldChg chg="modSp new mod">
        <pc:chgData name="Garlapati, Devika (Cognizant)" userId="2359d3f7-862b-43cb-8a00-f27e664596c5" providerId="ADAL" clId="{FF43FAA4-9246-4E07-9934-8782D0EF5052}" dt="2022-05-18T09:46:47.596" v="396" actId="113"/>
        <pc:sldMkLst>
          <pc:docMk/>
          <pc:sldMk cId="3128743464" sldId="321"/>
        </pc:sldMkLst>
        <pc:spChg chg="mod">
          <ac:chgData name="Garlapati, Devika (Cognizant)" userId="2359d3f7-862b-43cb-8a00-f27e664596c5" providerId="ADAL" clId="{FF43FAA4-9246-4E07-9934-8782D0EF5052}" dt="2022-05-18T09:14:24.314" v="347" actId="20577"/>
          <ac:spMkLst>
            <pc:docMk/>
            <pc:sldMk cId="3128743464" sldId="321"/>
            <ac:spMk id="2" creationId="{E288B81E-144B-4B71-A8A7-D8E862A0AB47}"/>
          </ac:spMkLst>
        </pc:spChg>
        <pc:spChg chg="mod">
          <ac:chgData name="Garlapati, Devika (Cognizant)" userId="2359d3f7-862b-43cb-8a00-f27e664596c5" providerId="ADAL" clId="{FF43FAA4-9246-4E07-9934-8782D0EF5052}" dt="2022-05-18T09:46:47.596" v="396" actId="113"/>
          <ac:spMkLst>
            <pc:docMk/>
            <pc:sldMk cId="3128743464" sldId="321"/>
            <ac:spMk id="3" creationId="{39B3EDE0-6DD4-4E81-A5A2-E37A0F6091C1}"/>
          </ac:spMkLst>
        </pc:spChg>
      </pc:sldChg>
      <pc:sldChg chg="new del">
        <pc:chgData name="Garlapati, Devika (Cognizant)" userId="2359d3f7-862b-43cb-8a00-f27e664596c5" providerId="ADAL" clId="{FF43FAA4-9246-4E07-9934-8782D0EF5052}" dt="2022-05-18T09:14:33.016" v="349" actId="2696"/>
        <pc:sldMkLst>
          <pc:docMk/>
          <pc:sldMk cId="421022114" sldId="322"/>
        </pc:sldMkLst>
      </pc:sldChg>
      <pc:sldChg chg="modSp new mod">
        <pc:chgData name="Garlapati, Devika (Cognizant)" userId="2359d3f7-862b-43cb-8a00-f27e664596c5" providerId="ADAL" clId="{FF43FAA4-9246-4E07-9934-8782D0EF5052}" dt="2022-05-18T09:48:04.545" v="403" actId="14100"/>
        <pc:sldMkLst>
          <pc:docMk/>
          <pc:sldMk cId="3192951640" sldId="322"/>
        </pc:sldMkLst>
        <pc:spChg chg="mod">
          <ac:chgData name="Garlapati, Devika (Cognizant)" userId="2359d3f7-862b-43cb-8a00-f27e664596c5" providerId="ADAL" clId="{FF43FAA4-9246-4E07-9934-8782D0EF5052}" dt="2022-05-18T09:15:20.578" v="378" actId="14100"/>
          <ac:spMkLst>
            <pc:docMk/>
            <pc:sldMk cId="3192951640" sldId="322"/>
            <ac:spMk id="2" creationId="{10E51874-AA47-4510-B2F1-D12C621BB9A5}"/>
          </ac:spMkLst>
        </pc:spChg>
        <pc:spChg chg="mod">
          <ac:chgData name="Garlapati, Devika (Cognizant)" userId="2359d3f7-862b-43cb-8a00-f27e664596c5" providerId="ADAL" clId="{FF43FAA4-9246-4E07-9934-8782D0EF5052}" dt="2022-05-18T09:48:04.545" v="403" actId="14100"/>
          <ac:spMkLst>
            <pc:docMk/>
            <pc:sldMk cId="3192951640" sldId="322"/>
            <ac:spMk id="3" creationId="{D061B01E-D253-467D-A11E-696536A3069A}"/>
          </ac:spMkLst>
        </pc:spChg>
      </pc:sldChg>
      <pc:sldChg chg="new del">
        <pc:chgData name="Garlapati, Devika (Cognizant)" userId="2359d3f7-862b-43cb-8a00-f27e664596c5" providerId="ADAL" clId="{FF43FAA4-9246-4E07-9934-8782D0EF5052}" dt="2022-05-19T10:23:19.380" v="926" actId="2696"/>
        <pc:sldMkLst>
          <pc:docMk/>
          <pc:sldMk cId="276585950" sldId="323"/>
        </pc:sldMkLst>
      </pc:sldChg>
      <pc:sldChg chg="new del">
        <pc:chgData name="Garlapati, Devika (Cognizant)" userId="2359d3f7-862b-43cb-8a00-f27e664596c5" providerId="ADAL" clId="{FF43FAA4-9246-4E07-9934-8782D0EF5052}" dt="2022-05-18T11:27:52.420" v="406" actId="2696"/>
        <pc:sldMkLst>
          <pc:docMk/>
          <pc:sldMk cId="66183649" sldId="324"/>
        </pc:sldMkLst>
      </pc:sldChg>
      <pc:sldChg chg="addSp delSp modSp new mod">
        <pc:chgData name="Garlapati, Devika (Cognizant)" userId="2359d3f7-862b-43cb-8a00-f27e664596c5" providerId="ADAL" clId="{FF43FAA4-9246-4E07-9934-8782D0EF5052}" dt="2022-05-19T08:39:11.429" v="925" actId="20577"/>
        <pc:sldMkLst>
          <pc:docMk/>
          <pc:sldMk cId="2753818707" sldId="324"/>
        </pc:sldMkLst>
        <pc:spChg chg="mod">
          <ac:chgData name="Garlapati, Devika (Cognizant)" userId="2359d3f7-862b-43cb-8a00-f27e664596c5" providerId="ADAL" clId="{FF43FAA4-9246-4E07-9934-8782D0EF5052}" dt="2022-05-18T11:28:08.451" v="433" actId="20577"/>
          <ac:spMkLst>
            <pc:docMk/>
            <pc:sldMk cId="2753818707" sldId="324"/>
            <ac:spMk id="2" creationId="{28B1E282-5FF3-4274-A625-AAD0DBE0013A}"/>
          </ac:spMkLst>
        </pc:spChg>
        <pc:spChg chg="mod">
          <ac:chgData name="Garlapati, Devika (Cognizant)" userId="2359d3f7-862b-43cb-8a00-f27e664596c5" providerId="ADAL" clId="{FF43FAA4-9246-4E07-9934-8782D0EF5052}" dt="2022-05-18T11:28:13.465" v="444" actId="20577"/>
          <ac:spMkLst>
            <pc:docMk/>
            <pc:sldMk cId="2753818707" sldId="324"/>
            <ac:spMk id="3" creationId="{547E5393-96B7-490B-B2E1-A162A57AFAC1}"/>
          </ac:spMkLst>
        </pc:spChg>
        <pc:spChg chg="mod">
          <ac:chgData name="Garlapati, Devika (Cognizant)" userId="2359d3f7-862b-43cb-8a00-f27e664596c5" providerId="ADAL" clId="{FF43FAA4-9246-4E07-9934-8782D0EF5052}" dt="2022-05-19T08:39:04.708" v="913" actId="5793"/>
          <ac:spMkLst>
            <pc:docMk/>
            <pc:sldMk cId="2753818707" sldId="324"/>
            <ac:spMk id="4" creationId="{B7253205-3619-4141-B9F8-591A2F41EB08}"/>
          </ac:spMkLst>
        </pc:spChg>
        <pc:spChg chg="mod">
          <ac:chgData name="Garlapati, Devika (Cognizant)" userId="2359d3f7-862b-43cb-8a00-f27e664596c5" providerId="ADAL" clId="{FF43FAA4-9246-4E07-9934-8782D0EF5052}" dt="2022-05-18T11:28:25.825" v="460" actId="20577"/>
          <ac:spMkLst>
            <pc:docMk/>
            <pc:sldMk cId="2753818707" sldId="324"/>
            <ac:spMk id="5" creationId="{E4CAD937-DC82-4D94-84D5-CA8460DCE382}"/>
          </ac:spMkLst>
        </pc:spChg>
        <pc:spChg chg="mod">
          <ac:chgData name="Garlapati, Devika (Cognizant)" userId="2359d3f7-862b-43cb-8a00-f27e664596c5" providerId="ADAL" clId="{FF43FAA4-9246-4E07-9934-8782D0EF5052}" dt="2022-05-19T08:39:11.429" v="925" actId="20577"/>
          <ac:spMkLst>
            <pc:docMk/>
            <pc:sldMk cId="2753818707" sldId="324"/>
            <ac:spMk id="6" creationId="{F7F4A9E0-4932-420D-A56A-64F6AF2DE117}"/>
          </ac:spMkLst>
        </pc:spChg>
        <pc:spChg chg="add del mod">
          <ac:chgData name="Garlapati, Devika (Cognizant)" userId="2359d3f7-862b-43cb-8a00-f27e664596c5" providerId="ADAL" clId="{FF43FAA4-9246-4E07-9934-8782D0EF5052}" dt="2022-05-18T11:29:25.587" v="505" actId="21"/>
          <ac:spMkLst>
            <pc:docMk/>
            <pc:sldMk cId="2753818707" sldId="324"/>
            <ac:spMk id="7" creationId="{891748BD-5BAC-4058-B390-D8C8D715429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r>
            <a:rPr lang="en-US" sz="1200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cannot be Redeclared.</a:t>
          </a:r>
        </a:p>
        <a:p>
          <a:r>
            <a:rPr lang="en-US" sz="1200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must be Declared before use.</a:t>
          </a:r>
        </a:p>
        <a:p>
          <a:r>
            <a:rPr lang="en-US" sz="1200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have Block Scope.</a:t>
          </a:r>
          <a:r>
            <a:rPr lang="en-US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b="0" i="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rPr>
            <a:t>Variables declared with the var keyword can NOT have block scope.</a:t>
          </a:r>
        </a:p>
        <a:p>
          <a:r>
            <a:rPr lang="en-US" b="0" i="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rPr>
            <a:t>Variables declared inside a { } block can be accessed from outside the block.</a:t>
          </a:r>
          <a:endParaRPr lang="en-US" dirty="0">
            <a:solidFill>
              <a:schemeClr val="accent3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CONST cannot be Redeclared.</a:t>
          </a:r>
        </a:p>
        <a:p>
          <a:r>
            <a:rPr lang="en-IN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const PI;-</a:t>
          </a:r>
          <a:r>
            <a:rPr lang="en-IN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sym typeface="Wingdings" panose="05000000000000000000" pitchFamily="2" charset="2"/>
            </a:rPr>
            <a:t>Not allowed</a:t>
          </a:r>
          <a:br>
            <a:rPr lang="en-IN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</a:br>
          <a:r>
            <a:rPr lang="en-IN" b="0" i="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PI = 3.14159265359;</a:t>
          </a:r>
          <a:endParaRPr lang="en-US" b="0" i="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  <a:cs typeface="Angsana New" panose="020B0502040204020203" pitchFamily="18" charset="-34"/>
          </a:endParaRPr>
        </a:p>
        <a:p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17" custLinFactNeighborY="9417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NeighborX="2793" custLinFactNeighborY="200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1144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50205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499497"/>
          <a:ext cx="29812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cannot be Redeclared.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must be Declared before use.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let have Block Scope.</a:t>
          </a:r>
          <a:r>
            <a:rPr lang="en-US" sz="120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. </a:t>
          </a:r>
        </a:p>
      </dsp:txBody>
      <dsp:txXfrm>
        <a:off x="35606" y="2499497"/>
        <a:ext cx="2981250" cy="1327500"/>
      </dsp:txXfrm>
    </dsp:sp>
    <dsp:sp modelId="{543C18BC-1989-44B2-9862-C670C61D3452}">
      <dsp:nvSpPr>
        <dsp:cNvPr id="0" name=""/>
        <dsp:cNvSpPr/>
      </dsp:nvSpPr>
      <dsp:spPr>
        <a:xfrm>
          <a:off x="4120227" y="28575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36624" y="71161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499497"/>
          <a:ext cx="29812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rPr>
            <a:t>Variables declared with the var keyword can NOT have block scope.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rPr>
            <a:t>Variables declared inside a { } block can be accessed from outside the block.</a:t>
          </a:r>
          <a:endParaRPr lang="en-US" sz="1200" kern="1200" dirty="0">
            <a:solidFill>
              <a:schemeClr val="accent3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538574" y="2499497"/>
        <a:ext cx="2981250" cy="1327500"/>
      </dsp:txXfrm>
    </dsp:sp>
    <dsp:sp modelId="{5BDDFF18-9AEC-4E5E-B9AA-33D86F01A63E}">
      <dsp:nvSpPr>
        <dsp:cNvPr id="0" name=""/>
        <dsp:cNvSpPr/>
      </dsp:nvSpPr>
      <dsp:spPr>
        <a:xfrm>
          <a:off x="7622887" y="11449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502059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499497"/>
          <a:ext cx="298125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ngsana New" panose="020B0502040204020203" pitchFamily="18" charset="-34"/>
            </a:rPr>
            <a:t>Variables defined with CONST cannot be Redeclared.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const PI;-</a:t>
          </a:r>
          <a:r>
            <a:rPr lang="en-IN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sym typeface="Wingdings" panose="05000000000000000000" pitchFamily="2" charset="2"/>
            </a:rPr>
            <a:t>Not allowed</a:t>
          </a:r>
          <a:br>
            <a:rPr lang="en-IN" sz="120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</a:br>
          <a:r>
            <a:rPr lang="en-IN" sz="1200" b="0" i="0" kern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PI = 3.14159265359;</a:t>
          </a:r>
          <a:endParaRPr lang="en-US" sz="1200" b="0" i="0" kern="12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  <a:cs typeface="Angsana New" panose="020B0502040204020203" pitchFamily="18" charset="-34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041543" y="2499497"/>
        <a:ext cx="2981250" cy="132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computer_scienc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Devika Garlapati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E47B-1BCB-4A66-A955-676D307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86603"/>
            <a:ext cx="10860405" cy="1450757"/>
          </a:xfrm>
        </p:spPr>
        <p:txBody>
          <a:bodyPr>
            <a:normAutofit/>
          </a:bodyPr>
          <a:lstStyle/>
          <a:p>
            <a:r>
              <a:rPr lang="en-US" dirty="0"/>
              <a:t>Data Types: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JavaScript has dynamic </a:t>
            </a:r>
            <a:r>
              <a:rPr lang="en-US" sz="2200" b="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types. This means that the same variable can be used to hold different data types x=10;x=“</a:t>
            </a:r>
            <a:r>
              <a:rPr lang="en-US" sz="22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devika</a:t>
            </a:r>
            <a:r>
              <a:rPr lang="en-US" sz="2200" b="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”</a:t>
            </a:r>
            <a:endParaRPr lang="en-IN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034F-D08A-4C5D-A195-4B2A3347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108201"/>
            <a:ext cx="10793730" cy="4178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evaluates expressions from left to right. Different sequences can produce different results: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o/p: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20Volvo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o/p:16Volvo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o/p:Volvo164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 is undefined, type is undefined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 = undefined;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undefined, type is undefined</a:t>
            </a:r>
            <a:endParaRPr lang="en-US" i="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value is "", the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"string"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16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D306-D1F2-430B-BB99-59B5EAC1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and </a:t>
            </a:r>
            <a:r>
              <a:rPr lang="en-US" dirty="0" err="1"/>
              <a:t>coercsion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B7CF-351D-4163-8112-41FF7D7C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Number  </a:t>
            </a:r>
            <a:r>
              <a:rPr lang="en-US" dirty="0">
                <a:sym typeface="Wingdings" panose="05000000000000000000" pitchFamily="2" charset="2"/>
              </a:rPr>
              <a:t>Number(34d34) NAN ,Number([1,2,3,4]) NAN, Number(true)1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Diff </a:t>
            </a:r>
            <a:r>
              <a:rPr lang="en-US" dirty="0" err="1">
                <a:sym typeface="Wingdings" panose="05000000000000000000" pitchFamily="2" charset="2"/>
              </a:rPr>
              <a:t>btn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parseINT</a:t>
            </a:r>
            <a:r>
              <a:rPr lang="en-US" dirty="0">
                <a:sym typeface="Wingdings" panose="05000000000000000000" pitchFamily="2" charset="2"/>
              </a:rPr>
              <a:t> AND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Number(10.59)10.50 </a:t>
            </a:r>
            <a:r>
              <a:rPr lang="en-US" dirty="0" err="1">
                <a:sym typeface="Wingdings" panose="05000000000000000000" pitchFamily="2" charset="2"/>
              </a:rPr>
              <a:t>parseInt</a:t>
            </a:r>
            <a:r>
              <a:rPr lang="en-US" dirty="0">
                <a:sym typeface="Wingdings" panose="05000000000000000000" pitchFamily="2" charset="2"/>
              </a:rPr>
              <a:t>(10.59)10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E282-5FF3-4274-A625-AAD0DBE0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2TYPES PRIMITIVE,REFERNECE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5393-96B7-490B-B2E1-A162A57A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3205-3619-4141-B9F8-591A2F41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275" y="2958274"/>
            <a:ext cx="5441741" cy="29108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Memory allocation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Numbers ,strings,Boolean,null,undefined,symbol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Immutable	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D937-DC82-4D94-84D5-CA8460DCE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REFERNCE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A9E0-4932-420D-A56A-64F6AF2D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3" y="2958273"/>
            <a:ext cx="5441741" cy="2910821"/>
          </a:xfrm>
        </p:spPr>
        <p:txBody>
          <a:bodyPr/>
          <a:lstStyle/>
          <a:p>
            <a:r>
              <a:rPr lang="en-US" dirty="0"/>
              <a:t>HEAP(Dynamic memory allocation)</a:t>
            </a:r>
          </a:p>
          <a:p>
            <a:r>
              <a:rPr lang="en-US" dirty="0" err="1"/>
              <a:t>Objects,functions,dates,arrays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arrays,object,date</a:t>
            </a:r>
            <a:r>
              <a:rPr lang="en-US" dirty="0" err="1">
                <a:sym typeface="Wingdings" panose="05000000000000000000" pitchFamily="2" charset="2"/>
              </a:rPr>
              <a:t>object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Functionfunction</a:t>
            </a:r>
            <a:endParaRPr lang="en-US" dirty="0"/>
          </a:p>
          <a:p>
            <a:pPr lvl="1"/>
            <a:r>
              <a:rPr lang="en-IN" dirty="0"/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275381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13B9-6B64-404B-99CD-6AC641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8322"/>
          </a:xfrm>
        </p:spPr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D366-4295-4603-BB29-88DFF8E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01"/>
            <a:ext cx="10856594" cy="4457700"/>
          </a:xfrm>
        </p:spPr>
        <p:txBody>
          <a:bodyPr>
            <a:normAutofit fontScale="5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reuse code: Define the code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once,and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use it many times.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same code many times with different arguments, to produce different results.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Accessing a function without () will return the function object instead of the function result.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can be used the same way as you use variables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temperature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Celsius"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'num1'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'num2'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2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2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86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FDCD-FF58-42D5-8881-262DB75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29EE-E76D-49C3-BB29-FFA82A7D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325"/>
            <a:ext cx="10058400" cy="4495800"/>
          </a:xfrm>
        </p:spPr>
        <p:txBody>
          <a:bodyPr>
            <a:normAutofit fontScale="92500" lnSpcReduction="10000"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SalesForce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Lecturer: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'XYZ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TotalNoOfclases: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enroll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 inside 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 are enrolled'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code will be duplicated if u create objects like this so u need to use factory function or constructor function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81E-144B-4B71-A8A7-D8E862A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 to create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EDE0-6DD4-4E81-A5A2-E37A0F60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924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7200" dirty="0"/>
              <a:t>Object is a reference datatype so even if we declare as const object we can redeclare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dirty="0"/>
              <a:t>Factory Function </a:t>
            </a:r>
            <a:r>
              <a:rPr lang="en-US" sz="7200" dirty="0">
                <a:sym typeface="Wingdings" panose="05000000000000000000" pitchFamily="2" charset="2"/>
              </a:rPr>
              <a:t> Camel case</a:t>
            </a:r>
          </a:p>
          <a:p>
            <a:r>
              <a:rPr lang="en-IN" sz="5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createCourse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IN" sz="5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IN" sz="5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TotalNoOfclases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5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//pascal case</a:t>
            </a:r>
            <a:endParaRPr lang="en-IN" sz="5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Coursename:Coursename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Lecturer:Lecturer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TotalNoOfclases:TotalNoOfclases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enroll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5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 inside object</a:t>
            </a:r>
            <a:endParaRPr lang="en-IN" sz="5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sz="5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 are enrolled'</a:t>
            </a:r>
            <a:r>
              <a:rPr lang="en-IN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'Salesforce'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1874-AA47-4510-B2F1-D12C621B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86603"/>
            <a:ext cx="10412730" cy="1450757"/>
          </a:xfrm>
        </p:spPr>
        <p:txBody>
          <a:bodyPr/>
          <a:lstStyle/>
          <a:p>
            <a:r>
              <a:rPr lang="en-US" dirty="0"/>
              <a:t>Constructors(Pascal case)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B01E-D253-467D-A11E-696536A3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993901"/>
            <a:ext cx="11001375" cy="4264024"/>
          </a:xfrm>
        </p:spPr>
        <p:txBody>
          <a:bodyPr>
            <a:normAutofit fontScale="25000" lnSpcReduction="20000"/>
          </a:bodyPr>
          <a:lstStyle/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Course(</a:t>
            </a:r>
            <a:r>
              <a:rPr lang="en-US" sz="5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title,teacher</a:t>
            </a:r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this.title</a:t>
            </a:r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=title,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this.teacher</a:t>
            </a:r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=teacher,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5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this.enroll</a:t>
            </a:r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=function(){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console.log('You are enrolled');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5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//2ways to return the output 1 using new second using this</a:t>
            </a:r>
            <a:endParaRPr lang="en-US" sz="5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5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onst courses=new Course('</a:t>
            </a:r>
            <a:r>
              <a:rPr lang="en-US" sz="5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java','dev</a:t>
            </a:r>
            <a:r>
              <a:rPr lang="en-US" sz="56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95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F74E-5F2F-455E-B182-14E5BA38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</a:t>
            </a:r>
            <a:r>
              <a:rPr lang="en-US" dirty="0"/>
              <a:t>/Helper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40C5-D442-4016-B4F7-BB583803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Alert()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Document.getElementbyID.innerHTML</a:t>
            </a:r>
            <a:r>
              <a:rPr lang="en-US" dirty="0"/>
              <a:t>=“”;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Document. Write();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Window.alert()</a:t>
            </a:r>
            <a:r>
              <a:rPr lang="en-US" dirty="0">
                <a:sym typeface="Wingdings" panose="05000000000000000000" pitchFamily="2" charset="2"/>
              </a:rPr>
              <a:t>T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window object is the global scope object, that means that variables, properties, and methods by default belong to the window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window. Print()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method in the browser to print the content of the current window.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Console.log()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69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D3BC-7EEE-47FE-90A0-2292752B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C202-8533-4732-B7F0-9A4543B4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Statement is nothing but an instruction to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JavaScript program is list of programming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JavaScript statements are executed line by line and statements are separated by using semicolon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JavaScript ignores multiple space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3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30A2-A831-4C6D-A170-F97C2157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5350"/>
            <a:ext cx="10058400" cy="842010"/>
          </a:xfrm>
        </p:spPr>
        <p:txBody>
          <a:bodyPr/>
          <a:lstStyle/>
          <a:p>
            <a:r>
              <a:rPr lang="en-US" dirty="0"/>
              <a:t>Variables(Let, var, const, nothing)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53BA-AA70-4C9A-91F3-18576D68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952625"/>
            <a:ext cx="11058525" cy="41450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A </a:t>
            </a:r>
            <a:r>
              <a:rPr lang="en-US" b="0" i="0" u="none" strike="noStrike" dirty="0">
                <a:effectLst/>
                <a:latin typeface="BlinkMacSystemFont"/>
                <a:hlinkClick r:id="rId2"/>
              </a:rPr>
              <a:t>variable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 is a “named storage” for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values.</a:t>
            </a:r>
            <a:endParaRPr lang="en-US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Case sensitive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'John',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25,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'Hello’;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declared a variable with the name "$"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and now a variable with the name "_"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cannot start with a digit</a:t>
            </a:r>
            <a:r>
              <a:rPr lang="en-US" i="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hyphens '-' aren't allowed in the 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313130"/>
                </a:solidFill>
                <a:effectLst/>
                <a:latin typeface="BlinkMacSystemFont"/>
              </a:rPr>
              <a:t>Non-Latin letters are allowed, but not recommended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z-Cyrl-AZ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имя </a:t>
            </a:r>
            <a:r>
              <a:rPr lang="az-Cyrl-AZ" b="0" i="0" dirty="0">
                <a:effectLst/>
                <a:latin typeface="Consolas" panose="020B0609020204030204" pitchFamily="49" charset="0"/>
              </a:rPr>
              <a:t>=</a:t>
            </a:r>
            <a:r>
              <a:rPr lang="az-Cyrl-AZ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z-Cyrl-AZ" b="0" i="0" dirty="0">
                <a:effectLst/>
                <a:latin typeface="Consolas" panose="020B0609020204030204" pitchFamily="49" charset="0"/>
              </a:rPr>
              <a:t>'...’;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</a:rPr>
              <a:t>Cannot use reserved names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i="0" dirty="0">
              <a:solidFill>
                <a:srgbClr val="313130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572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let,var,const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88419"/>
              </p:ext>
            </p:extLst>
          </p:nvPr>
        </p:nvGraphicFramePr>
        <p:xfrm>
          <a:off x="1096963" y="1943100"/>
          <a:ext cx="10058400" cy="394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7BB155-BCFE-49CB-94A0-888D60F9E393}"/>
              </a:ext>
            </a:extLst>
          </p:cNvPr>
          <p:cNvSpPr/>
          <p:nvPr/>
        </p:nvSpPr>
        <p:spPr>
          <a:xfrm>
            <a:off x="2040256" y="2057400"/>
            <a:ext cx="1102994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D9708-4FC3-484D-8D02-72D572F15E16}"/>
              </a:ext>
            </a:extLst>
          </p:cNvPr>
          <p:cNvSpPr/>
          <p:nvPr/>
        </p:nvSpPr>
        <p:spPr>
          <a:xfrm>
            <a:off x="5859463" y="1943100"/>
            <a:ext cx="81756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E9818-99D2-4B5C-8271-089DC919F2C7}"/>
              </a:ext>
            </a:extLst>
          </p:cNvPr>
          <p:cNvSpPr/>
          <p:nvPr/>
        </p:nvSpPr>
        <p:spPr>
          <a:xfrm>
            <a:off x="8972550" y="20574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704-1AFE-4AC8-8A4A-1C0CB922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866775"/>
            <a:ext cx="10631805" cy="870585"/>
          </a:xfrm>
        </p:spPr>
        <p:txBody>
          <a:bodyPr/>
          <a:lstStyle/>
          <a:p>
            <a:r>
              <a:rPr lang="en-US" dirty="0"/>
              <a:t>Difference between Let , var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20CB-3854-44C2-869E-8A841FE6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2057400"/>
            <a:ext cx="5213141" cy="736282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Let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E2A1-67AF-4FE4-83C4-6C287184D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5" y="2958273"/>
            <a:ext cx="5213141" cy="2910821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Cannot be redeclared, but can be redeclared inside blocks and outside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declared inside a { } block cannot be accessed from outside the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not allowed</a:t>
            </a:r>
            <a:br>
              <a:rPr lang="en-IN" dirty="0"/>
            </a:br>
            <a:r>
              <a:rPr lang="en-IN" dirty="0"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carName;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88C59-BBF7-47DA-A069-48830168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VAR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5B18-8025-4665-BF26-6FE3232AB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7450" y="2958273"/>
            <a:ext cx="5581650" cy="291082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be redeclared anywhere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declared inside a { } block can be accessed from outside the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allowed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carName;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3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23F3-1D80-4048-9912-723AB350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Constants(const)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653216-C6CA-41D8-BE3E-EFB2DA22A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108201"/>
            <a:ext cx="11477624" cy="41306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 Medium" panose="02040604050005020304" pitchFamily="18" charset="0"/>
                <a:cs typeface="Aldhabi" panose="020B0604020202020204" pitchFamily="2" charset="-78"/>
              </a:rPr>
              <a:t>To declare unchanging variable use const instead of 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 Medium" panose="02040604050005020304" pitchFamily="18" charset="0"/>
                <a:cs typeface="Aldhabi" panose="020B0604020202020204" pitchFamily="2" charset="-78"/>
              </a:rPr>
              <a:t>U must use capital letter and underscore to declare const MY_NAME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const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 </a:t>
            </a:r>
            <a:r>
              <a:rPr lang="en-US" b="1" dirty="0">
                <a:solidFill>
                  <a:srgbClr val="4FC1FF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COLOR_RED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 = </a:t>
            </a:r>
            <a:r>
              <a:rPr lang="en-US" b="1" dirty="0">
                <a:solidFill>
                  <a:srgbClr val="CE9178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"#F00"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;</a:t>
            </a:r>
          </a:p>
          <a:p>
            <a:r>
              <a:rPr lang="en-US" b="1" dirty="0">
                <a:solidFill>
                  <a:srgbClr val="569CD6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let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color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 = </a:t>
            </a:r>
            <a:r>
              <a:rPr lang="en-US" b="1" dirty="0">
                <a:solidFill>
                  <a:srgbClr val="4FC1FF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COLOR_RED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;</a:t>
            </a:r>
          </a:p>
          <a:p>
            <a:r>
              <a:rPr lang="en-US" b="1" dirty="0">
                <a:solidFill>
                  <a:srgbClr val="9CDCFE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document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.</a:t>
            </a:r>
            <a:r>
              <a:rPr lang="en-US" b="1" dirty="0">
                <a:solidFill>
                  <a:srgbClr val="DCDCAA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getElementById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'color'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).</a:t>
            </a:r>
            <a:r>
              <a:rPr lang="en-US" b="1" dirty="0">
                <a:solidFill>
                  <a:srgbClr val="9CDCFE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inner HTML</a:t>
            </a:r>
            <a:r>
              <a:rPr lang="en-US" b="1" dirty="0">
                <a:solidFill>
                  <a:srgbClr val="D4D4D4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=</a:t>
            </a:r>
            <a:r>
              <a:rPr lang="en-US" b="1" dirty="0">
                <a:solidFill>
                  <a:srgbClr val="9CDCFE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color</a:t>
            </a:r>
            <a:endParaRPr lang="en-US" b="1" dirty="0">
              <a:solidFill>
                <a:srgbClr val="D4D4D4"/>
              </a:solidFill>
              <a:latin typeface="Amasis MT Pro Medium" panose="02040604050005020304" pitchFamily="18" charset="0"/>
              <a:cs typeface="Aldhabi" panose="020B0604020202020204" pitchFamily="2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Amasis MT Pro Medium" panose="02040604050005020304" pitchFamily="18" charset="0"/>
                <a:cs typeface="Aldhabi" panose="020B0604020202020204" pitchFamily="2" charset="-78"/>
              </a:rPr>
              <a:t>const – is like let, but the value of the variable can’t be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  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masis MT Pro Medium" panose="02040604050005020304" pitchFamily="18" charset="0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 when you declare: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A new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A new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A new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A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RegExp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</a:endParaRPr>
          </a:p>
          <a:p>
            <a:endParaRPr lang="en-US" b="1" dirty="0">
              <a:solidFill>
                <a:srgbClr val="D4D4D4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40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0F94-FDD3-4F77-AD7F-D36682C9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6850"/>
            <a:ext cx="12458700" cy="688826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Because of this you can NOT: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Reassign a constant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Reassign a constant 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Reassign a constant object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you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elements of constant 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properties of constant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Sanav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Subbi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"Devika"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7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F377-1A3E-44F3-90D3-82C8401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9053"/>
            <a:ext cx="10058400" cy="856397"/>
          </a:xfrm>
        </p:spPr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D8-F823-4B0A-A6C0-D3AF24F8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Operators:+,-,*,/,%,++,--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Operators:=,+=,-=,*=,/=,%=,**=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Comparison Operators:==,===(equal value and equal type),!=,!==,&gt;=,&lt;=,&lt;,&gt;,?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Logical operators:&amp;&amp;,||,!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Type operators : typeof , instanceof</a:t>
            </a:r>
          </a:p>
          <a:p>
            <a:r>
              <a:rPr lang="en-IN" dirty="0" err="1">
                <a:solidFill>
                  <a:srgbClr val="000000"/>
                </a:solidFill>
                <a:latin typeface="Segoe UI" panose="020B0502040204020203" pitchFamily="34" charset="0"/>
              </a:rPr>
              <a:t>BitwiseOperators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:&amp;,!,~,^,&lt;&lt;,&gt;&gt;,&gt;&gt;&gt;(unsigned right shift)</a:t>
            </a: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1332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{4D0E6C30-6ABC-4BE0-A943-FA8BD8F0AD58}tf11437505_win32</Template>
  <TotalTime>2076</TotalTime>
  <Words>1253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Amasis MT Pro Black</vt:lpstr>
      <vt:lpstr>Amasis MT Pro Medium</vt:lpstr>
      <vt:lpstr>Arial</vt:lpstr>
      <vt:lpstr>Arial Black</vt:lpstr>
      <vt:lpstr>BlinkMacSystemFont</vt:lpstr>
      <vt:lpstr>Calibri</vt:lpstr>
      <vt:lpstr>Consolas</vt:lpstr>
      <vt:lpstr>Courier New</vt:lpstr>
      <vt:lpstr>Georgia Pro Cond Light</vt:lpstr>
      <vt:lpstr>Segoe UI</vt:lpstr>
      <vt:lpstr>Speak Pro</vt:lpstr>
      <vt:lpstr>Verdana</vt:lpstr>
      <vt:lpstr>Wingdings</vt:lpstr>
      <vt:lpstr>RetrospectVTI</vt:lpstr>
      <vt:lpstr>Java Script</vt:lpstr>
      <vt:lpstr>OutPut/Helper methods</vt:lpstr>
      <vt:lpstr>Statements</vt:lpstr>
      <vt:lpstr>Variables(Let, var, const, nothing)</vt:lpstr>
      <vt:lpstr>Difference between let,var,const</vt:lpstr>
      <vt:lpstr>Difference between Let , var</vt:lpstr>
      <vt:lpstr>Constants(const)</vt:lpstr>
      <vt:lpstr>PowerPoint Presentation</vt:lpstr>
      <vt:lpstr>Operators</vt:lpstr>
      <vt:lpstr>Data Types: JavaScript has dynamic types. This means that the same variable can be used to hold different data types x=10;x=“devika”</vt:lpstr>
      <vt:lpstr>Type Conversions and coercsion</vt:lpstr>
      <vt:lpstr>2TYPES PRIMITIVE,REFERNECE</vt:lpstr>
      <vt:lpstr>Functions</vt:lpstr>
      <vt:lpstr>Object</vt:lpstr>
      <vt:lpstr>Factory function to create objects</vt:lpstr>
      <vt:lpstr>Constructors(Pascal case)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Garlapati, Devika (Cognizant)</dc:creator>
  <cp:lastModifiedBy>Garlapati, Devika (Cognizant)</cp:lastModifiedBy>
  <cp:revision>15</cp:revision>
  <dcterms:created xsi:type="dcterms:W3CDTF">2022-05-17T05:45:32Z</dcterms:created>
  <dcterms:modified xsi:type="dcterms:W3CDTF">2022-05-19T10:23:24Z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