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8.png" ContentType="image/png"/>
  <Override PartName="/ppt/media/image7.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19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9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96"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97"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98"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C3379770-649F-44F6-BC69-66140B06339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a:ln w="0">
            <a:noFill/>
          </a:ln>
        </p:spPr>
      </p:sp>
      <p:sp>
        <p:nvSpPr>
          <p:cNvPr id="235" name="PlaceHolder 2"/>
          <p:cNvSpPr>
            <a:spLocks noGrp="1"/>
          </p:cNvSpPr>
          <p:nvPr>
            <p:ph type="body"/>
          </p:nvPr>
        </p:nvSpPr>
        <p:spPr>
          <a:xfrm>
            <a:off x="685800" y="4343400"/>
            <a:ext cx="5486040" cy="4114440"/>
          </a:xfrm>
          <a:prstGeom prst="rect">
            <a:avLst/>
          </a:prstGeom>
          <a:noFill/>
          <a:ln w="0">
            <a:noFill/>
          </a:ln>
        </p:spPr>
        <p:txBody>
          <a:bodyPr anchor="t">
            <a:normAutofit/>
          </a:bodyPr>
          <a:p>
            <a:endParaRPr b="0" lang="en-IN" sz="2000" spc="-1" strike="noStrike">
              <a:latin typeface="Arial"/>
            </a:endParaRPr>
          </a:p>
        </p:txBody>
      </p:sp>
      <p:sp>
        <p:nvSpPr>
          <p:cNvPr id="236"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8ADDF14-F766-46F7-A9A3-C57A0F311E58}" type="slidenum">
              <a:rPr b="0" lang="en-US"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3965B07-7E20-486B-B19F-3282167748B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p:nvPr>
        </p:nvSpPr>
        <p:spPr>
          <a:xfrm>
            <a:off x="457200" y="148140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3"/>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7374E54-A17C-46A1-BEEB-A07ABB10A73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0"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1"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 name="PlaceHolder 5"/>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2823149-BAD3-46AD-9D65-24415AE1A032}"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p:nvPr>
        </p:nvSpPr>
        <p:spPr>
          <a:xfrm>
            <a:off x="45720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 name="PlaceHolder 3"/>
          <p:cNvSpPr>
            <a:spLocks noGrp="1"/>
          </p:cNvSpPr>
          <p:nvPr>
            <p:ph/>
          </p:nvPr>
        </p:nvSpPr>
        <p:spPr>
          <a:xfrm>
            <a:off x="323964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 name="PlaceHolder 4"/>
          <p:cNvSpPr>
            <a:spLocks noGrp="1"/>
          </p:cNvSpPr>
          <p:nvPr>
            <p:ph/>
          </p:nvPr>
        </p:nvSpPr>
        <p:spPr>
          <a:xfrm>
            <a:off x="602208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5"/>
          <p:cNvSpPr>
            <a:spLocks noGrp="1"/>
          </p:cNvSpPr>
          <p:nvPr>
            <p:ph/>
          </p:nvPr>
        </p:nvSpPr>
        <p:spPr>
          <a:xfrm>
            <a:off x="45720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9" name="PlaceHolder 6"/>
          <p:cNvSpPr>
            <a:spLocks noGrp="1"/>
          </p:cNvSpPr>
          <p:nvPr>
            <p:ph/>
          </p:nvPr>
        </p:nvSpPr>
        <p:spPr>
          <a:xfrm>
            <a:off x="323964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7"/>
          <p:cNvSpPr>
            <a:spLocks noGrp="1"/>
          </p:cNvSpPr>
          <p:nvPr>
            <p:ph/>
          </p:nvPr>
        </p:nvSpPr>
        <p:spPr>
          <a:xfrm>
            <a:off x="602208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68FEC42-F3D4-4D9F-BA8A-8ED1315BDE79}"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5E42E72-F093-467A-8B4C-9F5B8E0BA8C4}"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type="subTitle"/>
          </p:nvPr>
        </p:nvSpPr>
        <p:spPr>
          <a:xfrm>
            <a:off x="457200" y="14814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47AE100-A185-4A2B-B4A5-CFCB9338BF8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p:nvPr>
        </p:nvSpPr>
        <p:spPr>
          <a:xfrm>
            <a:off x="457200" y="1481400"/>
            <a:ext cx="822924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A97F88E-A682-4127-816B-4AAA44A1241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DB69CF7-9F0D-4C0C-91E8-5F13BE17591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D8C597E-CBAE-4BDB-861B-44DFBEF3EE8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15EDDC6-A3C8-442C-B339-95D2211A2FB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46EC29D-4C79-4ECC-8935-BD61DC641DB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subTitle"/>
          </p:nvPr>
        </p:nvSpPr>
        <p:spPr>
          <a:xfrm>
            <a:off x="457200" y="14814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44D4CDA-5D3B-4866-B08F-67C9063BC78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4"/>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B411EB4-CED6-45C4-BC51-CAA3B0F1919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8"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4"/>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E659694-EDA3-46E2-8D24-2158CBDA38B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p:nvPr>
        </p:nvSpPr>
        <p:spPr>
          <a:xfrm>
            <a:off x="457200" y="148140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 name="PlaceHolder 3"/>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9ED3865-4779-485B-B63A-5E554BC5C96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5"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6"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7"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8" name="PlaceHolder 5"/>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4A7EE8B-6D23-48AF-B060-84B794672F90}"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p:nvPr>
        </p:nvSpPr>
        <p:spPr>
          <a:xfrm>
            <a:off x="45720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 name="PlaceHolder 3"/>
          <p:cNvSpPr>
            <a:spLocks noGrp="1"/>
          </p:cNvSpPr>
          <p:nvPr>
            <p:ph/>
          </p:nvPr>
        </p:nvSpPr>
        <p:spPr>
          <a:xfrm>
            <a:off x="323964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 name="PlaceHolder 4"/>
          <p:cNvSpPr>
            <a:spLocks noGrp="1"/>
          </p:cNvSpPr>
          <p:nvPr>
            <p:ph/>
          </p:nvPr>
        </p:nvSpPr>
        <p:spPr>
          <a:xfrm>
            <a:off x="602208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 name="PlaceHolder 5"/>
          <p:cNvSpPr>
            <a:spLocks noGrp="1"/>
          </p:cNvSpPr>
          <p:nvPr>
            <p:ph/>
          </p:nvPr>
        </p:nvSpPr>
        <p:spPr>
          <a:xfrm>
            <a:off x="45720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 name="PlaceHolder 6"/>
          <p:cNvSpPr>
            <a:spLocks noGrp="1"/>
          </p:cNvSpPr>
          <p:nvPr>
            <p:ph/>
          </p:nvPr>
        </p:nvSpPr>
        <p:spPr>
          <a:xfrm>
            <a:off x="323964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5" name="PlaceHolder 7"/>
          <p:cNvSpPr>
            <a:spLocks noGrp="1"/>
          </p:cNvSpPr>
          <p:nvPr>
            <p:ph/>
          </p:nvPr>
        </p:nvSpPr>
        <p:spPr>
          <a:xfrm>
            <a:off x="602208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0FD3AE9-5EAF-4E9D-8E61-8C0CFB07D753}"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2E63769-19F4-40E2-9488-997942C1F973}"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type="subTitle"/>
          </p:nvPr>
        </p:nvSpPr>
        <p:spPr>
          <a:xfrm>
            <a:off x="457200" y="14814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2C19F63-FB41-42D5-A165-421F67F27D87}"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p:nvPr>
        </p:nvSpPr>
        <p:spPr>
          <a:xfrm>
            <a:off x="457200" y="1481400"/>
            <a:ext cx="822924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7B029E4-A565-4890-8BA8-AF24AE327D65}"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C4A27B8-6080-4055-A038-35827C1A2843}"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EB808B8-0F4A-4BA6-A811-D2A71ABDC568}"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457200" y="1481400"/>
            <a:ext cx="822924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8718B9B-34D1-45E8-AEDD-CDF62799A73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B156A62-7E16-4104-8981-20A454684EB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3236601-94A6-4680-BDED-4F426641400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9"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1" name="PlaceHolder 4"/>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650851A-9657-4B17-BBC2-02CC2F61743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3"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4"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4"/>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371ABE1-249F-42D8-B9AB-01015313757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7" name="PlaceHolder 2"/>
          <p:cNvSpPr>
            <a:spLocks noGrp="1"/>
          </p:cNvSpPr>
          <p:nvPr>
            <p:ph/>
          </p:nvPr>
        </p:nvSpPr>
        <p:spPr>
          <a:xfrm>
            <a:off x="457200" y="148140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8" name="PlaceHolder 3"/>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AF97779-99C5-49DB-8B54-617224D7B76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1"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2"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3" name="PlaceHolder 5"/>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7FBD9B5-7B67-4138-9DF8-F94D068DF237}"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5" name="PlaceHolder 2"/>
          <p:cNvSpPr>
            <a:spLocks noGrp="1"/>
          </p:cNvSpPr>
          <p:nvPr>
            <p:ph/>
          </p:nvPr>
        </p:nvSpPr>
        <p:spPr>
          <a:xfrm>
            <a:off x="45720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6" name="PlaceHolder 3"/>
          <p:cNvSpPr>
            <a:spLocks noGrp="1"/>
          </p:cNvSpPr>
          <p:nvPr>
            <p:ph/>
          </p:nvPr>
        </p:nvSpPr>
        <p:spPr>
          <a:xfrm>
            <a:off x="323964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7" name="PlaceHolder 4"/>
          <p:cNvSpPr>
            <a:spLocks noGrp="1"/>
          </p:cNvSpPr>
          <p:nvPr>
            <p:ph/>
          </p:nvPr>
        </p:nvSpPr>
        <p:spPr>
          <a:xfrm>
            <a:off x="602208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8" name="PlaceHolder 5"/>
          <p:cNvSpPr>
            <a:spLocks noGrp="1"/>
          </p:cNvSpPr>
          <p:nvPr>
            <p:ph/>
          </p:nvPr>
        </p:nvSpPr>
        <p:spPr>
          <a:xfrm>
            <a:off x="45720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9" name="PlaceHolder 6"/>
          <p:cNvSpPr>
            <a:spLocks noGrp="1"/>
          </p:cNvSpPr>
          <p:nvPr>
            <p:ph/>
          </p:nvPr>
        </p:nvSpPr>
        <p:spPr>
          <a:xfrm>
            <a:off x="323964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 name="PlaceHolder 7"/>
          <p:cNvSpPr>
            <a:spLocks noGrp="1"/>
          </p:cNvSpPr>
          <p:nvPr>
            <p:ph/>
          </p:nvPr>
        </p:nvSpPr>
        <p:spPr>
          <a:xfrm>
            <a:off x="602208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B2A82704-F332-4984-BDA4-C72167892F5A}"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F61DB27-F8AD-47BA-9022-64E1A7D905A5}"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8" name="PlaceHolder 2"/>
          <p:cNvSpPr>
            <a:spLocks noGrp="1"/>
          </p:cNvSpPr>
          <p:nvPr>
            <p:ph type="subTitle"/>
          </p:nvPr>
        </p:nvSpPr>
        <p:spPr>
          <a:xfrm>
            <a:off x="457200" y="14814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AD81E80-C776-4906-B47C-382F9823E90F}"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0" name="PlaceHolder 2"/>
          <p:cNvSpPr>
            <a:spLocks noGrp="1"/>
          </p:cNvSpPr>
          <p:nvPr>
            <p:ph/>
          </p:nvPr>
        </p:nvSpPr>
        <p:spPr>
          <a:xfrm>
            <a:off x="457200" y="1481400"/>
            <a:ext cx="822924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4D46730-165E-4817-8EE5-5E7082A359B8}"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59AAB74-C1C1-483C-B018-DBF98A56467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2"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3"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4E37A58-AA63-4998-82E2-12CDE0F4CD52}"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99BABAE-6CFE-46E0-89BC-2A231E078DFD}"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7A88119-6E46-4E80-B790-7C521DA730D1}"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7"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8"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9"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1AE8C56-CC5C-4370-A74C-E83ACB65298E}"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1"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2"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3" name="PlaceHolder 4"/>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C0B131D-E3DF-484F-AE9E-537B79100841}"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5"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6"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7" name="PlaceHolder 4"/>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830C47D-21CF-45D7-B37B-E5045BF76B5A}"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9" name="PlaceHolder 2"/>
          <p:cNvSpPr>
            <a:spLocks noGrp="1"/>
          </p:cNvSpPr>
          <p:nvPr>
            <p:ph/>
          </p:nvPr>
        </p:nvSpPr>
        <p:spPr>
          <a:xfrm>
            <a:off x="457200" y="148140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0" name="PlaceHolder 3"/>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02CD49C-6DCC-4BF6-8909-4F80A69F0A04}"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2"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3"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4"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5" name="PlaceHolder 5"/>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3F3207A-B95D-425E-97B8-B84804BE8DEF}"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p:nvPr>
        </p:nvSpPr>
        <p:spPr>
          <a:xfrm>
            <a:off x="45720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8" name="PlaceHolder 3"/>
          <p:cNvSpPr>
            <a:spLocks noGrp="1"/>
          </p:cNvSpPr>
          <p:nvPr>
            <p:ph/>
          </p:nvPr>
        </p:nvSpPr>
        <p:spPr>
          <a:xfrm>
            <a:off x="323964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9" name="PlaceHolder 4"/>
          <p:cNvSpPr>
            <a:spLocks noGrp="1"/>
          </p:cNvSpPr>
          <p:nvPr>
            <p:ph/>
          </p:nvPr>
        </p:nvSpPr>
        <p:spPr>
          <a:xfrm>
            <a:off x="6022080" y="148140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0" name="PlaceHolder 5"/>
          <p:cNvSpPr>
            <a:spLocks noGrp="1"/>
          </p:cNvSpPr>
          <p:nvPr>
            <p:ph/>
          </p:nvPr>
        </p:nvSpPr>
        <p:spPr>
          <a:xfrm>
            <a:off x="45720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1" name="PlaceHolder 6"/>
          <p:cNvSpPr>
            <a:spLocks noGrp="1"/>
          </p:cNvSpPr>
          <p:nvPr>
            <p:ph/>
          </p:nvPr>
        </p:nvSpPr>
        <p:spPr>
          <a:xfrm>
            <a:off x="323964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2" name="PlaceHolder 7"/>
          <p:cNvSpPr>
            <a:spLocks noGrp="1"/>
          </p:cNvSpPr>
          <p:nvPr>
            <p:ph/>
          </p:nvPr>
        </p:nvSpPr>
        <p:spPr>
          <a:xfrm>
            <a:off x="6022080" y="3845520"/>
            <a:ext cx="26496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4335F375-AF31-41C9-8CA4-4091A5087B05}"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72BC2B2-B4F5-44A0-8A18-D7101A0E1AE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DA1103B-77BD-4B7A-B68A-150942F7227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4"/>
          <p:cNvSpPr>
            <a:spLocks noGrp="1"/>
          </p:cNvSpPr>
          <p:nvPr>
            <p:ph/>
          </p:nvPr>
        </p:nvSpPr>
        <p:spPr>
          <a:xfrm>
            <a:off x="45720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AB8A637-CF9D-41DD-8A5F-5861A28B296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4674240" y="384552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1ECD9B-61BA-4265-8566-7F949533F37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45720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4674240" y="1481400"/>
            <a:ext cx="401580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4"/>
          <p:cNvSpPr>
            <a:spLocks noGrp="1"/>
          </p:cNvSpPr>
          <p:nvPr>
            <p:ph/>
          </p:nvPr>
        </p:nvSpPr>
        <p:spPr>
          <a:xfrm>
            <a:off x="457200" y="3845520"/>
            <a:ext cx="8229240" cy="21585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F8C7990-61A3-48CA-A27F-7B757626CF4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0"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ccadc">
              <a:alpha val="40000"/>
            </a:srgbClr>
          </a:solidFill>
          <a:ln w="0">
            <a:noFill/>
          </a:ln>
        </p:spPr>
        <p:style>
          <a:lnRef idx="0"/>
          <a:fillRef idx="0"/>
          <a:effectRef idx="0"/>
          <a:fontRef idx="minor"/>
        </p:style>
      </p:sp>
      <p:sp>
        <p:nvSpPr>
          <p:cNvPr id="1" name="Google Shape;11;p20"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0">
            <a:noFill/>
          </a:ln>
        </p:spPr>
        <p:style>
          <a:lnRef idx="0"/>
          <a:fillRef idx="0"/>
          <a:effectRef idx="0"/>
          <a:fontRef idx="minor"/>
        </p:style>
      </p:sp>
      <p:sp>
        <p:nvSpPr>
          <p:cNvPr id="2" name="Google Shape;12;p20" hidden="1"/>
          <p:cNvSpPr/>
          <p:nvPr/>
        </p:nvSpPr>
        <p:spPr>
          <a:xfrm>
            <a:off x="-6120" y="5791320"/>
            <a:ext cx="3402000" cy="1080360"/>
          </a:xfrm>
          <a:prstGeom prst="rtTriangle">
            <a:avLst/>
          </a:prstGeom>
          <a:blipFill rotWithShape="0">
            <a:blip r:embed="rId2">
              <a:alphaModFix amt="50000"/>
            </a:blip>
            <a:srcRect/>
            <a:tile/>
          </a:blipFill>
          <a:ln w="0">
            <a:noFill/>
          </a:ln>
        </p:spPr>
        <p:style>
          <a:lnRef idx="0"/>
          <a:fillRef idx="0"/>
          <a:effectRef idx="0"/>
          <a:fontRef idx="minor"/>
        </p:style>
      </p:sp>
      <p:sp>
        <p:nvSpPr>
          <p:cNvPr id="3" name="Google Shape;13;p20" hidden="1"/>
          <p:cNvSpPr/>
          <p:nvPr/>
        </p:nvSpPr>
        <p:spPr>
          <a:xfrm>
            <a:off x="-9360" y="5787720"/>
            <a:ext cx="3405240" cy="1083960"/>
          </a:xfrm>
          <a:custGeom>
            <a:avLst/>
            <a:gdLst/>
            <a:ahLst/>
            <a:rect l="l" t="t" r="r" b="b"/>
            <a:pathLst>
              <a:path w="21600" h="21600">
                <a:moveTo>
                  <a:pt x="0" y="0"/>
                </a:moveTo>
                <a:lnTo>
                  <a:pt x="21600" y="21600"/>
                </a:lnTo>
              </a:path>
            </a:pathLst>
          </a:custGeom>
          <a:noFill/>
          <a:ln w="12050">
            <a:solidFill>
              <a:srgbClr val="93c5d8"/>
            </a:solidFill>
            <a:miter/>
          </a:ln>
        </p:spPr>
        <p:style>
          <a:lnRef idx="0"/>
          <a:fillRef idx="0"/>
          <a:effectRef idx="0"/>
          <a:fontRef idx="minor"/>
        </p:style>
      </p:sp>
      <p:sp>
        <p:nvSpPr>
          <p:cNvPr id="4" name="Google Shape;20;p21"/>
          <p:cNvSpPr/>
          <p:nvPr/>
        </p:nvSpPr>
        <p:spPr>
          <a:xfrm>
            <a:off x="0" y="4664160"/>
            <a:ext cx="9150840" cy="360"/>
          </a:xfrm>
          <a:prstGeom prst="rtTriangle">
            <a:avLst/>
          </a:prstGeom>
          <a:gradFill rotWithShape="0">
            <a:gsLst>
              <a:gs pos="0">
                <a:srgbClr val="007795"/>
              </a:gs>
              <a:gs pos="100000">
                <a:srgbClr val="47bbe0"/>
              </a:gs>
            </a:gsLst>
            <a:lin ang="3000000"/>
          </a:gradFill>
          <a:ln w="0">
            <a:noFill/>
          </a:ln>
        </p:spPr>
        <p:style>
          <a:lnRef idx="0"/>
          <a:fillRef idx="0"/>
          <a:effectRef idx="0"/>
          <a:fontRef idx="minor"/>
        </p:style>
      </p:sp>
      <p:sp>
        <p:nvSpPr>
          <p:cNvPr id="5" name="PlaceHolder 1"/>
          <p:cNvSpPr>
            <a:spLocks noGrp="1"/>
          </p:cNvSpPr>
          <p:nvPr>
            <p:ph type="title"/>
          </p:nvPr>
        </p:nvSpPr>
        <p:spPr>
          <a:xfrm>
            <a:off x="685800" y="1752480"/>
            <a:ext cx="7772040" cy="1829520"/>
          </a:xfrm>
          <a:prstGeom prst="rect">
            <a:avLst/>
          </a:prstGeom>
          <a:noFill/>
          <a:ln w="0">
            <a:noFill/>
          </a:ln>
        </p:spPr>
        <p:txBody>
          <a:bodyPr anchor="b">
            <a:normAutofit/>
          </a:bodyPr>
          <a:p>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grpSp>
        <p:nvGrpSpPr>
          <p:cNvPr id="6" name="Google Shape;23;p21"/>
          <p:cNvGrpSpPr/>
          <p:nvPr/>
        </p:nvGrpSpPr>
        <p:grpSpPr>
          <a:xfrm>
            <a:off x="-3600" y="4952880"/>
            <a:ext cx="9147240" cy="1911960"/>
            <a:chOff x="-3600" y="4952880"/>
            <a:chExt cx="9147240" cy="1911960"/>
          </a:xfrm>
        </p:grpSpPr>
        <p:sp>
          <p:nvSpPr>
            <p:cNvPr id="7" name="Google Shape;24;p21"/>
            <p:cNvSpPr/>
            <p:nvPr/>
          </p:nvSpPr>
          <p:spPr>
            <a:xfrm>
              <a:off x="1687680" y="4952880"/>
              <a:ext cx="7455960" cy="487800"/>
            </a:xfrm>
            <a:custGeom>
              <a:avLst/>
              <a:gdLst/>
              <a:ahLst/>
              <a:rect l="l" t="t" r="r" b="b"/>
              <a:pathLst>
                <a:path w="4697" h="367">
                  <a:moveTo>
                    <a:pt x="4697" y="0"/>
                  </a:moveTo>
                  <a:lnTo>
                    <a:pt x="4697" y="367"/>
                  </a:lnTo>
                  <a:lnTo>
                    <a:pt x="0" y="218"/>
                  </a:lnTo>
                  <a:lnTo>
                    <a:pt x="4697" y="0"/>
                  </a:lnTo>
                  <a:close/>
                </a:path>
              </a:pathLst>
            </a:custGeom>
            <a:solidFill>
              <a:srgbClr val="9ccadc">
                <a:alpha val="40000"/>
              </a:srgbClr>
            </a:solidFill>
            <a:ln w="0">
              <a:noFill/>
            </a:ln>
          </p:spPr>
          <p:style>
            <a:lnRef idx="0"/>
            <a:fillRef idx="0"/>
            <a:effectRef idx="0"/>
            <a:fontRef idx="minor"/>
          </p:style>
        </p:sp>
        <p:sp>
          <p:nvSpPr>
            <p:cNvPr id="8" name="Google Shape;25;p21"/>
            <p:cNvSpPr/>
            <p:nvPr/>
          </p:nvSpPr>
          <p:spPr>
            <a:xfrm>
              <a:off x="35280" y="5237640"/>
              <a:ext cx="9108360" cy="788400"/>
            </a:xfrm>
            <a:custGeom>
              <a:avLst/>
              <a:gdLst/>
              <a:ahLst/>
              <a:rect l="l" t="t" r="r" b="b"/>
              <a:pathLst>
                <a:path w="5760" h="528">
                  <a:moveTo>
                    <a:pt x="0" y="0"/>
                  </a:moveTo>
                  <a:lnTo>
                    <a:pt x="5760" y="0"/>
                  </a:lnTo>
                  <a:lnTo>
                    <a:pt x="5760" y="528"/>
                  </a:lnTo>
                  <a:lnTo>
                    <a:pt x="48" y="0"/>
                  </a:lnTo>
                </a:path>
              </a:pathLst>
            </a:custGeom>
            <a:solidFill>
              <a:srgbClr val="000000"/>
            </a:solidFill>
            <a:ln w="0">
              <a:noFill/>
            </a:ln>
          </p:spPr>
          <p:style>
            <a:lnRef idx="0"/>
            <a:fillRef idx="0"/>
            <a:effectRef idx="0"/>
            <a:fontRef idx="minor"/>
          </p:style>
        </p:sp>
        <p:sp>
          <p:nvSpPr>
            <p:cNvPr id="9" name="Google Shape;26;p21"/>
            <p:cNvSpPr/>
            <p:nvPr/>
          </p:nvSpPr>
          <p:spPr>
            <a:xfrm>
              <a:off x="0" y="5001120"/>
              <a:ext cx="9143640" cy="1863720"/>
            </a:xfrm>
            <a:custGeom>
              <a:avLst/>
              <a:gdLst/>
              <a:ahLst/>
              <a:rect l="l" t="t" r="r" b="b"/>
              <a:pathLst>
                <a:path w="5760" h="1248">
                  <a:moveTo>
                    <a:pt x="0" y="0"/>
                  </a:moveTo>
                  <a:lnTo>
                    <a:pt x="0" y="1248"/>
                  </a:lnTo>
                  <a:lnTo>
                    <a:pt x="5760" y="1248"/>
                  </a:lnTo>
                  <a:lnTo>
                    <a:pt x="5760" y="528"/>
                  </a:lnTo>
                  <a:lnTo>
                    <a:pt x="0" y="0"/>
                  </a:lnTo>
                  <a:close/>
                </a:path>
              </a:pathLst>
            </a:custGeom>
            <a:blipFill rotWithShape="0">
              <a:blip r:embed="rId3">
                <a:alphaModFix amt="50000"/>
              </a:blip>
              <a:srcRect/>
              <a:tile/>
            </a:blipFill>
            <a:ln w="0">
              <a:noFill/>
            </a:ln>
          </p:spPr>
          <p:style>
            <a:lnRef idx="0"/>
            <a:fillRef idx="0"/>
            <a:effectRef idx="0"/>
            <a:fontRef idx="minor"/>
          </p:style>
        </p:sp>
        <p:sp>
          <p:nvSpPr>
            <p:cNvPr id="10" name="Google Shape;27;p21"/>
            <p:cNvSpPr/>
            <p:nvPr/>
          </p:nvSpPr>
          <p:spPr>
            <a:xfrm>
              <a:off x="-3600" y="4997520"/>
              <a:ext cx="9147240" cy="789840"/>
            </a:xfrm>
            <a:custGeom>
              <a:avLst/>
              <a:gdLst/>
              <a:ahLst/>
              <a:rect l="l" t="t" r="r" b="b"/>
              <a:pathLst>
                <a:path w="21600" h="21600">
                  <a:moveTo>
                    <a:pt x="0" y="0"/>
                  </a:moveTo>
                  <a:lnTo>
                    <a:pt x="21600" y="21600"/>
                  </a:lnTo>
                </a:path>
              </a:pathLst>
            </a:custGeom>
            <a:noFill/>
            <a:ln w="12050">
              <a:solidFill>
                <a:srgbClr val="93c5d8"/>
              </a:solidFill>
              <a:miter/>
            </a:ln>
          </p:spPr>
          <p:style>
            <a:lnRef idx="0"/>
            <a:fillRef idx="0"/>
            <a:effectRef idx="0"/>
            <a:fontRef idx="minor"/>
          </p:style>
        </p:sp>
      </p:grpSp>
      <p:sp>
        <p:nvSpPr>
          <p:cNvPr id="11" name="PlaceHolder 2"/>
          <p:cNvSpPr>
            <a:spLocks noGrp="1"/>
          </p:cNvSpPr>
          <p:nvPr>
            <p:ph type="dt" idx="1"/>
          </p:nvPr>
        </p:nvSpPr>
        <p:spPr>
          <a:xfrm>
            <a:off x="6726960" y="6408000"/>
            <a:ext cx="1919880" cy="365400"/>
          </a:xfrm>
          <a:prstGeom prst="rect">
            <a:avLst/>
          </a:prstGeom>
          <a:noFill/>
          <a:ln w="0">
            <a:noFill/>
          </a:ln>
        </p:spPr>
        <p:txBody>
          <a:bodyPr anchor="b">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2" name="PlaceHolder 3"/>
          <p:cNvSpPr>
            <a:spLocks noGrp="1"/>
          </p:cNvSpPr>
          <p:nvPr>
            <p:ph type="ftr" idx="2"/>
          </p:nvPr>
        </p:nvSpPr>
        <p:spPr>
          <a:xfrm>
            <a:off x="4380120" y="6408000"/>
            <a:ext cx="2350440" cy="36468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3" name="PlaceHolder 4"/>
          <p:cNvSpPr>
            <a:spLocks noGrp="1"/>
          </p:cNvSpPr>
          <p:nvPr>
            <p:ph type="sldNum" idx="3"/>
          </p:nvPr>
        </p:nvSpPr>
        <p:spPr>
          <a:xfrm>
            <a:off x="8647200" y="6408000"/>
            <a:ext cx="365400" cy="364680"/>
          </a:xfrm>
          <a:prstGeom prst="rect">
            <a:avLst/>
          </a:prstGeom>
          <a:noFill/>
          <a:ln w="0">
            <a:noFill/>
          </a:ln>
        </p:spPr>
        <p:txBody>
          <a:bodyPr anchor="b">
            <a:noAutofit/>
          </a:bodyPr>
          <a:lstStyle>
            <a:lvl1pPr algn="r">
              <a:lnSpc>
                <a:spcPct val="100000"/>
              </a:lnSpc>
              <a:buNone/>
              <a:tabLst>
                <a:tab algn="l" pos="0"/>
              </a:tabLst>
              <a:defRPr b="0" lang="en-US" sz="1000" spc="-1" strike="noStrike">
                <a:solidFill>
                  <a:srgbClr val="ffffff"/>
                </a:solidFill>
                <a:latin typeface="Lucida Sans"/>
                <a:ea typeface="Lucida Sans"/>
              </a:defRPr>
            </a:lvl1pPr>
          </a:lstStyle>
          <a:p>
            <a:pPr algn="r">
              <a:lnSpc>
                <a:spcPct val="100000"/>
              </a:lnSpc>
              <a:buNone/>
              <a:tabLst>
                <a:tab algn="l" pos="0"/>
              </a:tabLst>
            </a:pPr>
            <a:fld id="{BB513915-C34D-4284-BFEB-2FF55FDDE712}" type="slidenum">
              <a:rPr b="0" lang="en-US" sz="1000" spc="-1" strike="noStrike">
                <a:solidFill>
                  <a:srgbClr val="ffffff"/>
                </a:solidFill>
                <a:latin typeface="Lucida Sans"/>
                <a:ea typeface="Lucida Sans"/>
              </a:rPr>
              <a:t>&lt;number&gt;</a:t>
            </a:fld>
            <a:endParaRPr b="0" lang="en-IN" sz="1000" spc="-1" strike="noStrike">
              <a:latin typeface="Times New Roman"/>
            </a:endParaRPr>
          </a:p>
        </p:txBody>
      </p:sp>
      <p:sp>
        <p:nvSpPr>
          <p:cNvPr id="1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Google Shape;10;p20"/>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ccadc">
              <a:alpha val="40000"/>
            </a:srgbClr>
          </a:solidFill>
          <a:ln w="0">
            <a:noFill/>
          </a:ln>
        </p:spPr>
        <p:style>
          <a:lnRef idx="0"/>
          <a:fillRef idx="0"/>
          <a:effectRef idx="0"/>
          <a:fontRef idx="minor"/>
        </p:style>
      </p:sp>
      <p:sp>
        <p:nvSpPr>
          <p:cNvPr id="52" name="Google Shape;11;p20"/>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0">
            <a:noFill/>
          </a:ln>
        </p:spPr>
        <p:style>
          <a:lnRef idx="0"/>
          <a:fillRef idx="0"/>
          <a:effectRef idx="0"/>
          <a:fontRef idx="minor"/>
        </p:style>
      </p:sp>
      <p:sp>
        <p:nvSpPr>
          <p:cNvPr id="53" name="Google Shape;12;p20"/>
          <p:cNvSpPr/>
          <p:nvPr/>
        </p:nvSpPr>
        <p:spPr>
          <a:xfrm>
            <a:off x="-6120" y="5791320"/>
            <a:ext cx="3402000" cy="1080360"/>
          </a:xfrm>
          <a:prstGeom prst="rtTriangle">
            <a:avLst/>
          </a:prstGeom>
          <a:blipFill rotWithShape="0">
            <a:blip r:embed="rId2">
              <a:alphaModFix amt="50000"/>
            </a:blip>
            <a:srcRect/>
            <a:tile/>
          </a:blipFill>
          <a:ln w="0">
            <a:noFill/>
          </a:ln>
        </p:spPr>
        <p:style>
          <a:lnRef idx="0"/>
          <a:fillRef idx="0"/>
          <a:effectRef idx="0"/>
          <a:fontRef idx="minor"/>
        </p:style>
      </p:sp>
      <p:sp>
        <p:nvSpPr>
          <p:cNvPr id="54" name="Google Shape;13;p20"/>
          <p:cNvSpPr/>
          <p:nvPr/>
        </p:nvSpPr>
        <p:spPr>
          <a:xfrm>
            <a:off x="-9360" y="5787720"/>
            <a:ext cx="3405240" cy="1083960"/>
          </a:xfrm>
          <a:custGeom>
            <a:avLst/>
            <a:gdLst/>
            <a:ahLst/>
            <a:rect l="l" t="t" r="r" b="b"/>
            <a:pathLst>
              <a:path w="21600" h="21600">
                <a:moveTo>
                  <a:pt x="0" y="0"/>
                </a:moveTo>
                <a:lnTo>
                  <a:pt x="21600" y="21600"/>
                </a:lnTo>
              </a:path>
            </a:pathLst>
          </a:custGeom>
          <a:noFill/>
          <a:ln w="12050">
            <a:solidFill>
              <a:srgbClr val="93c5d8"/>
            </a:solidFill>
            <a:miter/>
          </a:ln>
        </p:spPr>
        <p:style>
          <a:lnRef idx="0"/>
          <a:fillRef idx="0"/>
          <a:effectRef idx="0"/>
          <a:fontRef idx="minor"/>
        </p:style>
      </p:sp>
      <p:sp>
        <p:nvSpPr>
          <p:cNvPr id="55" name="PlaceHolder 1"/>
          <p:cNvSpPr>
            <a:spLocks noGrp="1"/>
          </p:cNvSpPr>
          <p:nvPr>
            <p:ph type="body"/>
          </p:nvPr>
        </p:nvSpPr>
        <p:spPr>
          <a:xfrm>
            <a:off x="457200" y="1481400"/>
            <a:ext cx="8229240" cy="4525560"/>
          </a:xfrm>
          <a:prstGeom prst="rect">
            <a:avLst/>
          </a:prstGeom>
          <a:noFill/>
          <a:ln w="0">
            <a:noFill/>
          </a:ln>
        </p:spPr>
        <p:txBody>
          <a:bodyPr anchor="t">
            <a:normAutofit/>
          </a:bodyPr>
          <a:p>
            <a:pPr marL="432000" indent="-324000">
              <a:spcBef>
                <a:spcPts val="1417"/>
              </a:spcBef>
              <a:buClr>
                <a:srgbClr val="000000"/>
              </a:buClr>
              <a:buSzPct val="45000"/>
              <a:buFont typeface="Wingdings" charset="2"/>
              <a:buChar char=""/>
            </a:pPr>
            <a:r>
              <a:rPr b="0" lang="en-IN" sz="2700" spc="-1" strike="noStrike">
                <a:solidFill>
                  <a:srgbClr val="000000"/>
                </a:solidFill>
                <a:latin typeface="Arial"/>
              </a:rPr>
              <a:t>Click to edit the outline text format</a:t>
            </a:r>
            <a:endParaRPr b="0" lang="en-IN" sz="2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700" spc="-1" strike="noStrike">
                <a:solidFill>
                  <a:srgbClr val="000000"/>
                </a:solidFill>
                <a:latin typeface="Arial"/>
              </a:rPr>
              <a:t>Second Outline Level</a:t>
            </a:r>
            <a:endParaRPr b="0" lang="en-IN" sz="2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700" spc="-1" strike="noStrike">
                <a:solidFill>
                  <a:srgbClr val="000000"/>
                </a:solidFill>
                <a:latin typeface="Arial"/>
              </a:rPr>
              <a:t>Third Outline Level</a:t>
            </a:r>
            <a:endParaRPr b="0" lang="en-IN" sz="2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700" spc="-1" strike="noStrike">
                <a:solidFill>
                  <a:srgbClr val="000000"/>
                </a:solidFill>
                <a:latin typeface="Arial"/>
              </a:rPr>
              <a:t>Fourth Outline Level</a:t>
            </a:r>
            <a:endParaRPr b="0" lang="en-IN" sz="2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700" spc="-1" strike="noStrike">
                <a:solidFill>
                  <a:srgbClr val="000000"/>
                </a:solidFill>
                <a:latin typeface="Arial"/>
              </a:rPr>
              <a:t>Fifth Outline Level</a:t>
            </a:r>
            <a:endParaRPr b="0" lang="en-IN" sz="2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700" spc="-1" strike="noStrike">
                <a:solidFill>
                  <a:srgbClr val="000000"/>
                </a:solidFill>
                <a:latin typeface="Arial"/>
              </a:rPr>
              <a:t>Sixth Outline Level</a:t>
            </a:r>
            <a:endParaRPr b="0" lang="en-IN" sz="2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700" spc="-1" strike="noStrike">
                <a:solidFill>
                  <a:srgbClr val="000000"/>
                </a:solidFill>
                <a:latin typeface="Arial"/>
              </a:rPr>
              <a:t>Seventh Outline Level</a:t>
            </a:r>
            <a:endParaRPr b="0" lang="en-IN" sz="2700" spc="-1" strike="noStrike">
              <a:solidFill>
                <a:srgbClr val="000000"/>
              </a:solidFill>
              <a:latin typeface="Arial"/>
            </a:endParaRPr>
          </a:p>
        </p:txBody>
      </p:sp>
      <p:sp>
        <p:nvSpPr>
          <p:cNvPr id="56" name="PlaceHolder 2"/>
          <p:cNvSpPr>
            <a:spLocks noGrp="1"/>
          </p:cNvSpPr>
          <p:nvPr>
            <p:ph type="dt" idx="4"/>
          </p:nvPr>
        </p:nvSpPr>
        <p:spPr>
          <a:xfrm>
            <a:off x="6726960" y="6408000"/>
            <a:ext cx="1919880" cy="365400"/>
          </a:xfrm>
          <a:prstGeom prst="rect">
            <a:avLst/>
          </a:prstGeom>
          <a:noFill/>
          <a:ln w="0">
            <a:noFill/>
          </a:ln>
        </p:spPr>
        <p:txBody>
          <a:bodyPr anchor="b">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7" name="PlaceHolder 3"/>
          <p:cNvSpPr>
            <a:spLocks noGrp="1"/>
          </p:cNvSpPr>
          <p:nvPr>
            <p:ph type="ftr" idx="5"/>
          </p:nvPr>
        </p:nvSpPr>
        <p:spPr>
          <a:xfrm>
            <a:off x="4380120" y="6408000"/>
            <a:ext cx="2350440" cy="36468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8" name="PlaceHolder 4"/>
          <p:cNvSpPr>
            <a:spLocks noGrp="1"/>
          </p:cNvSpPr>
          <p:nvPr>
            <p:ph type="sldNum" idx="6"/>
          </p:nvPr>
        </p:nvSpPr>
        <p:spPr>
          <a:xfrm>
            <a:off x="8647200" y="6408000"/>
            <a:ext cx="365400" cy="364680"/>
          </a:xfrm>
          <a:prstGeom prst="rect">
            <a:avLst/>
          </a:prstGeom>
          <a:noFill/>
          <a:ln w="0">
            <a:noFill/>
          </a:ln>
        </p:spPr>
        <p:txBody>
          <a:bodyPr anchor="b">
            <a:noAutofit/>
          </a:bodyPr>
          <a:lstStyle>
            <a:lvl1pPr algn="r">
              <a:lnSpc>
                <a:spcPct val="100000"/>
              </a:lnSpc>
              <a:buNone/>
              <a:tabLst>
                <a:tab algn="l" pos="0"/>
              </a:tabLst>
              <a:defRPr b="0" lang="en-US" sz="1000" spc="-1" strike="noStrike">
                <a:solidFill>
                  <a:srgbClr val="000000"/>
                </a:solidFill>
                <a:latin typeface="Lucida Sans"/>
                <a:ea typeface="Lucida Sans"/>
              </a:defRPr>
            </a:lvl1pPr>
          </a:lstStyle>
          <a:p>
            <a:pPr algn="r">
              <a:lnSpc>
                <a:spcPct val="100000"/>
              </a:lnSpc>
              <a:buNone/>
              <a:tabLst>
                <a:tab algn="l" pos="0"/>
              </a:tabLst>
            </a:pPr>
            <a:fld id="{E0B546F2-0CD5-4057-8E6D-B43573E925B4}" type="slidenum">
              <a:rPr b="0" lang="en-US" sz="1000" spc="-1" strike="noStrike">
                <a:solidFill>
                  <a:srgbClr val="000000"/>
                </a:solidFill>
                <a:latin typeface="Lucida Sans"/>
                <a:ea typeface="Lucida Sans"/>
              </a:rPr>
              <a:t>&lt;number&gt;</a:t>
            </a:fld>
            <a:endParaRPr b="0" lang="en-IN" sz="1000" spc="-1" strike="noStrike">
              <a:latin typeface="Times New Roman"/>
            </a:endParaRPr>
          </a:p>
        </p:txBody>
      </p:sp>
      <p:sp>
        <p:nvSpPr>
          <p:cNvPr id="59" name="PlaceHolder 5"/>
          <p:cNvSpPr>
            <a:spLocks noGrp="1"/>
          </p:cNvSpPr>
          <p:nvPr>
            <p:ph type="title"/>
          </p:nvPr>
        </p:nvSpPr>
        <p:spPr>
          <a:xfrm>
            <a:off x="457200" y="274680"/>
            <a:ext cx="8229240" cy="1142640"/>
          </a:xfrm>
          <a:prstGeom prst="rect">
            <a:avLst/>
          </a:prstGeom>
          <a:noFill/>
          <a:ln w="0">
            <a:noFill/>
          </a:ln>
        </p:spPr>
        <p:txBody>
          <a:bodyPr anchor="ctr">
            <a:normAutofit/>
          </a:bodyPr>
          <a:p>
            <a:r>
              <a:rPr b="0" lang="en-IN" sz="4100" spc="-1" strike="noStrike">
                <a:solidFill>
                  <a:srgbClr val="000000"/>
                </a:solidFill>
                <a:latin typeface="Arial"/>
              </a:rPr>
              <a:t>Click to edit the title text format</a:t>
            </a:r>
            <a:endParaRPr b="0" lang="en-IN" sz="41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Google Shape;10;p20"/>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ccadc">
              <a:alpha val="40000"/>
            </a:srgbClr>
          </a:solidFill>
          <a:ln w="0">
            <a:noFill/>
          </a:ln>
        </p:spPr>
        <p:style>
          <a:lnRef idx="0"/>
          <a:fillRef idx="0"/>
          <a:effectRef idx="0"/>
          <a:fontRef idx="minor"/>
        </p:style>
      </p:sp>
      <p:sp>
        <p:nvSpPr>
          <p:cNvPr id="97" name="Google Shape;11;p20"/>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0">
            <a:noFill/>
          </a:ln>
        </p:spPr>
        <p:style>
          <a:lnRef idx="0"/>
          <a:fillRef idx="0"/>
          <a:effectRef idx="0"/>
          <a:fontRef idx="minor"/>
        </p:style>
      </p:sp>
      <p:sp>
        <p:nvSpPr>
          <p:cNvPr id="98" name="Google Shape;12;p20"/>
          <p:cNvSpPr/>
          <p:nvPr/>
        </p:nvSpPr>
        <p:spPr>
          <a:xfrm>
            <a:off x="-6120" y="5791320"/>
            <a:ext cx="3402000" cy="1080360"/>
          </a:xfrm>
          <a:prstGeom prst="rtTriangle">
            <a:avLst/>
          </a:prstGeom>
          <a:blipFill rotWithShape="0">
            <a:blip r:embed="rId2">
              <a:alphaModFix amt="50000"/>
            </a:blip>
            <a:srcRect/>
            <a:tile/>
          </a:blipFill>
          <a:ln w="0">
            <a:noFill/>
          </a:ln>
        </p:spPr>
        <p:style>
          <a:lnRef idx="0"/>
          <a:fillRef idx="0"/>
          <a:effectRef idx="0"/>
          <a:fontRef idx="minor"/>
        </p:style>
      </p:sp>
      <p:sp>
        <p:nvSpPr>
          <p:cNvPr id="99" name="Google Shape;13;p20"/>
          <p:cNvSpPr/>
          <p:nvPr/>
        </p:nvSpPr>
        <p:spPr>
          <a:xfrm>
            <a:off x="-9360" y="5787720"/>
            <a:ext cx="3405240" cy="1083960"/>
          </a:xfrm>
          <a:custGeom>
            <a:avLst/>
            <a:gdLst/>
            <a:ahLst/>
            <a:rect l="l" t="t" r="r" b="b"/>
            <a:pathLst>
              <a:path w="21600" h="21600">
                <a:moveTo>
                  <a:pt x="0" y="0"/>
                </a:moveTo>
                <a:lnTo>
                  <a:pt x="21600" y="21600"/>
                </a:lnTo>
              </a:path>
            </a:pathLst>
          </a:custGeom>
          <a:noFill/>
          <a:ln w="12050">
            <a:solidFill>
              <a:srgbClr val="93c5d8"/>
            </a:solidFill>
            <a:miter/>
          </a:ln>
        </p:spPr>
        <p:style>
          <a:lnRef idx="0"/>
          <a:fillRef idx="0"/>
          <a:effectRef idx="0"/>
          <a:fontRef idx="minor"/>
        </p:style>
      </p:sp>
      <p:sp>
        <p:nvSpPr>
          <p:cNvPr id="100" name="PlaceHolder 1"/>
          <p:cNvSpPr>
            <a:spLocks noGrp="1"/>
          </p:cNvSpPr>
          <p:nvPr>
            <p:ph type="dt" idx="7"/>
          </p:nvPr>
        </p:nvSpPr>
        <p:spPr>
          <a:xfrm>
            <a:off x="6726960" y="6408000"/>
            <a:ext cx="1919880" cy="365400"/>
          </a:xfrm>
          <a:prstGeom prst="rect">
            <a:avLst/>
          </a:prstGeom>
          <a:noFill/>
          <a:ln w="0">
            <a:noFill/>
          </a:ln>
        </p:spPr>
        <p:txBody>
          <a:bodyPr anchor="b">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01" name="PlaceHolder 2"/>
          <p:cNvSpPr>
            <a:spLocks noGrp="1"/>
          </p:cNvSpPr>
          <p:nvPr>
            <p:ph type="ftr" idx="8"/>
          </p:nvPr>
        </p:nvSpPr>
        <p:spPr>
          <a:xfrm>
            <a:off x="4380120" y="6408000"/>
            <a:ext cx="2350440" cy="36468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02" name="PlaceHolder 3"/>
          <p:cNvSpPr>
            <a:spLocks noGrp="1"/>
          </p:cNvSpPr>
          <p:nvPr>
            <p:ph type="sldNum" idx="9"/>
          </p:nvPr>
        </p:nvSpPr>
        <p:spPr>
          <a:xfrm>
            <a:off x="8647200" y="6408000"/>
            <a:ext cx="365400" cy="364680"/>
          </a:xfrm>
          <a:prstGeom prst="rect">
            <a:avLst/>
          </a:prstGeom>
          <a:noFill/>
          <a:ln w="0">
            <a:noFill/>
          </a:ln>
        </p:spPr>
        <p:txBody>
          <a:bodyPr anchor="b">
            <a:noAutofit/>
          </a:bodyPr>
          <a:lstStyle>
            <a:lvl1pPr algn="r">
              <a:lnSpc>
                <a:spcPct val="100000"/>
              </a:lnSpc>
              <a:buNone/>
              <a:tabLst>
                <a:tab algn="l" pos="0"/>
              </a:tabLst>
              <a:defRPr b="0" lang="en-US" sz="1000" spc="-1" strike="noStrike">
                <a:solidFill>
                  <a:srgbClr val="000000"/>
                </a:solidFill>
                <a:latin typeface="Lucida Sans"/>
                <a:ea typeface="Lucida Sans"/>
              </a:defRPr>
            </a:lvl1pPr>
          </a:lstStyle>
          <a:p>
            <a:pPr algn="r">
              <a:lnSpc>
                <a:spcPct val="100000"/>
              </a:lnSpc>
              <a:buNone/>
              <a:tabLst>
                <a:tab algn="l" pos="0"/>
              </a:tabLst>
            </a:pPr>
            <a:fld id="{3AE9127A-54D8-44BF-B822-CF2A62696515}" type="slidenum">
              <a:rPr b="0" lang="en-US" sz="1000" spc="-1" strike="noStrike">
                <a:solidFill>
                  <a:srgbClr val="000000"/>
                </a:solidFill>
                <a:latin typeface="Lucida Sans"/>
                <a:ea typeface="Lucida Sans"/>
              </a:rPr>
              <a:t>&lt;number&gt;</a:t>
            </a:fld>
            <a:endParaRPr b="0" lang="en-IN" sz="1000" spc="-1" strike="noStrike">
              <a:latin typeface="Times New Roman"/>
            </a:endParaRPr>
          </a:p>
        </p:txBody>
      </p:sp>
      <p:sp>
        <p:nvSpPr>
          <p:cNvPr id="10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0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1b1b1"/>
            </a:gs>
            <a:gs pos="100000">
              <a:srgbClr val="000000"/>
            </a:gs>
          </a:gsLst>
          <a:path path="circle">
            <a:fillToRect l="50000" t="49000" r="50000" b="51000"/>
          </a:path>
        </a:gradFill>
      </p:bgPr>
    </p:bg>
    <p:spTree>
      <p:nvGrpSpPr>
        <p:cNvPr id="1" name=""/>
        <p:cNvGrpSpPr/>
        <p:nvPr/>
      </p:nvGrpSpPr>
      <p:grpSpPr>
        <a:xfrm>
          <a:off x="0" y="0"/>
          <a:ext cx="0" cy="0"/>
          <a:chOff x="0" y="0"/>
          <a:chExt cx="0" cy="0"/>
        </a:xfrm>
      </p:grpSpPr>
      <p:sp>
        <p:nvSpPr>
          <p:cNvPr id="141" name="Google Shape;103;p24"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ccadc">
              <a:alpha val="40000"/>
            </a:srgbClr>
          </a:solidFill>
          <a:ln w="0">
            <a:noFill/>
          </a:ln>
        </p:spPr>
        <p:style>
          <a:lnRef idx="0"/>
          <a:fillRef idx="0"/>
          <a:effectRef idx="0"/>
          <a:fontRef idx="minor"/>
        </p:style>
      </p:sp>
      <p:sp>
        <p:nvSpPr>
          <p:cNvPr id="142" name="Google Shape;104;p24"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0">
            <a:noFill/>
          </a:ln>
        </p:spPr>
        <p:style>
          <a:lnRef idx="0"/>
          <a:fillRef idx="0"/>
          <a:effectRef idx="0"/>
          <a:fontRef idx="minor"/>
        </p:style>
      </p:sp>
      <p:sp>
        <p:nvSpPr>
          <p:cNvPr id="143" name="Google Shape;105;p24" hidden="1"/>
          <p:cNvSpPr/>
          <p:nvPr/>
        </p:nvSpPr>
        <p:spPr>
          <a:xfrm>
            <a:off x="-6120" y="5791320"/>
            <a:ext cx="3402000" cy="1080360"/>
          </a:xfrm>
          <a:prstGeom prst="rtTriangle">
            <a:avLst/>
          </a:prstGeom>
          <a:blipFill rotWithShape="0">
            <a:blip r:embed="rId2">
              <a:alphaModFix amt="50000"/>
            </a:blip>
            <a:srcRect/>
            <a:tile/>
          </a:blipFill>
          <a:ln w="0">
            <a:noFill/>
          </a:ln>
        </p:spPr>
        <p:style>
          <a:lnRef idx="0"/>
          <a:fillRef idx="0"/>
          <a:effectRef idx="0"/>
          <a:fontRef idx="minor"/>
        </p:style>
      </p:sp>
      <p:sp>
        <p:nvSpPr>
          <p:cNvPr id="144" name="Google Shape;106;p24" hidden="1"/>
          <p:cNvSpPr/>
          <p:nvPr/>
        </p:nvSpPr>
        <p:spPr>
          <a:xfrm>
            <a:off x="-9360" y="5787720"/>
            <a:ext cx="3405240" cy="1083960"/>
          </a:xfrm>
          <a:custGeom>
            <a:avLst/>
            <a:gdLst/>
            <a:ahLst/>
            <a:rect l="l" t="t" r="r" b="b"/>
            <a:pathLst>
              <a:path w="21600" h="21600">
                <a:moveTo>
                  <a:pt x="0" y="0"/>
                </a:moveTo>
                <a:lnTo>
                  <a:pt x="21600" y="21600"/>
                </a:lnTo>
              </a:path>
            </a:pathLst>
          </a:custGeom>
          <a:noFill/>
          <a:ln w="12050">
            <a:solidFill>
              <a:srgbClr val="93c5d8"/>
            </a:solidFill>
            <a:miter/>
          </a:ln>
        </p:spPr>
        <p:style>
          <a:lnRef idx="0"/>
          <a:fillRef idx="0"/>
          <a:effectRef idx="0"/>
          <a:fontRef idx="minor"/>
        </p:style>
      </p:sp>
      <p:sp>
        <p:nvSpPr>
          <p:cNvPr id="145" name="PlaceHolder 1"/>
          <p:cNvSpPr>
            <a:spLocks noGrp="1"/>
          </p:cNvSpPr>
          <p:nvPr>
            <p:ph type="body"/>
          </p:nvPr>
        </p:nvSpPr>
        <p:spPr>
          <a:xfrm>
            <a:off x="1141200" y="5443560"/>
            <a:ext cx="7162560" cy="648000"/>
          </a:xfrm>
          <a:prstGeom prst="rect">
            <a:avLst/>
          </a:prstGeom>
          <a:noFill/>
          <a:ln w="0">
            <a:noFill/>
          </a:ln>
        </p:spPr>
        <p:txBody>
          <a:bodyPr tIns="0" anchor="t">
            <a:normAutofit fontScale="31000"/>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46" name="PlaceHolder 2"/>
          <p:cNvSpPr>
            <a:spLocks noGrp="1"/>
          </p:cNvSpPr>
          <p:nvPr>
            <p:ph type="body"/>
          </p:nvPr>
        </p:nvSpPr>
        <p:spPr>
          <a:xfrm>
            <a:off x="228600" y="190080"/>
            <a:ext cx="8686440" cy="4388760"/>
          </a:xfrm>
          <a:prstGeom prst="rect">
            <a:avLst/>
          </a:prstGeom>
          <a:solidFill>
            <a:srgbClr val="464646"/>
          </a:solidFill>
          <a:ln w="9360">
            <a:solidFill>
              <a:srgbClr val="000000"/>
            </a:solidFill>
            <a:round/>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7" name="PlaceHolder 3"/>
          <p:cNvSpPr>
            <a:spLocks noGrp="1"/>
          </p:cNvSpPr>
          <p:nvPr>
            <p:ph type="dt" idx="10"/>
          </p:nvPr>
        </p:nvSpPr>
        <p:spPr>
          <a:xfrm>
            <a:off x="6726960" y="6408000"/>
            <a:ext cx="1919880" cy="365400"/>
          </a:xfrm>
          <a:prstGeom prst="rect">
            <a:avLst/>
          </a:prstGeom>
          <a:noFill/>
          <a:ln w="0">
            <a:noFill/>
          </a:ln>
        </p:spPr>
        <p:txBody>
          <a:bodyPr anchor="b">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48" name="PlaceHolder 4"/>
          <p:cNvSpPr>
            <a:spLocks noGrp="1"/>
          </p:cNvSpPr>
          <p:nvPr>
            <p:ph type="ftr" idx="11"/>
          </p:nvPr>
        </p:nvSpPr>
        <p:spPr>
          <a:xfrm>
            <a:off x="4380120" y="6408000"/>
            <a:ext cx="2350440" cy="36468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49" name="PlaceHolder 5"/>
          <p:cNvSpPr>
            <a:spLocks noGrp="1"/>
          </p:cNvSpPr>
          <p:nvPr>
            <p:ph type="sldNum" idx="12"/>
          </p:nvPr>
        </p:nvSpPr>
        <p:spPr>
          <a:xfrm>
            <a:off x="8647200" y="6408000"/>
            <a:ext cx="365400" cy="364680"/>
          </a:xfrm>
          <a:prstGeom prst="rect">
            <a:avLst/>
          </a:prstGeom>
          <a:noFill/>
          <a:ln w="0">
            <a:noFill/>
          </a:ln>
        </p:spPr>
        <p:txBody>
          <a:bodyPr anchor="b">
            <a:noAutofit/>
          </a:bodyPr>
          <a:lstStyle>
            <a:lvl1pPr algn="r">
              <a:lnSpc>
                <a:spcPct val="100000"/>
              </a:lnSpc>
              <a:buNone/>
              <a:tabLst>
                <a:tab algn="l" pos="0"/>
              </a:tabLst>
              <a:defRPr b="0" lang="en-US" sz="1000" spc="-1" strike="noStrike">
                <a:solidFill>
                  <a:srgbClr val="ffffff"/>
                </a:solidFill>
                <a:latin typeface="Lucida Sans"/>
                <a:ea typeface="Lucida Sans"/>
              </a:defRPr>
            </a:lvl1pPr>
          </a:lstStyle>
          <a:p>
            <a:pPr algn="r">
              <a:lnSpc>
                <a:spcPct val="100000"/>
              </a:lnSpc>
              <a:buNone/>
              <a:tabLst>
                <a:tab algn="l" pos="0"/>
              </a:tabLst>
            </a:pPr>
            <a:fld id="{888866A2-B356-4D33-8C92-9DB2D473C58D}" type="slidenum">
              <a:rPr b="0" lang="en-US" sz="1000" spc="-1" strike="noStrike">
                <a:solidFill>
                  <a:srgbClr val="ffffff"/>
                </a:solidFill>
                <a:latin typeface="Lucida Sans"/>
                <a:ea typeface="Lucida Sans"/>
              </a:rPr>
              <a:t>&lt;number&gt;</a:t>
            </a:fld>
            <a:endParaRPr b="0" lang="en-IN" sz="1000" spc="-1" strike="noStrike">
              <a:latin typeface="Times New Roman"/>
            </a:endParaRPr>
          </a:p>
        </p:txBody>
      </p:sp>
      <p:sp>
        <p:nvSpPr>
          <p:cNvPr id="150" name="PlaceHolder 6"/>
          <p:cNvSpPr>
            <a:spLocks noGrp="1"/>
          </p:cNvSpPr>
          <p:nvPr>
            <p:ph type="title"/>
          </p:nvPr>
        </p:nvSpPr>
        <p:spPr>
          <a:xfrm>
            <a:off x="228600" y="4865040"/>
            <a:ext cx="8075160" cy="562320"/>
          </a:xfrm>
          <a:prstGeom prst="rect">
            <a:avLst/>
          </a:prstGeom>
          <a:noFill/>
          <a:ln w="0">
            <a:noFill/>
          </a:ln>
        </p:spPr>
        <p:txBody>
          <a:bodyPr anchor="t">
            <a:norm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151" name="Google Shape;119;p26"/>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ccadc">
              <a:alpha val="40000"/>
            </a:srgbClr>
          </a:solidFill>
          <a:ln w="0">
            <a:noFill/>
          </a:ln>
        </p:spPr>
        <p:style>
          <a:lnRef idx="0"/>
          <a:fillRef idx="0"/>
          <a:effectRef idx="0"/>
          <a:fontRef idx="minor"/>
        </p:style>
      </p:sp>
      <p:sp>
        <p:nvSpPr>
          <p:cNvPr id="152" name="Google Shape;120;p26"/>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0">
            <a:noFill/>
          </a:ln>
        </p:spPr>
        <p:style>
          <a:lnRef idx="0"/>
          <a:fillRef idx="0"/>
          <a:effectRef idx="0"/>
          <a:fontRef idx="minor"/>
        </p:style>
      </p:sp>
      <p:sp>
        <p:nvSpPr>
          <p:cNvPr id="153" name="Google Shape;121;p26"/>
          <p:cNvSpPr/>
          <p:nvPr/>
        </p:nvSpPr>
        <p:spPr>
          <a:xfrm>
            <a:off x="-6120" y="5791320"/>
            <a:ext cx="3402000" cy="1080360"/>
          </a:xfrm>
          <a:prstGeom prst="rtTriangle">
            <a:avLst/>
          </a:prstGeom>
          <a:blipFill rotWithShape="0">
            <a:blip r:embed="rId3">
              <a:alphaModFix amt="50000"/>
            </a:blip>
            <a:srcRect/>
            <a:tile/>
          </a:blipFill>
          <a:ln w="0">
            <a:noFill/>
          </a:ln>
        </p:spPr>
        <p:style>
          <a:lnRef idx="0"/>
          <a:fillRef idx="0"/>
          <a:effectRef idx="0"/>
          <a:fontRef idx="minor"/>
        </p:style>
      </p:sp>
      <p:sp>
        <p:nvSpPr>
          <p:cNvPr id="154" name="Google Shape;122;p26"/>
          <p:cNvSpPr/>
          <p:nvPr/>
        </p:nvSpPr>
        <p:spPr>
          <a:xfrm>
            <a:off x="-9360" y="5787720"/>
            <a:ext cx="3405240" cy="1083960"/>
          </a:xfrm>
          <a:custGeom>
            <a:avLst/>
            <a:gdLst/>
            <a:ahLst/>
            <a:rect l="l" t="t" r="r" b="b"/>
            <a:pathLst>
              <a:path w="21600" h="21600">
                <a:moveTo>
                  <a:pt x="0" y="0"/>
                </a:moveTo>
                <a:lnTo>
                  <a:pt x="21600" y="21600"/>
                </a:lnTo>
              </a:path>
            </a:pathLst>
          </a:custGeom>
          <a:noFill/>
          <a:ln w="12050">
            <a:solidFill>
              <a:srgbClr val="93c5d8"/>
            </a:solidFill>
            <a:miter/>
          </a:ln>
        </p:spPr>
        <p:style>
          <a:lnRef idx="0"/>
          <a:fillRef idx="0"/>
          <a:effectRef idx="0"/>
          <a:fontRef idx="minor"/>
        </p:style>
      </p:sp>
      <p:sp>
        <p:nvSpPr>
          <p:cNvPr id="155" name="Google Shape;123;p26"/>
          <p:cNvSpPr/>
          <p:nvPr/>
        </p:nvSpPr>
        <p:spPr>
          <a:xfrm>
            <a:off x="8664120" y="4988520"/>
            <a:ext cx="182520" cy="228240"/>
          </a:xfrm>
          <a:prstGeom prst="chevron">
            <a:avLst>
              <a:gd name="adj" fmla="val 50000"/>
            </a:avLst>
          </a:prstGeom>
          <a:gradFill rotWithShape="0">
            <a:gsLst>
              <a:gs pos="0">
                <a:srgbClr val="1488a5"/>
              </a:gs>
              <a:gs pos="100000">
                <a:srgbClr val="4db7da"/>
              </a:gs>
            </a:gsLst>
            <a:lin ang="16200000"/>
          </a:gradFill>
          <a:ln cap="rnd" w="9525">
            <a:solidFill>
              <a:srgbClr val="20768b"/>
            </a:solidFill>
            <a:round/>
          </a:ln>
          <a:effectLst>
            <a:outerShdw blurRad="50760" dir="5400000" dist="25560">
              <a:srgbClr val="000000">
                <a:alpha val="46000"/>
              </a:srgbClr>
            </a:outerShdw>
          </a:effectLst>
        </p:spPr>
        <p:style>
          <a:lnRef idx="0"/>
          <a:fillRef idx="0"/>
          <a:effectRef idx="0"/>
          <a:fontRef idx="minor"/>
        </p:style>
      </p:sp>
      <p:sp>
        <p:nvSpPr>
          <p:cNvPr id="156" name="Google Shape;124;p26"/>
          <p:cNvSpPr/>
          <p:nvPr/>
        </p:nvSpPr>
        <p:spPr>
          <a:xfrm>
            <a:off x="8477640" y="4988520"/>
            <a:ext cx="182520" cy="228240"/>
          </a:xfrm>
          <a:prstGeom prst="chevron">
            <a:avLst>
              <a:gd name="adj" fmla="val 50000"/>
            </a:avLst>
          </a:prstGeom>
          <a:gradFill rotWithShape="0">
            <a:gsLst>
              <a:gs pos="0">
                <a:srgbClr val="1488a5"/>
              </a:gs>
              <a:gs pos="100000">
                <a:srgbClr val="4db7da"/>
              </a:gs>
            </a:gsLst>
            <a:lin ang="16200000"/>
          </a:gradFill>
          <a:ln cap="rnd" w="9525">
            <a:solidFill>
              <a:srgbClr val="20768b"/>
            </a:solidFill>
            <a:round/>
          </a:ln>
          <a:effectLst>
            <a:outerShdw blurRad="50760" dir="5400000" dist="25560">
              <a:srgbClr val="000000">
                <a:alpha val="46000"/>
              </a:srgbClr>
            </a:outerShdw>
          </a:effectLst>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251640" y="548640"/>
            <a:ext cx="8229240" cy="2417040"/>
          </a:xfrm>
          <a:prstGeom prst="rect">
            <a:avLst/>
          </a:prstGeom>
          <a:noFill/>
          <a:ln w="0">
            <a:noFill/>
          </a:ln>
        </p:spPr>
        <p:txBody>
          <a:bodyPr anchor="b">
            <a:normAutofit fontScale="79000"/>
          </a:bodyPr>
          <a:p>
            <a:pPr algn="r">
              <a:lnSpc>
                <a:spcPct val="100000"/>
              </a:lnSpc>
              <a:buNone/>
              <a:tabLst>
                <a:tab algn="l" pos="0"/>
              </a:tabLst>
            </a:pPr>
            <a:r>
              <a:rPr b="1" lang="en-US" sz="4800" spc="-1" strike="noStrike">
                <a:solidFill>
                  <a:srgbClr val="464646"/>
                </a:solidFill>
                <a:latin typeface="Lucida Sans"/>
                <a:ea typeface="Lucida Sans"/>
              </a:rPr>
              <a:t>WIPRO NGA-PROGRAM</a:t>
            </a:r>
            <a:br>
              <a:rPr sz="4800"/>
            </a:br>
            <a:r>
              <a:rPr b="1" lang="en-US" sz="4800" spc="-1" strike="noStrike">
                <a:solidFill>
                  <a:srgbClr val="464646"/>
                </a:solidFill>
                <a:latin typeface="Lucida Sans"/>
                <a:ea typeface="Lucida Sans"/>
              </a:rPr>
              <a:t>-Linux System Programming Language</a:t>
            </a:r>
            <a:br>
              <a:rPr sz="4800"/>
            </a:br>
            <a:endParaRPr b="0" lang="en-IN" sz="4800" spc="-1" strike="noStrike">
              <a:solidFill>
                <a:srgbClr val="000000"/>
              </a:solidFill>
              <a:latin typeface="Arial"/>
            </a:endParaRPr>
          </a:p>
        </p:txBody>
      </p:sp>
      <p:sp>
        <p:nvSpPr>
          <p:cNvPr id="200" name="PlaceHolder 2"/>
          <p:cNvSpPr>
            <a:spLocks noGrp="1"/>
          </p:cNvSpPr>
          <p:nvPr>
            <p:ph type="subTitle"/>
          </p:nvPr>
        </p:nvSpPr>
        <p:spPr>
          <a:xfrm>
            <a:off x="685800" y="3611520"/>
            <a:ext cx="7772040" cy="1199520"/>
          </a:xfrm>
          <a:prstGeom prst="rect">
            <a:avLst/>
          </a:prstGeom>
          <a:noFill/>
          <a:ln w="0">
            <a:noFill/>
          </a:ln>
        </p:spPr>
        <p:txBody>
          <a:bodyPr lIns="45720" rIns="45720" anchor="t">
            <a:normAutofit fontScale="86000"/>
          </a:bodyPr>
          <a:p>
            <a:pPr algn="r">
              <a:lnSpc>
                <a:spcPct val="100000"/>
              </a:lnSpc>
              <a:buNone/>
              <a:tabLst>
                <a:tab algn="l" pos="0"/>
              </a:tabLst>
            </a:pPr>
            <a:r>
              <a:rPr b="0" lang="en-US" sz="2700" spc="-1" strike="noStrike">
                <a:solidFill>
                  <a:srgbClr val="464646"/>
                </a:solidFill>
                <a:latin typeface="Lucida Sans"/>
                <a:ea typeface="Lucida Sans"/>
              </a:rPr>
              <a:t>PROJECT- ONLINE SHOPPING [Real–Time System Logging ]</a:t>
            </a:r>
            <a:endParaRPr b="0" lang="en-IN" sz="2700" spc="-1" strike="noStrike">
              <a:latin typeface="Arial"/>
            </a:endParaRPr>
          </a:p>
          <a:p>
            <a:pPr algn="r">
              <a:lnSpc>
                <a:spcPct val="100000"/>
              </a:lnSpc>
              <a:spcBef>
                <a:spcPts val="400"/>
              </a:spcBef>
              <a:buNone/>
              <a:tabLst>
                <a:tab algn="l" pos="0"/>
              </a:tabLst>
            </a:pPr>
            <a:r>
              <a:rPr b="0" lang="en-US" sz="2700" spc="-1" strike="noStrike">
                <a:solidFill>
                  <a:srgbClr val="464646"/>
                </a:solidFill>
                <a:latin typeface="Lucida Sans"/>
                <a:ea typeface="Lucida Sans"/>
              </a:rPr>
              <a:t>PRESENTED BY –DEVIKA POLUKONDA.</a:t>
            </a:r>
            <a:endParaRPr b="0" lang="en-IN"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p:nvPr>
        </p:nvSpPr>
        <p:spPr>
          <a:xfrm>
            <a:off x="457200" y="148140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Logging Module: Responsible for writing log messages to a file, ensuring thread safety using a mutex.</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Thread Module: Simulates shopping events using multi-threading, demonstrating concurrency and thread synchronization.</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pPr>
            <a:r>
              <a:rPr b="0" lang="en-US" sz="2700" spc="-1" strike="noStrike">
                <a:solidFill>
                  <a:srgbClr val="000000"/>
                </a:solidFill>
                <a:latin typeface="Lucida Sans"/>
                <a:ea typeface="Lucida Sans"/>
              </a:rPr>
              <a:t>Event Simulation Module: Defines the shopping events and their corresponding log messages</a:t>
            </a:r>
            <a:endParaRPr b="0" lang="en-IN" sz="2700" spc="-1" strike="noStrike">
              <a:solidFill>
                <a:srgbClr val="000000"/>
              </a:solidFill>
              <a:latin typeface="Arial"/>
            </a:endParaRPr>
          </a:p>
        </p:txBody>
      </p:sp>
      <p:sp>
        <p:nvSpPr>
          <p:cNvPr id="216"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MODULES IN PROJECT </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p:nvPr>
        </p:nvSpPr>
        <p:spPr>
          <a:xfrm>
            <a:off x="0" y="148104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Mutex Module: Provides thread synchronization and protection for shared resources (the log file).</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File Handling Module: Responsible for opening, writing to, and closing the log.</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p:nvPr>
        </p:nvSpPr>
        <p:spPr>
          <a:xfrm>
            <a:off x="533520" y="1481400"/>
            <a:ext cx="8229240" cy="4525920"/>
          </a:xfrm>
          <a:prstGeom prst="rect">
            <a:avLst/>
          </a:prstGeom>
          <a:noFill/>
          <a:ln w="0">
            <a:noFill/>
          </a:ln>
        </p:spPr>
        <p:txBody>
          <a:bodyPr anchor="t">
            <a:normAutofit/>
          </a:bodyPr>
          <a:p>
            <a:pPr marL="365760" indent="-255960">
              <a:lnSpc>
                <a:spcPct val="100000"/>
              </a:lnSpc>
              <a:buNone/>
              <a:tabLst>
                <a:tab algn="l" pos="0"/>
              </a:tabLst>
            </a:pPr>
            <a:r>
              <a:rPr b="0" lang="en-US" sz="2700" spc="-1" strike="noStrike">
                <a:solidFill>
                  <a:srgbClr val="000000"/>
                </a:solidFill>
                <a:latin typeface="Lucida Sans"/>
                <a:ea typeface="Lucida Sans"/>
              </a:rPr>
              <a:t>        </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Thread management functions:</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*std::thread [creates threads for concurrent simulation]</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*std::thread::join [waits for threads to finish execution]</a:t>
            </a:r>
            <a:endParaRPr b="0" lang="en-IN" sz="2700" spc="-1" strike="noStrike">
              <a:solidFill>
                <a:srgbClr val="000000"/>
              </a:solidFill>
              <a:latin typeface="Arial"/>
            </a:endParaRPr>
          </a:p>
        </p:txBody>
      </p:sp>
      <p:sp>
        <p:nvSpPr>
          <p:cNvPr id="219" name="PlaceHolder 2"/>
          <p:cNvSpPr>
            <a:spLocks noGrp="1"/>
          </p:cNvSpPr>
          <p:nvPr>
            <p:ph type="title"/>
          </p:nvPr>
        </p:nvSpPr>
        <p:spPr>
          <a:xfrm>
            <a:off x="457200" y="274680"/>
            <a:ext cx="8229240" cy="1142640"/>
          </a:xfrm>
          <a:prstGeom prst="rect">
            <a:avLst/>
          </a:prstGeom>
          <a:noFill/>
          <a:ln w="0">
            <a:noFill/>
          </a:ln>
        </p:spPr>
        <p:txBody>
          <a:bodyPr anchor="ctr">
            <a:normAutofit fontScale="91000"/>
          </a:bodyPr>
          <a:p>
            <a:pPr>
              <a:lnSpc>
                <a:spcPct val="100000"/>
              </a:lnSpc>
              <a:buNone/>
              <a:tabLst>
                <a:tab algn="l" pos="0"/>
              </a:tabLst>
            </a:pPr>
            <a:r>
              <a:rPr b="1" lang="en-US" sz="4100" spc="-1" strike="noStrike">
                <a:solidFill>
                  <a:srgbClr val="464646"/>
                </a:solidFill>
                <a:latin typeface="Lucida Sans"/>
                <a:ea typeface="Lucida Sans"/>
              </a:rPr>
              <a:t>FUNCTIONS IN THE PROJECT</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0" y="148104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File management functions</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*std::ofstream::open -opens log file for writing</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*std::ofstream::is_open -checks if log file is open</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*std::ofstream::close (closes log file)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p:nvPr>
        </p:nvSpPr>
        <p:spPr>
          <a:xfrm>
            <a:off x="0" y="148104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Thread synchronization functions</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*std::mutex::lock -locks mutex for thread safety</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std::lock_guard -automatically locks and unlocks mutex</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0" y="148104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String manipulation functions</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 std::string::operator+  : [concatenates strings]</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 std::string timestamp : [Declares a    string variable to store the timestamp]</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Delay function:</a:t>
            </a:r>
            <a:endParaRPr b="0" lang="en-IN" sz="2700" spc="-1" strike="noStrike">
              <a:solidFill>
                <a:srgbClr val="000000"/>
              </a:solidFill>
              <a:latin typeface="Arial"/>
            </a:endParaRPr>
          </a:p>
          <a:p>
            <a:pPr marL="365760" indent="-255960" algn="ctr">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*std::this_thread::sleep_for(std::chrono::seconds(1)) -simulates delay between events</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p:nvPr>
        </p:nvSpPr>
        <p:spPr>
          <a:xfrm>
            <a:off x="1141200" y="5443560"/>
            <a:ext cx="7162560" cy="648000"/>
          </a:xfrm>
          <a:prstGeom prst="rect">
            <a:avLst/>
          </a:prstGeom>
          <a:noFill/>
          <a:ln w="0">
            <a:noFill/>
          </a:ln>
        </p:spPr>
        <p:txBody>
          <a:bodyPr tIns="0" anchor="t">
            <a:normAutofit/>
          </a:bodyPr>
          <a:p>
            <a:pPr algn="r">
              <a:lnSpc>
                <a:spcPct val="100000"/>
              </a:lnSpc>
              <a:buNone/>
              <a:tabLst>
                <a:tab algn="l" pos="0"/>
              </a:tabLst>
            </a:pPr>
            <a:r>
              <a:rPr b="0" lang="en-US" sz="1400" spc="-1" strike="noStrike">
                <a:solidFill>
                  <a:srgbClr val="ffffff"/>
                </a:solidFill>
                <a:latin typeface="Lucida Sans"/>
                <a:ea typeface="Lucida Sans"/>
              </a:rPr>
              <a:t>.</a:t>
            </a:r>
            <a:endParaRPr b="0" lang="en-IN" sz="1400" spc="-1" strike="noStrike">
              <a:solidFill>
                <a:srgbClr val="000000"/>
              </a:solidFill>
              <a:latin typeface="Arial"/>
            </a:endParaRPr>
          </a:p>
        </p:txBody>
      </p:sp>
      <p:sp>
        <p:nvSpPr>
          <p:cNvPr id="224" name="PlaceHolder 2"/>
          <p:cNvSpPr>
            <a:spLocks noGrp="1"/>
          </p:cNvSpPr>
          <p:nvPr>
            <p:ph type="title"/>
          </p:nvPr>
        </p:nvSpPr>
        <p:spPr>
          <a:xfrm>
            <a:off x="4356000" y="4865040"/>
            <a:ext cx="3947760" cy="651600"/>
          </a:xfrm>
          <a:prstGeom prst="rect">
            <a:avLst/>
          </a:prstGeom>
          <a:noFill/>
          <a:ln w="0">
            <a:noFill/>
          </a:ln>
        </p:spPr>
        <p:txBody>
          <a:bodyPr anchor="t">
            <a:normAutofit/>
          </a:bodyPr>
          <a:p>
            <a:pPr algn="r">
              <a:lnSpc>
                <a:spcPct val="100000"/>
              </a:lnSpc>
              <a:buNone/>
              <a:tabLst>
                <a:tab algn="l" pos="0"/>
              </a:tabLst>
            </a:pPr>
            <a:r>
              <a:rPr b="0" lang="en-US" sz="3000" spc="-1" strike="noStrike">
                <a:solidFill>
                  <a:srgbClr val="2da2bf"/>
                </a:solidFill>
                <a:latin typeface="Lucida Sans"/>
                <a:ea typeface="Lucida Sans"/>
              </a:rPr>
              <a:t>Output ..</a:t>
            </a:r>
            <a:endParaRPr b="0" lang="en-IN" sz="3000" spc="-1" strike="noStrike">
              <a:solidFill>
                <a:srgbClr val="000000"/>
              </a:solidFill>
              <a:latin typeface="Arial"/>
            </a:endParaRPr>
          </a:p>
        </p:txBody>
      </p:sp>
      <p:pic>
        <p:nvPicPr>
          <p:cNvPr id="225" name="Google Shape;216;p16" descr=""/>
          <p:cNvPicPr/>
          <p:nvPr/>
        </p:nvPicPr>
        <p:blipFill>
          <a:blip r:embed="rId1"/>
          <a:srcRect l="-462532" t="-274601" r="-462532" b="-274601"/>
          <a:stretch/>
        </p:blipFill>
        <p:spPr>
          <a:xfrm>
            <a:off x="228600" y="190080"/>
            <a:ext cx="8686440" cy="4388760"/>
          </a:xfrm>
          <a:prstGeom prst="rect">
            <a:avLst/>
          </a:prstGeom>
          <a:ln w="9525">
            <a:solidFill>
              <a:srgbClr val="000000"/>
            </a:solidFill>
            <a:round/>
          </a:ln>
        </p:spPr>
      </p:pic>
      <p:pic>
        <p:nvPicPr>
          <p:cNvPr id="226" name="Google Shape;217;p16" descr=""/>
          <p:cNvPicPr/>
          <p:nvPr/>
        </p:nvPicPr>
        <p:blipFill>
          <a:blip r:embed="rId2"/>
          <a:stretch/>
        </p:blipFill>
        <p:spPr>
          <a:xfrm>
            <a:off x="323640" y="1196640"/>
            <a:ext cx="8496720" cy="19306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p:nvPr>
        </p:nvSpPr>
        <p:spPr>
          <a:xfrm>
            <a:off x="1141200" y="5443560"/>
            <a:ext cx="7162560" cy="648000"/>
          </a:xfrm>
          <a:prstGeom prst="rect">
            <a:avLst/>
          </a:prstGeom>
          <a:noFill/>
          <a:ln w="0">
            <a:noFill/>
          </a:ln>
        </p:spPr>
        <p:txBody>
          <a:bodyPr tIns="0" anchor="t">
            <a:normAutofit/>
          </a:bodyPr>
          <a:p>
            <a:pPr algn="r">
              <a:lnSpc>
                <a:spcPct val="100000"/>
              </a:lnSpc>
              <a:buNone/>
              <a:tabLst>
                <a:tab algn="l" pos="0"/>
              </a:tabLst>
            </a:pPr>
            <a:r>
              <a:rPr b="0" lang="en-US" sz="1400" spc="-1" strike="noStrike">
                <a:solidFill>
                  <a:srgbClr val="ffffff"/>
                </a:solidFill>
                <a:latin typeface="Lucida Sans"/>
                <a:ea typeface="Lucida Sans"/>
              </a:rPr>
              <a:t>.</a:t>
            </a:r>
            <a:endParaRPr b="0" lang="en-IN" sz="1400" spc="-1" strike="noStrike">
              <a:solidFill>
                <a:srgbClr val="000000"/>
              </a:solidFill>
              <a:latin typeface="Arial"/>
            </a:endParaRPr>
          </a:p>
        </p:txBody>
      </p:sp>
      <p:sp>
        <p:nvSpPr>
          <p:cNvPr id="228" name="PlaceHolder 2"/>
          <p:cNvSpPr>
            <a:spLocks noGrp="1"/>
          </p:cNvSpPr>
          <p:nvPr>
            <p:ph type="title"/>
          </p:nvPr>
        </p:nvSpPr>
        <p:spPr>
          <a:xfrm>
            <a:off x="228600" y="4865040"/>
            <a:ext cx="8075160" cy="562320"/>
          </a:xfrm>
          <a:prstGeom prst="rect">
            <a:avLst/>
          </a:prstGeom>
          <a:noFill/>
          <a:ln w="0">
            <a:noFill/>
          </a:ln>
        </p:spPr>
        <p:txBody>
          <a:bodyPr anchor="t">
            <a:normAutofit/>
          </a:bodyPr>
          <a:p>
            <a:pPr algn="r">
              <a:lnSpc>
                <a:spcPct val="100000"/>
              </a:lnSpc>
              <a:buNone/>
              <a:tabLst>
                <a:tab algn="l" pos="0"/>
              </a:tabLst>
            </a:pPr>
            <a:r>
              <a:rPr b="0" lang="en-US" sz="3000" spc="-1" strike="noStrike">
                <a:solidFill>
                  <a:srgbClr val="2da2bf"/>
                </a:solidFill>
                <a:latin typeface="Lucida Sans"/>
                <a:ea typeface="Lucida Sans"/>
              </a:rPr>
              <a:t>Shopping_log.txt</a:t>
            </a:r>
            <a:endParaRPr b="0" lang="en-IN" sz="3000" spc="-1" strike="noStrike">
              <a:solidFill>
                <a:srgbClr val="000000"/>
              </a:solidFill>
              <a:latin typeface="Arial"/>
            </a:endParaRPr>
          </a:p>
        </p:txBody>
      </p:sp>
      <p:pic>
        <p:nvPicPr>
          <p:cNvPr id="229" name="Google Shape;224;p17" descr=""/>
          <p:cNvPicPr/>
          <p:nvPr/>
        </p:nvPicPr>
        <p:blipFill>
          <a:blip r:embed="rId1"/>
          <a:srcRect l="0" t="15879" r="0" b="15879"/>
          <a:stretch/>
        </p:blipFill>
        <p:spPr>
          <a:xfrm>
            <a:off x="228600" y="190080"/>
            <a:ext cx="8686440" cy="438876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457200" y="148140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Machine Learning Integration: Use machine learning algorithms to predict user behavior, optimize product recommendations, and improve simulation accuracy.</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pPr>
            <a:r>
              <a:rPr b="0" lang="en-US" sz="2700" spc="-1" strike="noStrike">
                <a:solidFill>
                  <a:srgbClr val="000000"/>
                </a:solidFill>
                <a:latin typeface="Lucida Sans"/>
                <a:ea typeface="Lucida Sans"/>
              </a:rPr>
              <a:t>Real-time Simulation: Update the simulation to run in real-time, allowing for more dynamic and interactive simulations.</a:t>
            </a:r>
            <a:endParaRPr b="0" lang="en-IN" sz="2700" spc="-1" strike="noStrike">
              <a:solidFill>
                <a:srgbClr val="000000"/>
              </a:solidFill>
              <a:latin typeface="Arial"/>
            </a:endParaRPr>
          </a:p>
        </p:txBody>
      </p:sp>
      <p:sp>
        <p:nvSpPr>
          <p:cNvPr id="231"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FUTURE ENHANCEMENT</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457200" y="1481400"/>
            <a:ext cx="8229240" cy="4525560"/>
          </a:xfrm>
          <a:prstGeom prst="rect">
            <a:avLst/>
          </a:prstGeom>
          <a:noFill/>
          <a:ln w="0">
            <a:noFill/>
          </a:ln>
        </p:spPr>
        <p:txBody>
          <a:bodyPr anchor="t">
            <a:normAutofit fontScale="98000"/>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The shopping event simulation project has successfully created a virtual environment to model and analyze user behavior during shopping events. Through this project, we have gained valuable insights into the impact of various factors on user behavior and sales. The simulation has proven to be a valuable tool for testing and optimizing shopping strategies, and its potential for future enhancements will further increase its effectiveness.."</a:t>
            </a:r>
            <a:endParaRPr b="0" lang="en-IN" sz="2700" spc="-1" strike="noStrike">
              <a:solidFill>
                <a:srgbClr val="000000"/>
              </a:solidFill>
              <a:latin typeface="Arial"/>
            </a:endParaRPr>
          </a:p>
        </p:txBody>
      </p:sp>
      <p:sp>
        <p:nvSpPr>
          <p:cNvPr id="233"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CONCLUSION </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457200" y="148140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Real - Time System Logging for Online Shopping using Multi-Threading is a project that involves creating a system to monitor and record online shopping activities such as user interactions in real-time using multi-threading techniques so that we ensure the accurate and efficient loggings, while also ensuring thread safety to prevent data inconsistency.</a:t>
            </a:r>
            <a:endParaRPr b="0" lang="en-IN" sz="2700" spc="-1" strike="noStrike">
              <a:solidFill>
                <a:srgbClr val="000000"/>
              </a:solidFill>
              <a:latin typeface="Arial"/>
            </a:endParaRPr>
          </a:p>
        </p:txBody>
      </p:sp>
      <p:sp>
        <p:nvSpPr>
          <p:cNvPr id="202"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PROJECT OVERVIEW</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457200" y="148140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 Develop a real-time logging system using multi-threading</a:t>
            </a:r>
            <a:endParaRPr b="0" lang="en-IN" sz="2700" spc="-1" strike="noStrike">
              <a:solidFill>
                <a:srgbClr val="000000"/>
              </a:solidFill>
              <a:latin typeface="Arial"/>
            </a:endParaRPr>
          </a:p>
          <a:p>
            <a:pPr marL="365760" indent="-25596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Demonstrate the system's effectiveness in handling concurrent events</a:t>
            </a:r>
            <a:endParaRPr b="0" lang="en-IN" sz="2700" spc="-1" strike="noStrike">
              <a:solidFill>
                <a:srgbClr val="000000"/>
              </a:solidFill>
              <a:latin typeface="Arial"/>
            </a:endParaRPr>
          </a:p>
          <a:p>
            <a:pPr marL="365760" indent="-25596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Evaluate the system's performance and scalability</a:t>
            </a:r>
            <a:endParaRPr b="0" lang="en-IN" sz="2700" spc="-1" strike="noStrike">
              <a:solidFill>
                <a:srgbClr val="000000"/>
              </a:solidFill>
              <a:latin typeface="Arial"/>
            </a:endParaRPr>
          </a:p>
        </p:txBody>
      </p:sp>
      <p:sp>
        <p:nvSpPr>
          <p:cNvPr id="204"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GOAL OF PROJECT</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457200" y="1481400"/>
            <a:ext cx="8229240" cy="4525560"/>
          </a:xfrm>
          <a:prstGeom prst="rect">
            <a:avLst/>
          </a:prstGeom>
          <a:noFill/>
          <a:ln w="0">
            <a:noFill/>
          </a:ln>
        </p:spPr>
        <p:txBody>
          <a:bodyPr anchor="t">
            <a:normAutofit fontScale="76000"/>
          </a:bodyPr>
          <a:p>
            <a:pPr marL="365760" indent="-255960">
              <a:lnSpc>
                <a:spcPct val="100000"/>
              </a:lnSpc>
              <a:buClr>
                <a:srgbClr val="2da2bf"/>
              </a:buClr>
              <a:buSzPct val="68000"/>
              <a:buFont typeface="Noto Sans Symbols"/>
              <a:buChar char=""/>
            </a:pPr>
            <a:r>
              <a:rPr b="0" lang="en-US" sz="2700" spc="-1" strike="noStrike">
                <a:solidFill>
                  <a:srgbClr val="000000"/>
                </a:solidFill>
                <a:latin typeface="Lucida Sans"/>
                <a:ea typeface="Lucida Sans"/>
              </a:rPr>
              <a:t>In today’s digital age online shopping has become an integral part of our daily lives . With the increasing number of online transactions, it is crucial to have robust logging system in a place to monitor and record all shopping activities in real-time. </a:t>
            </a:r>
            <a:endParaRPr b="0" lang="en-IN" sz="2700" spc="-1" strike="noStrike">
              <a:solidFill>
                <a:srgbClr val="000000"/>
              </a:solidFill>
              <a:latin typeface="Arial"/>
            </a:endParaRPr>
          </a:p>
          <a:p>
            <a:pPr marL="365760" indent="-15696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SzPct val="68000"/>
              <a:buFont typeface="Noto Sans Symbols"/>
              <a:buChar char=""/>
              <a:tabLst>
                <a:tab algn="l" pos="0"/>
              </a:tabLst>
            </a:pPr>
            <a:r>
              <a:rPr b="0" lang="en-US" sz="2700" spc="-1" strike="noStrike">
                <a:solidFill>
                  <a:srgbClr val="000000"/>
                </a:solidFill>
                <a:latin typeface="Lucida Sans"/>
                <a:ea typeface="Lucida Sans"/>
              </a:rPr>
              <a:t>This project ”Real-Time System Logging for Online Shopping using Multi-Threading”, aims to design and implement a scalable and efficient logging system that can handle multiple events simultaneously, providing valuable insight threats into system activity and security threats.</a:t>
            </a:r>
            <a:endParaRPr b="0" lang="en-IN" sz="2700" spc="-1" strike="noStrike">
              <a:solidFill>
                <a:srgbClr val="000000"/>
              </a:solidFill>
              <a:latin typeface="Arial"/>
            </a:endParaRPr>
          </a:p>
          <a:p>
            <a:pPr marL="365760" indent="-255960">
              <a:lnSpc>
                <a:spcPct val="100000"/>
              </a:lnSpc>
              <a:spcBef>
                <a:spcPts val="400"/>
              </a:spcBef>
              <a:buNone/>
              <a:tabLst>
                <a:tab algn="l" pos="0"/>
              </a:tabLst>
            </a:pPr>
            <a:br>
              <a:rPr sz="2700"/>
            </a:br>
            <a:endParaRPr b="0" lang="en-IN" sz="2700" spc="-1" strike="noStrike">
              <a:solidFill>
                <a:srgbClr val="000000"/>
              </a:solidFill>
              <a:latin typeface="Arial"/>
            </a:endParaRPr>
          </a:p>
        </p:txBody>
      </p:sp>
      <p:sp>
        <p:nvSpPr>
          <p:cNvPr id="206"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INTRODUCTION</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457200" y="1481400"/>
            <a:ext cx="8229240" cy="4525920"/>
          </a:xfrm>
          <a:prstGeom prst="rect">
            <a:avLst/>
          </a:prstGeom>
          <a:noFill/>
          <a:ln w="0">
            <a:noFill/>
          </a:ln>
        </p:spPr>
        <p:txBody>
          <a:bodyPr anchor="t">
            <a:normAutofit fontScale="84000"/>
          </a:bodyPr>
          <a:p>
            <a:pPr marL="365760" indent="-255960">
              <a:lnSpc>
                <a:spcPct val="100000"/>
              </a:lnSpc>
              <a:buClr>
                <a:srgbClr val="2da2bf"/>
              </a:buClr>
              <a:buSzPct val="68000"/>
              <a:buFont typeface="Noto Sans Symbols"/>
              <a:buChar char=""/>
            </a:pPr>
            <a:r>
              <a:rPr b="0" lang="en-US" sz="2700" spc="-1" strike="noStrike">
                <a:solidFill>
                  <a:srgbClr val="000000"/>
                </a:solidFill>
                <a:latin typeface="Lucida Sans"/>
                <a:ea typeface="Lucida Sans"/>
              </a:rPr>
              <a:t>The motivation behind this project is to address the need for a robust and efficient logging system in online shopping platforms. </a:t>
            </a:r>
            <a:endParaRPr b="0" lang="en-IN" sz="2700" spc="-1" strike="noStrike">
              <a:solidFill>
                <a:srgbClr val="000000"/>
              </a:solidFill>
              <a:latin typeface="Arial"/>
            </a:endParaRPr>
          </a:p>
          <a:p>
            <a:pPr marL="365760" indent="-14832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SzPct val="68000"/>
              <a:buFont typeface="Noto Sans Symbols"/>
              <a:buChar char=""/>
              <a:tabLst>
                <a:tab algn="l" pos="0"/>
              </a:tabLst>
            </a:pPr>
            <a:r>
              <a:rPr b="0" lang="en-US" sz="2700" spc="-1" strike="noStrike">
                <a:solidFill>
                  <a:srgbClr val="000000"/>
                </a:solidFill>
                <a:latin typeface="Lucida Sans"/>
                <a:ea typeface="Lucida Sans"/>
              </a:rPr>
              <a:t>Traditional logging systems can be slow, unreliable, and vulnerable to security threats, which can lead to data loss, financial losses, and damage to reputation.</a:t>
            </a:r>
            <a:endParaRPr b="0" lang="en-IN" sz="2700" spc="-1" strike="noStrike">
              <a:solidFill>
                <a:srgbClr val="000000"/>
              </a:solidFill>
              <a:latin typeface="Arial"/>
            </a:endParaRPr>
          </a:p>
          <a:p>
            <a:pPr marL="365760" indent="-14832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SzPct val="68000"/>
              <a:buFont typeface="Noto Sans Symbols"/>
              <a:buChar char=""/>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By developing a real-time system logging mechanism using multi-threading, this project aims to fill this gap and provide a scalable and efficient solution for online shopping platforms. </a:t>
            </a:r>
            <a:endParaRPr b="0" lang="en-IN" sz="2700" spc="-1" strike="noStrike">
              <a:solidFill>
                <a:srgbClr val="000000"/>
              </a:solidFill>
              <a:latin typeface="Arial"/>
            </a:endParaRPr>
          </a:p>
        </p:txBody>
      </p:sp>
      <p:sp>
        <p:nvSpPr>
          <p:cNvPr id="208"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MOTIVATION</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457200" y="1481400"/>
            <a:ext cx="8229240" cy="4525560"/>
          </a:xfrm>
          <a:prstGeom prst="rect">
            <a:avLst/>
          </a:prstGeom>
          <a:noFill/>
          <a:ln w="0">
            <a:noFill/>
          </a:ln>
        </p:spPr>
        <p:txBody>
          <a:bodyPr anchor="t">
            <a:normAutofit fontScale="89000"/>
          </a:bodyPr>
          <a:p>
            <a:pPr marL="365760" indent="-255960">
              <a:lnSpc>
                <a:spcPct val="100000"/>
              </a:lnSpc>
              <a:buClr>
                <a:srgbClr val="2da2bf"/>
              </a:buClr>
              <a:buSzPct val="68000"/>
              <a:buFont typeface="Noto Sans Symbols"/>
              <a:buChar char=""/>
            </a:pPr>
            <a:r>
              <a:rPr b="0" lang="en-US" sz="2700" spc="-1" strike="noStrike">
                <a:solidFill>
                  <a:srgbClr val="000000"/>
                </a:solidFill>
                <a:latin typeface="Lucida Sans"/>
                <a:ea typeface="Lucida Sans"/>
              </a:rPr>
              <a:t>The scope of this project is to design and implement a real-time system logging mechanism for online shopping using multi-threading.  </a:t>
            </a:r>
            <a:endParaRPr b="0" lang="en-IN" sz="2700" spc="-1" strike="noStrike">
              <a:solidFill>
                <a:srgbClr val="000000"/>
              </a:solidFill>
              <a:latin typeface="Arial"/>
            </a:endParaRPr>
          </a:p>
          <a:p>
            <a:pPr marL="365760" indent="-14832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SzPct val="68000"/>
              <a:buFont typeface="Noto Sans Symbols"/>
              <a:buChar char=""/>
              <a:tabLst>
                <a:tab algn="l" pos="0"/>
              </a:tabLst>
            </a:pPr>
            <a:r>
              <a:rPr b="0" lang="en-US" sz="2700" spc="-1" strike="noStrike">
                <a:solidFill>
                  <a:srgbClr val="000000"/>
                </a:solidFill>
                <a:latin typeface="Lucida Sans"/>
                <a:ea typeface="Lucida Sans"/>
              </a:rPr>
              <a:t>The project will focus on:</a:t>
            </a:r>
            <a:endParaRPr b="0" lang="en-IN" sz="2700" spc="-1" strike="noStrike">
              <a:solidFill>
                <a:srgbClr val="000000"/>
              </a:solidFill>
              <a:latin typeface="Arial"/>
            </a:endParaRPr>
          </a:p>
          <a:p>
            <a:pPr marL="365760" indent="-255960">
              <a:lnSpc>
                <a:spcPct val="100000"/>
              </a:lnSpc>
              <a:spcBef>
                <a:spcPts val="400"/>
              </a:spcBef>
              <a:buNone/>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 Developing a logging system that can handle multiple shopping events simultaneously                                                                                                                                                               </a:t>
            </a:r>
            <a:br>
              <a:rPr sz="2700"/>
            </a:br>
            <a:endParaRPr b="0" lang="en-IN" sz="2700" spc="-1" strike="noStrike">
              <a:solidFill>
                <a:srgbClr val="000000"/>
              </a:solidFill>
              <a:latin typeface="Arial"/>
            </a:endParaRPr>
          </a:p>
        </p:txBody>
      </p:sp>
      <p:sp>
        <p:nvSpPr>
          <p:cNvPr id="210" name="PlaceHolder 2"/>
          <p:cNvSpPr>
            <a:spLocks noGrp="1"/>
          </p:cNvSpPr>
          <p:nvPr>
            <p:ph type="title"/>
          </p:nvPr>
        </p:nvSpPr>
        <p:spPr>
          <a:xfrm>
            <a:off x="457200" y="274680"/>
            <a:ext cx="8229240" cy="1142640"/>
          </a:xfrm>
          <a:prstGeom prst="rect">
            <a:avLst/>
          </a:prstGeom>
          <a:noFill/>
          <a:ln w="0">
            <a:noFill/>
          </a:ln>
        </p:spPr>
        <p:txBody>
          <a:bodyPr anchor="ctr">
            <a:normAutofit/>
          </a:bodyPr>
          <a:p>
            <a:pPr>
              <a:lnSpc>
                <a:spcPct val="100000"/>
              </a:lnSpc>
              <a:buNone/>
              <a:tabLst>
                <a:tab algn="l" pos="0"/>
              </a:tabLst>
            </a:pPr>
            <a:r>
              <a:rPr b="1" lang="en-US" sz="4100" spc="-1" strike="noStrike">
                <a:solidFill>
                  <a:srgbClr val="464646"/>
                </a:solidFill>
                <a:latin typeface="Lucida Sans"/>
                <a:ea typeface="Lucida Sans"/>
              </a:rPr>
              <a:t>SCOPE OF PROJECT</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p:nvPr>
        </p:nvSpPr>
        <p:spPr>
          <a:xfrm>
            <a:off x="0" y="148104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 Implementing multi-threading techniques to ensure real-time logging</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pPr>
            <a:r>
              <a:rPr b="0" lang="en-US" sz="2700" spc="-1" strike="noStrike">
                <a:solidFill>
                  <a:srgbClr val="000000"/>
                </a:solidFill>
                <a:latin typeface="Lucida Sans"/>
                <a:ea typeface="Lucida Sans"/>
              </a:rPr>
              <a:t>- Ensuring thread safety and data consistency</a:t>
            </a: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pPr>
            <a:r>
              <a:rPr b="0" lang="en-US" sz="2700" spc="-1" strike="noStrike">
                <a:solidFill>
                  <a:srgbClr val="000000"/>
                </a:solidFill>
                <a:latin typeface="Lucida Sans"/>
                <a:ea typeface="Lucida Sans"/>
              </a:rPr>
              <a:t>- Simulating various shopping events, such as user login, product selection, and purchase ,displaying product suggestions to users        </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457200" y="1878480"/>
            <a:ext cx="8229240" cy="420480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Programming Language: C++</a:t>
            </a:r>
            <a:endParaRPr b="0" lang="en-IN" sz="2700" spc="-1" strike="noStrike">
              <a:solidFill>
                <a:srgbClr val="000000"/>
              </a:solidFill>
              <a:latin typeface="Arial"/>
            </a:endParaRPr>
          </a:p>
          <a:p>
            <a:pPr marL="365760" indent="-13932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GCC : Compiler used to compile the C++ code</a:t>
            </a:r>
            <a:endParaRPr b="0" lang="en-IN" sz="2700" spc="-1" strike="noStrike">
              <a:solidFill>
                <a:srgbClr val="000000"/>
              </a:solidFill>
              <a:latin typeface="Arial"/>
            </a:endParaRPr>
          </a:p>
          <a:p>
            <a:pPr marL="365760" indent="-13932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pthreads (POSIX Threads)</a:t>
            </a:r>
            <a:endParaRPr b="0" lang="en-IN" sz="2700" spc="-1" strike="noStrike">
              <a:solidFill>
                <a:srgbClr val="000000"/>
              </a:solidFill>
              <a:latin typeface="Arial"/>
            </a:endParaRPr>
          </a:p>
          <a:p>
            <a:pPr marL="365760" indent="-13932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C++ Standard Template Library (STL) for various functions</a:t>
            </a:r>
            <a:endParaRPr b="0" lang="en-IN" sz="2700" spc="-1" strike="noStrike">
              <a:solidFill>
                <a:srgbClr val="000000"/>
              </a:solidFill>
              <a:latin typeface="Arial"/>
            </a:endParaRPr>
          </a:p>
        </p:txBody>
      </p:sp>
      <p:sp>
        <p:nvSpPr>
          <p:cNvPr id="213" name="PlaceHolder 2"/>
          <p:cNvSpPr>
            <a:spLocks noGrp="1"/>
          </p:cNvSpPr>
          <p:nvPr>
            <p:ph type="title"/>
          </p:nvPr>
        </p:nvSpPr>
        <p:spPr>
          <a:xfrm>
            <a:off x="457200" y="274680"/>
            <a:ext cx="8229240" cy="1142640"/>
          </a:xfrm>
          <a:prstGeom prst="rect">
            <a:avLst/>
          </a:prstGeom>
          <a:noFill/>
          <a:ln w="0">
            <a:noFill/>
          </a:ln>
        </p:spPr>
        <p:txBody>
          <a:bodyPr anchor="ctr">
            <a:normAutofit fontScale="83000"/>
          </a:bodyPr>
          <a:p>
            <a:pPr>
              <a:lnSpc>
                <a:spcPct val="100000"/>
              </a:lnSpc>
              <a:buNone/>
              <a:tabLst>
                <a:tab algn="l" pos="0"/>
              </a:tabLst>
            </a:pPr>
            <a:r>
              <a:rPr b="1" lang="en-US" sz="4100" spc="-1" strike="noStrike">
                <a:solidFill>
                  <a:srgbClr val="464646"/>
                </a:solidFill>
                <a:latin typeface="Lucida Sans"/>
                <a:ea typeface="Lucida Sans"/>
              </a:rPr>
              <a:t>VARIOUS TOOLS &amp; APPLICATIONS USED IN PROJECT</a:t>
            </a:r>
            <a:endParaRPr b="0" lang="en-IN"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0" y="1481040"/>
            <a:ext cx="8229240" cy="4525560"/>
          </a:xfrm>
          <a:prstGeom prst="rect">
            <a:avLst/>
          </a:prstGeom>
          <a:noFill/>
          <a:ln w="0">
            <a:noFill/>
          </a:ln>
        </p:spPr>
        <p:txBody>
          <a:bodyPr anchor="t">
            <a:normAutofit/>
          </a:bodyPr>
          <a:p>
            <a:pPr marL="365760" indent="-255960">
              <a:lnSpc>
                <a:spcPct val="100000"/>
              </a:lnSpc>
              <a:buClr>
                <a:srgbClr val="2da2bf"/>
              </a:buClr>
              <a:buFont typeface="Noto Sans Symbols"/>
              <a:buChar char=""/>
            </a:pPr>
            <a:r>
              <a:rPr b="0" lang="en-US" sz="2700" spc="-1" strike="noStrike">
                <a:solidFill>
                  <a:srgbClr val="000000"/>
                </a:solidFill>
                <a:latin typeface="Lucida Sans"/>
                <a:ea typeface="Lucida Sans"/>
              </a:rPr>
              <a:t> </a:t>
            </a:r>
            <a:r>
              <a:rPr b="0" lang="en-US" sz="2700" spc="-1" strike="noStrike">
                <a:solidFill>
                  <a:srgbClr val="000000"/>
                </a:solidFill>
                <a:latin typeface="Lucida Sans"/>
                <a:ea typeface="Lucida Sans"/>
              </a:rPr>
              <a:t>Linux File System: The File System used to write ,read the files (shopping_log.txt)</a:t>
            </a:r>
            <a:endParaRPr b="0" lang="en-IN" sz="2700" spc="-1" strike="noStrike">
              <a:solidFill>
                <a:srgbClr val="000000"/>
              </a:solidFill>
              <a:latin typeface="Arial"/>
            </a:endParaRPr>
          </a:p>
          <a:p>
            <a:pPr marL="365760" indent="-255960">
              <a:lnSpc>
                <a:spcPct val="100000"/>
              </a:lnSpc>
              <a:spcBef>
                <a:spcPts val="400"/>
              </a:spcBef>
              <a:buNone/>
              <a:tabLst>
                <a:tab algn="l" pos="0"/>
              </a:tabLst>
            </a:pPr>
            <a:endParaRPr b="0" lang="en-IN" sz="2700" spc="-1" strike="noStrike">
              <a:solidFill>
                <a:srgbClr val="000000"/>
              </a:solidFill>
              <a:latin typeface="Arial"/>
            </a:endParaRPr>
          </a:p>
          <a:p>
            <a:pPr marL="365760" indent="-255960">
              <a:lnSpc>
                <a:spcPct val="100000"/>
              </a:lnSpc>
              <a:spcBef>
                <a:spcPts val="400"/>
              </a:spcBef>
              <a:buClr>
                <a:srgbClr val="2da2bf"/>
              </a:buClr>
              <a:buFont typeface="Noto Sans Symbols"/>
              <a:buChar char=""/>
              <a:tabLst>
                <a:tab algn="l" pos="0"/>
              </a:tabLst>
            </a:pPr>
            <a:r>
              <a:rPr b="0" lang="en-US" sz="2700" spc="-1" strike="noStrike">
                <a:solidFill>
                  <a:srgbClr val="000000"/>
                </a:solidFill>
                <a:latin typeface="Lucida Sans"/>
                <a:ea typeface="Lucida Sans"/>
              </a:rPr>
              <a:t>Terminal/Shell: Interface used to run the compiled program such as bash..</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2024-08-08T09:00:38Z</dcterms:created>
  <dc:creator>PC</dc:creator>
  <dc:description/>
  <dc:language>en-IN</dc:language>
  <cp:lastModifiedBy/>
  <dcterms:modified xsi:type="dcterms:W3CDTF">2024-08-09T10:42:59Z</dcterms:modified>
  <cp:revision>1</cp:revision>
  <dc:subject/>
  <dc:title/>
</cp:coreProperties>
</file>