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5097c3e40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35097c3e40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35097c3e4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35097c3e4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jp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9928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Emotion Detection &amp; Music Recommendation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95375" y="3993750"/>
            <a:ext cx="35757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By Alwin John, Robin Roy, Devika JS,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Hemanth S, Althaf P Shanavas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00675" y="902100"/>
            <a:ext cx="7500900" cy="42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Flask will be the web framework to be used for to build the application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HTML and CSS will be used for structuring and styling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</a:t>
            </a:r>
            <a:r>
              <a:rPr lang="en" sz="2000"/>
              <a:t>tility module for video streaming of web camera with threads to enable real-time detection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</a:t>
            </a:r>
            <a:r>
              <a:rPr lang="en" sz="2000"/>
              <a:t>cript for image processing and training the model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1297500" y="660000"/>
            <a:ext cx="19095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1224875" y="1479225"/>
            <a:ext cx="7464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Developing a recommendation system could assist a user to make a decision regarding which music one should listen to helping the user to reduce his/her stress levels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en" sz="2000">
                <a:latin typeface="Montserrat"/>
                <a:ea typeface="Montserrat"/>
                <a:cs typeface="Montserrat"/>
                <a:sym typeface="Montserrat"/>
              </a:rPr>
              <a:t>We believe it will improve the approach of listening to music, that is it has got a unique ability to lift up one's mood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</a:t>
            </a:r>
            <a:endParaRPr sz="3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Motivation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Confused to choose a music playlist for a special occasion?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1164325" y="920850"/>
            <a:ext cx="7609800" cy="3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Music is the form of art known to have a greater connection with a person's emotion.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If a user receives a recommendation based on his preference, it will also improve his listing experience.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Developing a recommendation system could assist a user to make a decision regarding which music one should listen to helping the user to reduce their stress levels.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1297500" y="624663"/>
            <a:ext cx="3011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1297500" y="1793825"/>
            <a:ext cx="385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TensorFlow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OpenCV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Flask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</a:pPr>
            <a:r>
              <a:rPr lang="en" sz="1600">
                <a:latin typeface="Montserrat"/>
                <a:ea typeface="Montserrat"/>
                <a:cs typeface="Montserrat"/>
                <a:sym typeface="Montserrat"/>
              </a:rPr>
              <a:t>Spotipy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150" y="3415550"/>
            <a:ext cx="1629225" cy="16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9900" y="3411150"/>
            <a:ext cx="1625275" cy="16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09450" y="168725"/>
            <a:ext cx="1607801" cy="1541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9175" y="1793825"/>
            <a:ext cx="2788251" cy="156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3125" y="152850"/>
            <a:ext cx="1587624" cy="158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08675" y="2122100"/>
            <a:ext cx="1950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7195" y="0"/>
            <a:ext cx="489430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188550" y="1054475"/>
            <a:ext cx="7597800" cy="35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Spotipy will be needed for establishing a connection to and getting tracks from Spotify using Spotipy wrapper</a:t>
            </a:r>
            <a:endParaRPr sz="204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Haarcascade OpenCV module for face detection</a:t>
            </a:r>
            <a:endParaRPr sz="204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40"/>
          </a:p>
          <a:p>
            <a:pPr indent="-358140" lvl="0" marL="45720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lang="en" sz="2040"/>
              <a:t>For video </a:t>
            </a:r>
            <a:r>
              <a:rPr lang="en" sz="2040"/>
              <a:t>Capturing</a:t>
            </a:r>
            <a:r>
              <a:rPr lang="en" sz="2040"/>
              <a:t> and streaming live from the webcam later processing the image, we need to use models from Tensorflow Keras </a:t>
            </a:r>
            <a:r>
              <a:rPr lang="en" sz="2040"/>
              <a:t>in order</a:t>
            </a:r>
            <a:r>
              <a:rPr lang="en" sz="2040"/>
              <a:t> to achieve accuracy in detection</a:t>
            </a:r>
            <a:endParaRPr sz="204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2862" y="320963"/>
            <a:ext cx="9246874" cy="45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