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9" y="-7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&lt;date/time&gt;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&lt;footer&gt;</a:t>
            </a: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30BCBBAF-FE54-49BA-A691-5ACD353B2C3B}" type="slidenum"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13F22953-8137-49D3-9EDA-D5F52E3D089F}" type="slidenum"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876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 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E5D7477E-7DB9-415E-9D62-50E07CE77388}" type="slidenum"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‹#›</a:t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540000"/>
            <a:ext cx="9360000" cy="419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en-US" sz="4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Emergency Reporter App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endParaRPr lang="en-US" sz="4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Team 2:</a:t>
            </a:r>
          </a:p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Team Members:</a:t>
            </a:r>
          </a:p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K. Pallavi 1602-16-737-088</a:t>
            </a:r>
          </a:p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B. Devika  1602-16-737-071</a:t>
            </a:r>
          </a:p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/>
              </a:rPr>
              <a:t>B. Kalyani 1602-16-737-076 </a:t>
            </a:r>
          </a:p>
        </p:txBody>
      </p:sp>
      <p:pic>
        <p:nvPicPr>
          <p:cNvPr id="130" name="Picture 129"/>
          <p:cNvPicPr/>
          <p:nvPr/>
        </p:nvPicPr>
        <p:blipFill>
          <a:blip r:embed="rId2"/>
          <a:stretch/>
        </p:blipFill>
        <p:spPr>
          <a:xfrm>
            <a:off x="3060000" y="2612253"/>
            <a:ext cx="3780000" cy="317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Problem Statement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There are situations where in people have died or there situations may have turned critical because of not receiving timely help and this happens when a person with health issues is left alone and can not move to greater distances.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overcome he above situations we came up with an idea called ‘Emergency Reporter App’ 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only a person with health issues can use this app but also a normal person can use it when he he/she faces a medical emergency.  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Solution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just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 our solution for this kind of a problem is to make an app which can send the person’s current location to the nearby hospitals and contacts to important people through an sms or call by clicking a power button for four times continuously</a:t>
            </a:r>
            <a:endParaRPr lang="en-US" sz="28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5220000" y="1980000"/>
            <a:ext cx="4343040" cy="41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 Cases and Dependencies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User Login.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Personal Information.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Medical Details.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Contact details of important people.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GPS to be turned on.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UML  Diagram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location tracking:</a:t>
            </a:r>
            <a:endParaRPr lang="en-US" sz="28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lang="en-US" sz="28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340000" y="3060000"/>
            <a:ext cx="1620000" cy="10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Start location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tracking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900000" y="5040000"/>
            <a:ext cx="126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2" name="Line 5"/>
          <p:cNvSpPr/>
          <p:nvPr/>
        </p:nvSpPr>
        <p:spPr>
          <a:xfrm flipV="1">
            <a:off x="1980000" y="3960000"/>
            <a:ext cx="540000" cy="36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4500000" y="2340000"/>
            <a:ext cx="1800000" cy="10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Sending location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receiver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4" name="Line 7"/>
          <p:cNvSpPr/>
          <p:nvPr/>
        </p:nvSpPr>
        <p:spPr>
          <a:xfrm flipV="1">
            <a:off x="3960000" y="3060000"/>
            <a:ext cx="540000" cy="36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Picture 144"/>
          <p:cNvPicPr/>
          <p:nvPr/>
        </p:nvPicPr>
        <p:blipFill>
          <a:blip r:embed="rId2"/>
          <a:stretch/>
        </p:blipFill>
        <p:spPr>
          <a:xfrm>
            <a:off x="7020000" y="360000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46" name="TextShape 8"/>
          <p:cNvSpPr txBox="1"/>
          <p:nvPr/>
        </p:nvSpPr>
        <p:spPr>
          <a:xfrm>
            <a:off x="7200000" y="4698000"/>
            <a:ext cx="126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Receiver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7" name="Line 9"/>
          <p:cNvSpPr/>
          <p:nvPr/>
        </p:nvSpPr>
        <p:spPr>
          <a:xfrm>
            <a:off x="6300000" y="3060000"/>
            <a:ext cx="72000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2700000" y="5040000"/>
            <a:ext cx="1800000" cy="12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Fetch location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49" name="Line 11"/>
          <p:cNvSpPr/>
          <p:nvPr/>
        </p:nvSpPr>
        <p:spPr>
          <a:xfrm flipH="1" flipV="1">
            <a:off x="1800000" y="4860000"/>
            <a:ext cx="900000" cy="7200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12"/>
          <p:cNvSpPr/>
          <p:nvPr/>
        </p:nvSpPr>
        <p:spPr>
          <a:xfrm flipV="1">
            <a:off x="4500000" y="4500000"/>
            <a:ext cx="2520000" cy="9000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3"/>
          <p:cNvSpPr/>
          <p:nvPr/>
        </p:nvSpPr>
        <p:spPr>
          <a:xfrm>
            <a:off x="5400000" y="5400000"/>
            <a:ext cx="1800000" cy="10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Display 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52" name="Line 14"/>
          <p:cNvSpPr/>
          <p:nvPr/>
        </p:nvSpPr>
        <p:spPr>
          <a:xfrm flipH="1">
            <a:off x="7020000" y="5040000"/>
            <a:ext cx="72000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900000" y="3960000"/>
            <a:ext cx="900000" cy="9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265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UML Diagrams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6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sending notifications:</a:t>
            </a:r>
            <a:endParaRPr lang="en-US" sz="26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2"/>
          <a:stretch/>
        </p:blipFill>
        <p:spPr>
          <a:xfrm>
            <a:off x="4500000" y="252000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57" name="TextShape 3"/>
          <p:cNvSpPr txBox="1"/>
          <p:nvPr/>
        </p:nvSpPr>
        <p:spPr>
          <a:xfrm>
            <a:off x="4527360" y="3438000"/>
            <a:ext cx="90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900000" y="3780000"/>
            <a:ext cx="1440000" cy="72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Make a Call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7380000" y="3780000"/>
            <a:ext cx="1440000" cy="72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Send panic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message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4320000" y="4140000"/>
            <a:ext cx="1440000" cy="72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Fetch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360000" y="5220000"/>
            <a:ext cx="2520000" cy="165168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4500000" y="55800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2"/>
          <a:stretch/>
        </p:blipFill>
        <p:spPr>
          <a:xfrm>
            <a:off x="6660000" y="558000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64" name="Line 7"/>
          <p:cNvSpPr/>
          <p:nvPr/>
        </p:nvSpPr>
        <p:spPr>
          <a:xfrm>
            <a:off x="1620000" y="4680000"/>
            <a:ext cx="0" cy="36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8"/>
          <p:cNvSpPr/>
          <p:nvPr/>
        </p:nvSpPr>
        <p:spPr>
          <a:xfrm flipH="1">
            <a:off x="2520000" y="3267360"/>
            <a:ext cx="180000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9"/>
          <p:cNvSpPr/>
          <p:nvPr/>
        </p:nvSpPr>
        <p:spPr>
          <a:xfrm>
            <a:off x="5580000" y="3240000"/>
            <a:ext cx="180000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10"/>
          <p:cNvSpPr/>
          <p:nvPr/>
        </p:nvSpPr>
        <p:spPr>
          <a:xfrm>
            <a:off x="5040000" y="3780000"/>
            <a:ext cx="0" cy="342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1"/>
          <p:cNvSpPr/>
          <p:nvPr/>
        </p:nvSpPr>
        <p:spPr>
          <a:xfrm flipH="1">
            <a:off x="3060000" y="4680000"/>
            <a:ext cx="1260000" cy="90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12"/>
          <p:cNvSpPr/>
          <p:nvPr/>
        </p:nvSpPr>
        <p:spPr>
          <a:xfrm>
            <a:off x="5220000" y="5040000"/>
            <a:ext cx="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13"/>
          <p:cNvSpPr/>
          <p:nvPr/>
        </p:nvSpPr>
        <p:spPr>
          <a:xfrm>
            <a:off x="5760000" y="4860000"/>
            <a:ext cx="1080000" cy="72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14"/>
          <p:cNvSpPr/>
          <p:nvPr/>
        </p:nvSpPr>
        <p:spPr>
          <a:xfrm flipH="1">
            <a:off x="7380000" y="4500000"/>
            <a:ext cx="540000" cy="108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15"/>
          <p:cNvSpPr/>
          <p:nvPr/>
        </p:nvSpPr>
        <p:spPr>
          <a:xfrm flipH="1">
            <a:off x="5400000" y="4500000"/>
            <a:ext cx="1980000" cy="126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16"/>
          <p:cNvSpPr txBox="1"/>
          <p:nvPr/>
        </p:nvSpPr>
        <p:spPr>
          <a:xfrm>
            <a:off x="1800000" y="4500000"/>
            <a:ext cx="1620000" cy="59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Contact near by hospital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4" name="TextShape 17"/>
          <p:cNvSpPr txBox="1"/>
          <p:nvPr/>
        </p:nvSpPr>
        <p:spPr>
          <a:xfrm>
            <a:off x="4500000" y="6660000"/>
            <a:ext cx="306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Important People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5" name="TextShape 18"/>
          <p:cNvSpPr txBox="1"/>
          <p:nvPr/>
        </p:nvSpPr>
        <p:spPr>
          <a:xfrm>
            <a:off x="7920000" y="4860000"/>
            <a:ext cx="1800000" cy="84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Send panic messages to important people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  <p:sp>
        <p:nvSpPr>
          <p:cNvPr id="176" name="TextShape 19"/>
          <p:cNvSpPr txBox="1"/>
          <p:nvPr/>
        </p:nvSpPr>
        <p:spPr>
          <a:xfrm>
            <a:off x="2880000" y="5760000"/>
            <a:ext cx="1620000" cy="109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Send location to nearby hospital and people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Technology Stack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Android Studio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2520000" y="3025080"/>
            <a:ext cx="4750560" cy="273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Show Stoppers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GPS has to be turned on for the app to send the location.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  <a:p>
            <a:pPr marL="432000" indent="-324000"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This app may not work if the persons mobile is far away from him and the person is in critical condition to access the phone.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46320" y="665280"/>
            <a:ext cx="9360000" cy="38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Thank you!!</a:t>
            </a:r>
            <a:endParaRPr lang="en-US" sz="60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281</Words>
  <Application>Microsoft Office PowerPoint</Application>
  <PresentationFormat>Custom</PresentationFormat>
  <Paragraphs>46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2019-02-25T21:43:11Z</dcterms:created>
  <dcterms:modified xsi:type="dcterms:W3CDTF">2019-02-25T19:05:14Z</dcterms:modified>
  <dc:language>en-US</dc:language>
</cp:coreProperties>
</file>