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559675" cy="106914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9" y="-77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524760" y="522000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689160" y="522000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689160" y="625428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524760" y="625428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360000" y="625428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360000" y="3780000"/>
            <a:ext cx="9360000" cy="444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3524760" y="522000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689160" y="522000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689160" y="625428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3524760" y="625428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360000" y="625428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3780000"/>
            <a:ext cx="9360000" cy="444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524760" y="522000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689160" y="522000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6689160" y="625428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524760" y="625428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360000" y="6254280"/>
            <a:ext cx="301356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3780000"/>
            <a:ext cx="9360000" cy="444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6000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155920" y="625428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000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5920" y="5220000"/>
            <a:ext cx="456732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60000" y="6254280"/>
            <a:ext cx="9360000" cy="944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1"/>
          <p:cNvSpPr/>
          <p:nvPr/>
        </p:nvSpPr>
        <p:spPr>
          <a:xfrm>
            <a:off x="0" y="7200000"/>
            <a:ext cx="10080000" cy="36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/>
          <p:cNvSpPr/>
          <p:nvPr/>
        </p:nvSpPr>
        <p:spPr>
          <a:xfrm>
            <a:off x="0" y="0"/>
            <a:ext cx="10080000" cy="162000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360000" y="301320"/>
            <a:ext cx="9360000" cy="958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 panose="020B0803030403020204"/>
              </a:rPr>
              <a:t>Click to edit the title text format</a:t>
            </a:r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60000" y="1980000"/>
            <a:ext cx="9360000" cy="504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Aft>
                <a:spcPts val="1415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Semibold" panose="020B0603030403020204"/>
              </a:rPr>
              <a:t>Click to edit the outline text format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 panose="020B0603030403020204"/>
            </a:endParaRPr>
          </a:p>
          <a:p>
            <a:pPr marL="864235" lvl="1" indent="-323850">
              <a:spcAft>
                <a:spcPts val="1135"/>
              </a:spcAft>
              <a:buClr>
                <a:srgbClr val="2C3E5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Second Outline Level</a:t>
            </a:r>
            <a:endParaRPr lang="en-US" sz="28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marL="1296035" lvl="2" indent="-288290">
              <a:spcAft>
                <a:spcPts val="850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Third Outline Level</a:t>
            </a:r>
            <a:endParaRPr lang="en-US" sz="24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marL="1727835" lvl="3" indent="-215900">
              <a:spcAft>
                <a:spcPts val="565"/>
              </a:spcAft>
              <a:buClr>
                <a:srgbClr val="2C3E5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Fourth Outline Level</a:t>
            </a:r>
            <a:endParaRPr lang="en-US" sz="20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marL="2160270" lvl="4" indent="-215900">
              <a:spcAft>
                <a:spcPts val="285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Fifth Outline Level</a:t>
            </a:r>
            <a:endParaRPr lang="en-US" sz="20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marL="2592070" lvl="5" indent="-215900">
              <a:spcAft>
                <a:spcPts val="285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Sixth Outline Level</a:t>
            </a:r>
            <a:endParaRPr lang="en-US" sz="20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marL="3023870" lvl="6" indent="-215900">
              <a:spcAft>
                <a:spcPts val="285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Seventh Outline Level</a:t>
            </a:r>
            <a:endParaRPr lang="en-US" sz="2000" b="0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 panose="020B0803030403020204"/>
              </a:rPr>
              <a:t>&lt;date/time&gt;</a:t>
            </a:r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 panose="020B0803030403020204"/>
              </a:rPr>
              <a:t>&lt;footer&gt;</a:t>
            </a:r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6" name="CustomShape 7"/>
          <p:cNvSpPr/>
          <p:nvPr/>
        </p:nvSpPr>
        <p:spPr>
          <a:xfrm>
            <a:off x="9270000" y="6894000"/>
            <a:ext cx="540000" cy="54000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30BCBBAF-FE54-49BA-A691-5ACD353B2C3B}" type="slidenum"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 panose="020B0803030403020204"/>
              </a:rPr>
            </a:fld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0"/>
            <a:ext cx="10080000" cy="50400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60000" y="3780000"/>
            <a:ext cx="9360000" cy="9586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 panose="020B0803030403020204"/>
              </a:rPr>
              <a:t>Click to edit the title text format</a:t>
            </a:r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60000" y="5220000"/>
            <a:ext cx="9360000" cy="19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Aft>
                <a:spcPts val="875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Click to edit the outline text format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marL="864235" lvl="1" indent="-323850">
              <a:spcAft>
                <a:spcPts val="1135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Second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marL="1296035" lvl="2" indent="-288290">
              <a:spcAft>
                <a:spcPts val="850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Third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marL="1727835" lvl="3" indent="-215900">
              <a:spcAft>
                <a:spcPts val="565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Fourth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marL="2160270" lvl="4" indent="-215900">
              <a:spcAft>
                <a:spcPts val="285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Fifth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marL="2592070" lvl="5" indent="-215900">
              <a:spcAft>
                <a:spcPts val="285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Sixth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marL="3023870" lvl="6" indent="-215900">
              <a:spcAft>
                <a:spcPts val="285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Seventh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 panose="020B0803030403020204"/>
              </a:rPr>
              <a:t> </a:t>
            </a:r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 panose="020B0803030403020204"/>
              </a:rPr>
              <a:t> </a:t>
            </a:r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13F22953-8137-49D3-9EDA-D5F52E3D089F}" type="slidenum"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 panose="020B0803030403020204"/>
              </a:rPr>
            </a:fld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520000" y="2520000"/>
            <a:ext cx="5040000" cy="2520000"/>
          </a:xfrm>
          <a:prstGeom prst="wedgeRectCallout">
            <a:avLst>
              <a:gd name="adj1" fmla="val -42740"/>
              <a:gd name="adj2" fmla="val 114189"/>
            </a:avLst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PlaceHolder 2"/>
          <p:cNvSpPr>
            <a:spLocks noGrp="1"/>
          </p:cNvSpPr>
          <p:nvPr>
            <p:ph type="title"/>
          </p:nvPr>
        </p:nvSpPr>
        <p:spPr>
          <a:xfrm>
            <a:off x="2700000" y="2700000"/>
            <a:ext cx="4680000" cy="216000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r>
              <a:rPr lang="en-US" sz="36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Source Sans Pro Black" panose="020B0803030403020204"/>
              </a:rPr>
              <a:t>Click to edit the title text format</a:t>
            </a:r>
            <a:endParaRPr lang="en-US" sz="36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420000" y="5040000"/>
            <a:ext cx="6300000" cy="216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Aft>
                <a:spcPts val="875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Click to edit the outline text format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marL="864235" lvl="1" indent="-323850">
              <a:spcAft>
                <a:spcPts val="1135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Second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marL="1296035" lvl="2" indent="-288290">
              <a:spcAft>
                <a:spcPts val="850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Third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marL="1727835" lvl="3" indent="-215900">
              <a:spcAft>
                <a:spcPts val="565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Fourth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marL="2160270" lvl="4" indent="-215900">
              <a:spcAft>
                <a:spcPts val="285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Fifth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marL="2592070" lvl="5" indent="-215900">
              <a:spcAft>
                <a:spcPts val="285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Sixth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marL="3023870" lvl="6" indent="-215900">
              <a:spcAft>
                <a:spcPts val="285"/>
              </a:spcAft>
            </a:pPr>
            <a:r>
              <a:rPr lang="en-US" sz="2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Seventh Outline Level</a:t>
            </a:r>
            <a:endParaRPr lang="en-US" sz="20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360000" y="7200000"/>
            <a:ext cx="2880000" cy="3600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 panose="020B0803030403020204"/>
              </a:rPr>
              <a:t> </a:t>
            </a:r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3420000" y="7200000"/>
            <a:ext cx="3240000" cy="3600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 panose="020B0803030403020204"/>
              </a:rPr>
              <a:t> </a:t>
            </a:r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9180000" y="6804000"/>
            <a:ext cx="720000" cy="720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fld id="{E5D7477E-7DB9-415E-9D62-50E07CE77388}" type="slidenum">
              <a:rPr lang="en-US" sz="18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 Black" panose="020B0803030403020204"/>
              </a:rPr>
            </a:fld>
            <a:endParaRPr lang="en-US" sz="18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60000" y="540000"/>
            <a:ext cx="9360000" cy="419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/>
          <a:p>
            <a:pPr algn="ctr"/>
            <a:r>
              <a:rPr lang="en-US" sz="44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Emergency Reporter App</a:t>
            </a:r>
            <a:endParaRPr lang="en-US" sz="4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  <a:p>
            <a:pPr algn="ctr"/>
            <a:endParaRPr lang="en-US" sz="4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  <a:p>
            <a:pPr algn="ctr"/>
            <a:endParaRPr lang="en-US" sz="4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  <a:p>
            <a:pPr algn="ctr"/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lang="en-US" sz="4400" b="1" strike="noStrike" spc="-1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60000" y="5220000"/>
            <a:ext cx="9360000" cy="19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Team 2: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Team Members: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K. Pallavi 1602-16-737-088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B. Devika  1602-16-737-071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r>
              <a:rPr lang="en-US" sz="2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Source Sans Pro" panose="020B0503030403020204"/>
              </a:rPr>
              <a:t>B. Kalyani 1602-16-737-076 </a:t>
            </a:r>
            <a:endParaRPr lang="en-US" sz="2200" b="0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pic>
        <p:nvPicPr>
          <p:cNvPr id="130" name="Picture 129"/>
          <p:cNvPicPr/>
          <p:nvPr/>
        </p:nvPicPr>
        <p:blipFill>
          <a:blip r:embed="rId1"/>
          <a:stretch>
            <a:fillRect/>
          </a:stretch>
        </p:blipFill>
        <p:spPr>
          <a:xfrm>
            <a:off x="3013645" y="1560058"/>
            <a:ext cx="3780000" cy="317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Problem Statement</a:t>
            </a:r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lnSpcReduction="10000"/>
          </a:bodyPr>
          <a:lstStyle/>
          <a:p>
            <a:pPr marL="431800" indent="-323850">
              <a:spcAft>
                <a:spcPts val="1415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There are situations where in people have died or there situations may have turned critical because of not receiving timely help and this happens when a person with health issues is left alone and can not move to greater distances.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 panose="020B0603030403020204"/>
            </a:endParaRPr>
          </a:p>
          <a:p>
            <a:pPr marL="431800" indent="-323850">
              <a:spcAft>
                <a:spcPts val="1415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To overcome he above situations we came up with an idea called ‘Emergency Reporter App’ .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 panose="020B0603030403020204"/>
            </a:endParaRPr>
          </a:p>
          <a:p>
            <a:pPr marL="431800" indent="-323850">
              <a:spcAft>
                <a:spcPts val="1415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Not only a person with health issues can use this app but also a normal person can use it when he he/she faces a medical emergency.  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 panose="020B0603030403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Solution</a:t>
            </a:r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360000" y="1980000"/>
            <a:ext cx="456732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1800" indent="-323850" algn="l">
              <a:spcAft>
                <a:spcPts val="1415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So our solution for this kind of a problem is to make an app which can send the person’s current location to the nearby hospitals and contacts to important people through an sms or call by clicking a power button for four times continuously</a:t>
            </a:r>
            <a:endParaRPr lang="en-US" sz="28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 panose="020B0603030403020204"/>
            </a:endParaRPr>
          </a:p>
        </p:txBody>
      </p:sp>
      <p:pic>
        <p:nvPicPr>
          <p:cNvPr id="135" name="Picture 134"/>
          <p:cNvPicPr/>
          <p:nvPr/>
        </p:nvPicPr>
        <p:blipFill>
          <a:blip r:embed="rId1"/>
          <a:stretch>
            <a:fillRect/>
          </a:stretch>
        </p:blipFill>
        <p:spPr>
          <a:xfrm>
            <a:off x="5220000" y="1980000"/>
            <a:ext cx="4343040" cy="414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Use Cases and Dependencies</a:t>
            </a:r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1800" indent="-323850">
              <a:spcAft>
                <a:spcPts val="1415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User Login.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 panose="020B0603030403020204"/>
            </a:endParaRPr>
          </a:p>
          <a:p>
            <a:pPr marL="431800" indent="-323850">
              <a:spcAft>
                <a:spcPts val="1415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Personal Information.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 panose="020B0603030403020204"/>
            </a:endParaRPr>
          </a:p>
          <a:p>
            <a:pPr marL="431800" indent="-323850">
              <a:spcAft>
                <a:spcPts val="1415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Medical Details.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 panose="020B0603030403020204"/>
            </a:endParaRPr>
          </a:p>
          <a:p>
            <a:pPr marL="431800" indent="-323850">
              <a:spcAft>
                <a:spcPts val="1415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Contact details of important people.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 panose="020B0603030403020204"/>
            </a:endParaRPr>
          </a:p>
          <a:p>
            <a:pPr marL="431800" indent="-323850">
              <a:spcAft>
                <a:spcPts val="1415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GPS to be turned on.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 panose="020B0603030403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UML  Diagram</a:t>
            </a:r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1800" indent="-323850">
              <a:spcAft>
                <a:spcPts val="1415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For location tracking:</a:t>
            </a:r>
            <a:endParaRPr lang="en-US" sz="28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 panose="020B0603030403020204"/>
            </a:endParaRPr>
          </a:p>
          <a:p>
            <a:pPr marL="431800" indent="-323850">
              <a:spcAft>
                <a:spcPts val="1415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endParaRPr lang="en-US" sz="28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 panose="020B0603030403020204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2340000" y="3060000"/>
            <a:ext cx="1620000" cy="108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Start location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tracking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41" name="TextShape 4"/>
          <p:cNvSpPr txBox="1"/>
          <p:nvPr/>
        </p:nvSpPr>
        <p:spPr>
          <a:xfrm>
            <a:off x="900000" y="5040000"/>
            <a:ext cx="1260000" cy="34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User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42" name="Line 5"/>
          <p:cNvSpPr/>
          <p:nvPr/>
        </p:nvSpPr>
        <p:spPr>
          <a:xfrm flipV="1">
            <a:off x="1980000" y="3960000"/>
            <a:ext cx="540000" cy="36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6"/>
          <p:cNvSpPr/>
          <p:nvPr/>
        </p:nvSpPr>
        <p:spPr>
          <a:xfrm>
            <a:off x="4500000" y="2340000"/>
            <a:ext cx="1800000" cy="108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Sending location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to receiver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44" name="Line 7"/>
          <p:cNvSpPr/>
          <p:nvPr/>
        </p:nvSpPr>
        <p:spPr>
          <a:xfrm flipV="1">
            <a:off x="3960000" y="3060000"/>
            <a:ext cx="540000" cy="36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5" name="Picture 144"/>
          <p:cNvPicPr/>
          <p:nvPr/>
        </p:nvPicPr>
        <p:blipFill>
          <a:blip r:embed="rId1"/>
          <a:stretch>
            <a:fillRect/>
          </a:stretch>
        </p:blipFill>
        <p:spPr>
          <a:xfrm>
            <a:off x="7020000" y="360000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146" name="TextShape 8"/>
          <p:cNvSpPr txBox="1"/>
          <p:nvPr/>
        </p:nvSpPr>
        <p:spPr>
          <a:xfrm>
            <a:off x="7200000" y="4698000"/>
            <a:ext cx="1260000" cy="34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Receiver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47" name="Line 9"/>
          <p:cNvSpPr/>
          <p:nvPr/>
        </p:nvSpPr>
        <p:spPr>
          <a:xfrm>
            <a:off x="6300000" y="3060000"/>
            <a:ext cx="720000" cy="54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10"/>
          <p:cNvSpPr/>
          <p:nvPr/>
        </p:nvSpPr>
        <p:spPr>
          <a:xfrm>
            <a:off x="2700000" y="5040000"/>
            <a:ext cx="1800000" cy="126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Fetch location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49" name="Line 11"/>
          <p:cNvSpPr/>
          <p:nvPr/>
        </p:nvSpPr>
        <p:spPr>
          <a:xfrm flipH="1" flipV="1">
            <a:off x="1800000" y="4860000"/>
            <a:ext cx="900000" cy="7200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Line 12"/>
          <p:cNvSpPr/>
          <p:nvPr/>
        </p:nvSpPr>
        <p:spPr>
          <a:xfrm flipV="1">
            <a:off x="4500000" y="4500000"/>
            <a:ext cx="2520000" cy="900000"/>
          </a:xfrm>
          <a:prstGeom prst="line">
            <a:avLst/>
          </a:prstGeom>
          <a:ln>
            <a:solidFill>
              <a:srgbClr val="3465A4"/>
            </a:solidFill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13"/>
          <p:cNvSpPr/>
          <p:nvPr/>
        </p:nvSpPr>
        <p:spPr>
          <a:xfrm>
            <a:off x="5400000" y="5400000"/>
            <a:ext cx="1800000" cy="108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Display map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52" name="Line 14"/>
          <p:cNvSpPr/>
          <p:nvPr/>
        </p:nvSpPr>
        <p:spPr>
          <a:xfrm flipH="1">
            <a:off x="7020000" y="5040000"/>
            <a:ext cx="720000" cy="54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3" name="Picture 152"/>
          <p:cNvPicPr/>
          <p:nvPr/>
        </p:nvPicPr>
        <p:blipFill>
          <a:blip r:embed="rId1"/>
          <a:stretch>
            <a:fillRect/>
          </a:stretch>
        </p:blipFill>
        <p:spPr>
          <a:xfrm>
            <a:off x="900000" y="3960000"/>
            <a:ext cx="900000" cy="9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60000" y="265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UML Diagrams</a:t>
            </a:r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1800" indent="-323850">
              <a:spcAft>
                <a:spcPts val="1415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For sending notifications:</a:t>
            </a:r>
            <a:endParaRPr lang="en-US" sz="26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 panose="020B0603030403020204"/>
            </a:endParaRPr>
          </a:p>
        </p:txBody>
      </p:sp>
      <p:pic>
        <p:nvPicPr>
          <p:cNvPr id="156" name="Picture 155"/>
          <p:cNvPicPr/>
          <p:nvPr/>
        </p:nvPicPr>
        <p:blipFill>
          <a:blip r:embed="rId1"/>
          <a:stretch>
            <a:fillRect/>
          </a:stretch>
        </p:blipFill>
        <p:spPr>
          <a:xfrm>
            <a:off x="4500000" y="252000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157" name="TextShape 3"/>
          <p:cNvSpPr txBox="1"/>
          <p:nvPr/>
        </p:nvSpPr>
        <p:spPr>
          <a:xfrm>
            <a:off x="4527360" y="3438000"/>
            <a:ext cx="900000" cy="34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User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900000" y="3780000"/>
            <a:ext cx="1440000" cy="72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Make a Call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59" name="CustomShape 5"/>
          <p:cNvSpPr/>
          <p:nvPr/>
        </p:nvSpPr>
        <p:spPr>
          <a:xfrm>
            <a:off x="7380000" y="3780000"/>
            <a:ext cx="1440000" cy="72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Send panic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message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60" name="CustomShape 6"/>
          <p:cNvSpPr/>
          <p:nvPr/>
        </p:nvSpPr>
        <p:spPr>
          <a:xfrm>
            <a:off x="4320000" y="4140000"/>
            <a:ext cx="1440000" cy="7200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Fetch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location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pic>
        <p:nvPicPr>
          <p:cNvPr id="161" name="Picture 160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00" y="5220000"/>
            <a:ext cx="2520000" cy="1651680"/>
          </a:xfrm>
          <a:prstGeom prst="rect">
            <a:avLst/>
          </a:prstGeom>
          <a:ln>
            <a:noFill/>
          </a:ln>
        </p:spPr>
      </p:pic>
      <p:pic>
        <p:nvPicPr>
          <p:cNvPr id="162" name="Picture 161"/>
          <p:cNvPicPr/>
          <p:nvPr/>
        </p:nvPicPr>
        <p:blipFill>
          <a:blip r:embed="rId1"/>
          <a:stretch>
            <a:fillRect/>
          </a:stretch>
        </p:blipFill>
        <p:spPr>
          <a:xfrm>
            <a:off x="4500000" y="5580000"/>
            <a:ext cx="900000" cy="900000"/>
          </a:xfrm>
          <a:prstGeom prst="rect">
            <a:avLst/>
          </a:prstGeom>
          <a:ln>
            <a:noFill/>
          </a:ln>
        </p:spPr>
      </p:pic>
      <p:pic>
        <p:nvPicPr>
          <p:cNvPr id="163" name="Picture 162"/>
          <p:cNvPicPr/>
          <p:nvPr/>
        </p:nvPicPr>
        <p:blipFill>
          <a:blip r:embed="rId1"/>
          <a:stretch>
            <a:fillRect/>
          </a:stretch>
        </p:blipFill>
        <p:spPr>
          <a:xfrm>
            <a:off x="6660000" y="5580000"/>
            <a:ext cx="900000" cy="900000"/>
          </a:xfrm>
          <a:prstGeom prst="rect">
            <a:avLst/>
          </a:prstGeom>
          <a:ln>
            <a:noFill/>
          </a:ln>
        </p:spPr>
      </p:pic>
      <p:sp>
        <p:nvSpPr>
          <p:cNvPr id="164" name="Line 7"/>
          <p:cNvSpPr/>
          <p:nvPr/>
        </p:nvSpPr>
        <p:spPr>
          <a:xfrm>
            <a:off x="1620000" y="4680000"/>
            <a:ext cx="0" cy="36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Line 8"/>
          <p:cNvSpPr/>
          <p:nvPr/>
        </p:nvSpPr>
        <p:spPr>
          <a:xfrm flipH="1">
            <a:off x="2520000" y="3267360"/>
            <a:ext cx="1800000" cy="54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Line 9"/>
          <p:cNvSpPr/>
          <p:nvPr/>
        </p:nvSpPr>
        <p:spPr>
          <a:xfrm>
            <a:off x="5580000" y="3240000"/>
            <a:ext cx="1800000" cy="54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Line 10"/>
          <p:cNvSpPr/>
          <p:nvPr/>
        </p:nvSpPr>
        <p:spPr>
          <a:xfrm>
            <a:off x="5040000" y="3780000"/>
            <a:ext cx="0" cy="342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Line 11"/>
          <p:cNvSpPr/>
          <p:nvPr/>
        </p:nvSpPr>
        <p:spPr>
          <a:xfrm flipH="1">
            <a:off x="3060000" y="4680000"/>
            <a:ext cx="1260000" cy="90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Line 12"/>
          <p:cNvSpPr/>
          <p:nvPr/>
        </p:nvSpPr>
        <p:spPr>
          <a:xfrm>
            <a:off x="5220000" y="5040000"/>
            <a:ext cx="0" cy="54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" name="Line 13"/>
          <p:cNvSpPr/>
          <p:nvPr/>
        </p:nvSpPr>
        <p:spPr>
          <a:xfrm>
            <a:off x="5760000" y="4860000"/>
            <a:ext cx="1080000" cy="72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Line 14"/>
          <p:cNvSpPr/>
          <p:nvPr/>
        </p:nvSpPr>
        <p:spPr>
          <a:xfrm flipH="1">
            <a:off x="7380000" y="4500000"/>
            <a:ext cx="540000" cy="108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Line 15"/>
          <p:cNvSpPr/>
          <p:nvPr/>
        </p:nvSpPr>
        <p:spPr>
          <a:xfrm flipH="1">
            <a:off x="5400000" y="4500000"/>
            <a:ext cx="1980000" cy="1260000"/>
          </a:xfrm>
          <a:prstGeom prst="line">
            <a:avLst/>
          </a:prstGeom>
          <a:ln w="72000">
            <a:solidFill>
              <a:srgbClr val="2C3E5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TextShape 16"/>
          <p:cNvSpPr txBox="1"/>
          <p:nvPr/>
        </p:nvSpPr>
        <p:spPr>
          <a:xfrm>
            <a:off x="1800000" y="4500000"/>
            <a:ext cx="1620000" cy="59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Contact near by hospital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74" name="TextShape 17"/>
          <p:cNvSpPr txBox="1"/>
          <p:nvPr/>
        </p:nvSpPr>
        <p:spPr>
          <a:xfrm>
            <a:off x="4500000" y="6660000"/>
            <a:ext cx="3060000" cy="342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Important People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75" name="TextShape 18"/>
          <p:cNvSpPr txBox="1"/>
          <p:nvPr/>
        </p:nvSpPr>
        <p:spPr>
          <a:xfrm>
            <a:off x="7920000" y="4860000"/>
            <a:ext cx="1800000" cy="84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Send panic messages to important people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  <p:sp>
        <p:nvSpPr>
          <p:cNvPr id="176" name="TextShape 19"/>
          <p:cNvSpPr txBox="1"/>
          <p:nvPr/>
        </p:nvSpPr>
        <p:spPr>
          <a:xfrm>
            <a:off x="2880000" y="5760000"/>
            <a:ext cx="1620000" cy="1096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Send location to nearby hospital and people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Source Sans Pro" panose="020B0503030403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Technology Stack</a:t>
            </a:r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360635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1800" indent="-323850">
              <a:spcAft>
                <a:spcPts val="1415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Android Studio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Times New Roman" panose="02020603050405020304"/>
            </a:endParaRPr>
          </a:p>
          <a:p>
            <a:pPr marL="431800" indent="-323850">
              <a:spcAft>
                <a:spcPts val="1415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 charset="0"/>
                <a:cs typeface="Times New Roman" panose="02020603050405020304" charset="0"/>
              </a:rPr>
              <a:t>Fire Base</a:t>
            </a:r>
            <a:endParaRPr lang="en-IN" alt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79" name="Picture 178"/>
          <p:cNvPicPr/>
          <p:nvPr/>
        </p:nvPicPr>
        <p:blipFill>
          <a:blip r:embed="rId1"/>
          <a:stretch>
            <a:fillRect/>
          </a:stretch>
        </p:blipFill>
        <p:spPr>
          <a:xfrm>
            <a:off x="4751705" y="3679190"/>
            <a:ext cx="4476750" cy="2613025"/>
          </a:xfrm>
          <a:prstGeom prst="rect">
            <a:avLst/>
          </a:prstGeom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85" y="3679190"/>
            <a:ext cx="3695700" cy="2613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360000" y="301320"/>
            <a:ext cx="9360000" cy="95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36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Show Stoppers</a:t>
            </a:r>
            <a:endParaRPr lang="en-US" sz="36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360000" y="1980000"/>
            <a:ext cx="936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1800" indent="-323850">
              <a:spcAft>
                <a:spcPts val="1415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GPS has to be turned on for the app to send the location.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 panose="020B0603030403020204"/>
            </a:endParaRPr>
          </a:p>
          <a:p>
            <a:pPr marL="431800" indent="-323850">
              <a:spcAft>
                <a:spcPts val="1415"/>
              </a:spcAft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1" strike="noStrike" spc="-1">
                <a:solidFill>
                  <a:srgbClr val="2C3E50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This app may not work if the persons mobile is far away from him and the person is in critical condition to access the phone.</a:t>
            </a:r>
            <a:endParaRPr lang="en-US" sz="3200" b="1" strike="noStrike" spc="-1">
              <a:solidFill>
                <a:srgbClr val="2C3E50"/>
              </a:solidFill>
              <a:uFill>
                <a:solidFill>
                  <a:srgbClr val="FFFFFF"/>
                </a:solidFill>
              </a:uFill>
              <a:latin typeface="Source Sans Pro Semibold" panose="020B0603030403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346320" y="665280"/>
            <a:ext cx="9360000" cy="3838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/>
          <a:p>
            <a:pPr algn="ctr"/>
            <a:r>
              <a:rPr lang="en-US" sz="6000" b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 panose="02020603050405020304"/>
              </a:rPr>
              <a:t>Thank you!!</a:t>
            </a:r>
            <a:endParaRPr lang="en-US" sz="6000" b="1" strike="noStrike" spc="-1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Source Sans Pro Black" panose="020B0803030403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1548</Words>
  <Application>WPS Presentation</Application>
  <PresentationFormat>Custom</PresentationFormat>
  <Paragraphs>82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30" baseType="lpstr">
      <vt:lpstr>Arial</vt:lpstr>
      <vt:lpstr>SimSun</vt:lpstr>
      <vt:lpstr>Wingdings</vt:lpstr>
      <vt:lpstr>Source Sans Pro Black</vt:lpstr>
      <vt:lpstr>Source Sans Pro Semibold</vt:lpstr>
      <vt:lpstr>Symbol</vt:lpstr>
      <vt:lpstr>Source Sans Pro</vt:lpstr>
      <vt:lpstr>Times New Roman</vt:lpstr>
      <vt:lpstr>Microsoft YaHei</vt:lpstr>
      <vt:lpstr>Arial Unicode MS</vt:lpstr>
      <vt:lpstr>Calibri</vt:lpstr>
      <vt:lpstr>Malgun Gothic</vt:lpstr>
      <vt:lpstr>Source Sans Pro Semibold</vt:lpstr>
      <vt:lpstr>Tempus Sans ITC</vt:lpstr>
      <vt:lpstr>Tw Cen MT Condensed Extra Bold</vt:lpstr>
      <vt:lpstr>Verdana</vt:lpstr>
      <vt:lpstr>Trebuchet MS</vt:lpstr>
      <vt:lpstr>Times New Roman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STUDENT</cp:lastModifiedBy>
  <cp:revision>4</cp:revision>
  <dcterms:created xsi:type="dcterms:W3CDTF">2019-02-25T21:43:00Z</dcterms:created>
  <dcterms:modified xsi:type="dcterms:W3CDTF">2019-02-26T09:43:10Z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