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93" r:id="rId2"/>
  </p:sldMasterIdLst>
  <p:notesMasterIdLst>
    <p:notesMasterId r:id="rId19"/>
  </p:notesMasterIdLst>
  <p:sldIdLst>
    <p:sldId id="256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E94F4-8015-4216-9F90-E1967025B68C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9068A-A51E-44CB-B6EF-CF6440ED6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48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9068A-A51E-44CB-B6EF-CF6440ED65F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B3DB32F-EDCF-5F94-A95D-902E17E68F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2027237 w 12192000"/>
              <a:gd name="connsiteY0" fmla="*/ 2135187 h 6858000"/>
              <a:gd name="connsiteX1" fmla="*/ 2027237 w 12192000"/>
              <a:gd name="connsiteY1" fmla="*/ 4722813 h 6858000"/>
              <a:gd name="connsiteX2" fmla="*/ 10164763 w 12192000"/>
              <a:gd name="connsiteY2" fmla="*/ 4722813 h 6858000"/>
              <a:gd name="connsiteX3" fmla="*/ 10164763 w 12192000"/>
              <a:gd name="connsiteY3" fmla="*/ 213518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27237" y="2135187"/>
                </a:moveTo>
                <a:lnTo>
                  <a:pt x="2027237" y="4722813"/>
                </a:lnTo>
                <a:lnTo>
                  <a:pt x="10164763" y="4722813"/>
                </a:lnTo>
                <a:lnTo>
                  <a:pt x="10164763" y="213518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wrap="square" anchor="t">
            <a:noAutofit/>
          </a:bodyPr>
          <a:lstStyle>
            <a:lvl1pPr algn="ctr">
              <a:defRPr sz="1050"/>
            </a:lvl1pPr>
          </a:lstStyle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532" y="5921376"/>
            <a:ext cx="3244454" cy="3524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buNone/>
              <a:defRPr sz="1350" b="0">
                <a:solidFill>
                  <a:schemeClr val="accent4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C62B6-21C3-514C-414A-2DB40EB7D3A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459015" y="5916609"/>
            <a:ext cx="3244454" cy="352426"/>
          </a:xfr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GB" sz="1350" b="0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500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99F56-157F-C6E5-6A16-E2F2F138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28" y="2346961"/>
            <a:ext cx="6103145" cy="216408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532" y="5290454"/>
            <a:ext cx="3244454" cy="7674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 b="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C62B6-21C3-514C-414A-2DB40EB7D3A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459015" y="5285687"/>
            <a:ext cx="3244454" cy="767449"/>
          </a:xfr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GB" sz="135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0A0F9-8710-FABF-E38E-E7E0E55AA664}"/>
              </a:ext>
            </a:extLst>
          </p:cNvPr>
          <p:cNvSpPr>
            <a:spLocks/>
          </p:cNvSpPr>
          <p:nvPr userDrawn="1"/>
        </p:nvSpPr>
        <p:spPr>
          <a:xfrm>
            <a:off x="0" y="1780480"/>
            <a:ext cx="9144000" cy="3297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99F56-157F-C6E5-6A16-E2F2F138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1993411"/>
            <a:ext cx="8262938" cy="2871178"/>
          </a:xfrm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378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532" y="4092658"/>
            <a:ext cx="3244454" cy="8213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C62B6-21C3-514C-414A-2DB40EB7D3A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459015" y="4087892"/>
            <a:ext cx="3244454" cy="821318"/>
          </a:xfr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GB" sz="1350" b="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1CAE9F-E026-BD36-37CE-895F1D84344A}"/>
              </a:ext>
            </a:extLst>
          </p:cNvPr>
          <p:cNvSpPr>
            <a:spLocks/>
          </p:cNvSpPr>
          <p:nvPr userDrawn="1"/>
        </p:nvSpPr>
        <p:spPr>
          <a:xfrm>
            <a:off x="440531" y="1"/>
            <a:ext cx="8262939" cy="3821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AFC8850-3F5F-87F9-D600-B18321E8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410" y="584200"/>
            <a:ext cx="8051181" cy="2976756"/>
          </a:xfrm>
          <a:noFill/>
        </p:spPr>
        <p:txBody>
          <a:bodyPr anchor="b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63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604A52-52B5-628C-08E0-E2A22BE60270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440533" y="6273800"/>
            <a:ext cx="8121252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44BEED9E-017F-34E4-D362-2C42AF69C785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4BB33-9670-B275-1067-25732BAB142F}"/>
              </a:ext>
            </a:extLst>
          </p:cNvPr>
          <p:cNvSpPr/>
          <p:nvPr userDrawn="1"/>
        </p:nvSpPr>
        <p:spPr>
          <a:xfrm>
            <a:off x="3059907" y="2521599"/>
            <a:ext cx="6084094" cy="18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92DE54D-50A9-0CEA-E7DB-8ADF00EF1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572000" cy="6857999"/>
          </a:xfrm>
          <a:custGeom>
            <a:avLst/>
            <a:gdLst>
              <a:gd name="connsiteX0" fmla="*/ 0 w 6096000"/>
              <a:gd name="connsiteY0" fmla="*/ 0 h 6857999"/>
              <a:gd name="connsiteX1" fmla="*/ 6096000 w 6096000"/>
              <a:gd name="connsiteY1" fmla="*/ 0 h 6857999"/>
              <a:gd name="connsiteX2" fmla="*/ 6096000 w 6096000"/>
              <a:gd name="connsiteY2" fmla="*/ 2521599 h 6857999"/>
              <a:gd name="connsiteX3" fmla="*/ 4079875 w 6096000"/>
              <a:gd name="connsiteY3" fmla="*/ 2521599 h 6857999"/>
              <a:gd name="connsiteX4" fmla="*/ 4079875 w 6096000"/>
              <a:gd name="connsiteY4" fmla="*/ 4336401 h 6857999"/>
              <a:gd name="connsiteX5" fmla="*/ 6096000 w 6096000"/>
              <a:gd name="connsiteY5" fmla="*/ 4336401 h 6857999"/>
              <a:gd name="connsiteX6" fmla="*/ 6096000 w 6096000"/>
              <a:gd name="connsiteY6" fmla="*/ 6857999 h 6857999"/>
              <a:gd name="connsiteX7" fmla="*/ 0 w 6096000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7999">
                <a:moveTo>
                  <a:pt x="0" y="0"/>
                </a:moveTo>
                <a:lnTo>
                  <a:pt x="6096000" y="0"/>
                </a:lnTo>
                <a:lnTo>
                  <a:pt x="6096000" y="2521599"/>
                </a:lnTo>
                <a:lnTo>
                  <a:pt x="4079875" y="2521599"/>
                </a:lnTo>
                <a:lnTo>
                  <a:pt x="4079875" y="4336401"/>
                </a:lnTo>
                <a:lnTo>
                  <a:pt x="6096000" y="4336401"/>
                </a:ln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55F8B3-DA2A-69EE-B33D-7D93344E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727" y="2521595"/>
            <a:ext cx="5168740" cy="18148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E2DDA6B-335E-10D7-E095-6237EE97BE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1999" y="4518964"/>
            <a:ext cx="4131467" cy="988063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658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6D3363E-399C-BBAF-9E86-606728CF07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26794" y="2934970"/>
            <a:ext cx="3876672" cy="988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C1539-5D1D-8830-EBB6-620BABA54BE2}"/>
              </a:ext>
            </a:extLst>
          </p:cNvPr>
          <p:cNvSpPr>
            <a:spLocks/>
          </p:cNvSpPr>
          <p:nvPr userDrawn="1"/>
        </p:nvSpPr>
        <p:spPr>
          <a:xfrm>
            <a:off x="440533" y="584202"/>
            <a:ext cx="4131467" cy="5689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0041D-C643-B56F-C677-977EAEEC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2219328"/>
            <a:ext cx="3621881" cy="24193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270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solidFill>
          <a:schemeClr val="bg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604A52-52B5-628C-08E0-E2A22BE60270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440533" y="6273800"/>
            <a:ext cx="8121252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44BEED9E-017F-34E4-D362-2C42AF69C785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4BB33-9670-B275-1067-25732BAB142F}"/>
              </a:ext>
            </a:extLst>
          </p:cNvPr>
          <p:cNvSpPr/>
          <p:nvPr userDrawn="1"/>
        </p:nvSpPr>
        <p:spPr>
          <a:xfrm>
            <a:off x="440533" y="1453991"/>
            <a:ext cx="8262933" cy="1975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55F8B3-DA2A-69EE-B33D-7D93344E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6" y="1704976"/>
            <a:ext cx="6600828" cy="156382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E2DDA6B-335E-10D7-E095-6237EE97BE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1587" y="3587103"/>
            <a:ext cx="6600828" cy="988063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075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1914526"/>
            <a:ext cx="2621756" cy="30289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1999" y="958105"/>
            <a:ext cx="413146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8FA5B8D7-FD66-9FC0-F128-F6C95AA2023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1999" y="1593810"/>
            <a:ext cx="413146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0450ED-D8D0-5A18-A7BF-54BBD07E39A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571999" y="2229515"/>
            <a:ext cx="413146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6325838-C345-2166-5F47-C61FAB44DB9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571999" y="2865220"/>
            <a:ext cx="413146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7B71EB35-E0C9-FBE8-297A-20127AA43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571999" y="3500925"/>
            <a:ext cx="413146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38811872-21BD-9336-458C-FAB98ED9C24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571999" y="4136630"/>
            <a:ext cx="413146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8C1A750-7515-B84F-C199-73130E46AF7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571999" y="4772335"/>
            <a:ext cx="413146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7C34F69-9010-6487-488A-99190313DF9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571999" y="5408040"/>
            <a:ext cx="413146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92F4F275-6BE5-73A5-5718-4DD03659E42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66194" y="5467547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9D58296F-CDAE-270E-EC6F-F77F7F64819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166194" y="4831869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21D643C1-238E-1766-151C-8F1C3043607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66194" y="4196191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F3BEE4B6-793E-797E-324E-91E9B2D7282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166194" y="3560513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A97A2C97-DBB2-39C5-96E5-B11DA3F1715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166194" y="2924835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202122BE-48F9-8908-D226-EED1569501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66194" y="2289157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47DDC361-8AA7-2141-BE0A-220F99D6811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66194" y="1653479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9" name="Text Placeholder 168">
            <a:extLst>
              <a:ext uri="{FF2B5EF4-FFF2-40B4-BE49-F238E27FC236}">
                <a16:creationId xmlns:a16="http://schemas.microsoft.com/office/drawing/2014/main" id="{566649C4-3A3B-110B-14FD-F614BA069B8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166194" y="1017801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600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3429000"/>
            <a:ext cx="2621756" cy="2844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1999" y="3632725"/>
            <a:ext cx="413146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8FA5B8D7-FD66-9FC0-F128-F6C95AA2023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1999" y="4268430"/>
            <a:ext cx="413146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0450ED-D8D0-5A18-A7BF-54BBD07E39A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571999" y="4904135"/>
            <a:ext cx="413146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6325838-C345-2166-5F47-C61FAB44DB9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571999" y="5539840"/>
            <a:ext cx="413146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A97A2C97-DBB2-39C5-96E5-B11DA3F1715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166194" y="5599455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202122BE-48F9-8908-D226-EED1569501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66194" y="4963777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47DDC361-8AA7-2141-BE0A-220F99D6811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66194" y="4328099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9" name="Text Placeholder 168">
            <a:extLst>
              <a:ext uri="{FF2B5EF4-FFF2-40B4-BE49-F238E27FC236}">
                <a16:creationId xmlns:a16="http://schemas.microsoft.com/office/drawing/2014/main" id="{566649C4-3A3B-110B-14FD-F614BA069B8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166194" y="3692421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377EB581-4A7C-ADA1-8996-2DE94FFA5B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597493"/>
            <a:ext cx="9143999" cy="232664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460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4385" y="1102660"/>
            <a:ext cx="5259188" cy="78531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8FA5B8D7-FD66-9FC0-F128-F6C95AA2023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64385" y="2074264"/>
            <a:ext cx="5259188" cy="78531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0450ED-D8D0-5A18-A7BF-54BBD07E39A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364385" y="3045868"/>
            <a:ext cx="5259188" cy="78531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6325838-C345-2166-5F47-C61FAB44DB9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364385" y="4017472"/>
            <a:ext cx="5259188" cy="78531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7B71EB35-E0C9-FBE8-297A-20127AA43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364385" y="4989077"/>
            <a:ext cx="5259188" cy="78531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F3BEE4B6-793E-797E-324E-91E9B2D7282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58579" y="5201624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A97A2C97-DBB2-39C5-96E5-B11DA3F1715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58579" y="4230046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202122BE-48F9-8908-D226-EED1569501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958579" y="3258469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47DDC361-8AA7-2141-BE0A-220F99D6811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958579" y="2286892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9" name="Text Placeholder 168">
            <a:extLst>
              <a:ext uri="{FF2B5EF4-FFF2-40B4-BE49-F238E27FC236}">
                <a16:creationId xmlns:a16="http://schemas.microsoft.com/office/drawing/2014/main" id="{566649C4-3A3B-110B-14FD-F614BA069B8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958579" y="1315315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8F9F42-299A-CB06-5E78-A53BD80C0CB0}"/>
              </a:ext>
            </a:extLst>
          </p:cNvPr>
          <p:cNvSpPr/>
          <p:nvPr userDrawn="1"/>
        </p:nvSpPr>
        <p:spPr>
          <a:xfrm rot="16200000">
            <a:off x="-1865512" y="2887860"/>
            <a:ext cx="5689603" cy="1082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72629" y="2887858"/>
            <a:ext cx="5303837" cy="10822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44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084216-E482-E3DB-7D84-3EFC4CED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0" y="581528"/>
            <a:ext cx="4131470" cy="14834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4739081-164B-C050-C9AB-AA188B3ADE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6337" y="2428242"/>
            <a:ext cx="7857132" cy="62737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11" name="Text Placeholder 168">
            <a:extLst>
              <a:ext uri="{FF2B5EF4-FFF2-40B4-BE49-F238E27FC236}">
                <a16:creationId xmlns:a16="http://schemas.microsoft.com/office/drawing/2014/main" id="{79E798F3-03C7-3035-B122-1F28C719CE7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40531" y="2561930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29238" y="584200"/>
            <a:ext cx="3814762" cy="148082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5B10319-DFC6-E6E8-3601-5004CC9CB54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46337" y="3230251"/>
            <a:ext cx="7857132" cy="62737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44" name="Text Placeholder 168">
            <a:extLst>
              <a:ext uri="{FF2B5EF4-FFF2-40B4-BE49-F238E27FC236}">
                <a16:creationId xmlns:a16="http://schemas.microsoft.com/office/drawing/2014/main" id="{D2CDE001-AC91-411D-2890-C992BD44CA6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40531" y="3363939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B2788A5E-CF04-BADA-A513-41386ABD32E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46337" y="4032260"/>
            <a:ext cx="7857132" cy="62737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46" name="Text Placeholder 168">
            <a:extLst>
              <a:ext uri="{FF2B5EF4-FFF2-40B4-BE49-F238E27FC236}">
                <a16:creationId xmlns:a16="http://schemas.microsoft.com/office/drawing/2014/main" id="{2C399641-5B07-FE9E-2779-866E244DA1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40531" y="4165948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D9133CA1-F9D7-9913-2A6A-F4305780FA30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46337" y="4834269"/>
            <a:ext cx="7857132" cy="62737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48" name="Text Placeholder 168">
            <a:extLst>
              <a:ext uri="{FF2B5EF4-FFF2-40B4-BE49-F238E27FC236}">
                <a16:creationId xmlns:a16="http://schemas.microsoft.com/office/drawing/2014/main" id="{3297244C-207C-BE91-A5F3-D323BCCE5A5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40531" y="4967957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86D595C-AE6E-E657-4F04-7ED69DAD40DD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46337" y="5636278"/>
            <a:ext cx="7857132" cy="62737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50" name="Text Placeholder 168">
            <a:extLst>
              <a:ext uri="{FF2B5EF4-FFF2-40B4-BE49-F238E27FC236}">
                <a16:creationId xmlns:a16="http://schemas.microsoft.com/office/drawing/2014/main" id="{7E6722A1-01D4-FCBA-96F2-3243F957064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40531" y="5769966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21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AC4CD5-7F66-2882-57AB-246EBCE434CA}"/>
              </a:ext>
            </a:extLst>
          </p:cNvPr>
          <p:cNvSpPr/>
          <p:nvPr userDrawn="1"/>
        </p:nvSpPr>
        <p:spPr>
          <a:xfrm>
            <a:off x="440530" y="2339975"/>
            <a:ext cx="1595438" cy="359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36727-830F-1C38-DAC0-B4A812228755}"/>
              </a:ext>
            </a:extLst>
          </p:cNvPr>
          <p:cNvSpPr/>
          <p:nvPr userDrawn="1"/>
        </p:nvSpPr>
        <p:spPr>
          <a:xfrm>
            <a:off x="2108001" y="2339975"/>
            <a:ext cx="1595438" cy="359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36C68-FB70-815D-0E0D-83EC09CC3C2C}"/>
              </a:ext>
            </a:extLst>
          </p:cNvPr>
          <p:cNvSpPr/>
          <p:nvPr userDrawn="1"/>
        </p:nvSpPr>
        <p:spPr>
          <a:xfrm>
            <a:off x="3775471" y="2339975"/>
            <a:ext cx="1595438" cy="359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37EEA-4D81-400F-C2F0-B085CCE4F3DF}"/>
              </a:ext>
            </a:extLst>
          </p:cNvPr>
          <p:cNvSpPr/>
          <p:nvPr userDrawn="1"/>
        </p:nvSpPr>
        <p:spPr>
          <a:xfrm>
            <a:off x="5442942" y="2339975"/>
            <a:ext cx="1595438" cy="359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7183C-3983-532C-77CE-E0FDE6111BF6}"/>
              </a:ext>
            </a:extLst>
          </p:cNvPr>
          <p:cNvSpPr/>
          <p:nvPr userDrawn="1"/>
        </p:nvSpPr>
        <p:spPr>
          <a:xfrm>
            <a:off x="7110412" y="2339975"/>
            <a:ext cx="1595438" cy="359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084216-E482-E3DB-7D84-3EFC4CED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0" y="581529"/>
            <a:ext cx="8262938" cy="112344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4739081-164B-C050-C9AB-AA188B3ADE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5329" y="2787323"/>
            <a:ext cx="1445840" cy="285147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11" name="Text Placeholder 168">
            <a:extLst>
              <a:ext uri="{FF2B5EF4-FFF2-40B4-BE49-F238E27FC236}">
                <a16:creationId xmlns:a16="http://schemas.microsoft.com/office/drawing/2014/main" id="{79E798F3-03C7-3035-B122-1F28C719CE7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103249" y="2160925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5B10319-DFC6-E6E8-3601-5004CC9CB54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182800" y="2787323"/>
            <a:ext cx="1445840" cy="285147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44" name="Text Placeholder 168">
            <a:extLst>
              <a:ext uri="{FF2B5EF4-FFF2-40B4-BE49-F238E27FC236}">
                <a16:creationId xmlns:a16="http://schemas.microsoft.com/office/drawing/2014/main" id="{D2CDE001-AC91-411D-2890-C992BD44CA6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770720" y="2160925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B2788A5E-CF04-BADA-A513-41386ABD32E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850270" y="2787323"/>
            <a:ext cx="1445840" cy="285147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46" name="Text Placeholder 168">
            <a:extLst>
              <a:ext uri="{FF2B5EF4-FFF2-40B4-BE49-F238E27FC236}">
                <a16:creationId xmlns:a16="http://schemas.microsoft.com/office/drawing/2014/main" id="{2C399641-5B07-FE9E-2779-866E244DA1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438190" y="2160925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D9133CA1-F9D7-9913-2A6A-F4305780FA30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517741" y="2787323"/>
            <a:ext cx="1445840" cy="285147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48" name="Text Placeholder 168">
            <a:extLst>
              <a:ext uri="{FF2B5EF4-FFF2-40B4-BE49-F238E27FC236}">
                <a16:creationId xmlns:a16="http://schemas.microsoft.com/office/drawing/2014/main" id="{3297244C-207C-BE91-A5F3-D323BCCE5A5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105661" y="2160925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86D595C-AE6E-E657-4F04-7ED69DAD40DD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185211" y="2787323"/>
            <a:ext cx="1445840" cy="285147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50" name="Text Placeholder 168">
            <a:extLst>
              <a:ext uri="{FF2B5EF4-FFF2-40B4-BE49-F238E27FC236}">
                <a16:creationId xmlns:a16="http://schemas.microsoft.com/office/drawing/2014/main" id="{7E6722A1-01D4-FCBA-96F2-3243F957064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773131" y="2160925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677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914526"/>
            <a:ext cx="3376610" cy="30289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4272302-652A-2FD5-D12E-2F9CC28B14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0" y="1492643"/>
            <a:ext cx="4131469" cy="5495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C5A2C1F-209A-7C98-EF22-1E3A0CC030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909550"/>
            <a:ext cx="4131469" cy="54951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Website</a:t>
            </a:r>
          </a:p>
        </p:txBody>
      </p:sp>
      <p:sp>
        <p:nvSpPr>
          <p:cNvPr id="4" name="Text Placeholder 168">
            <a:extLst>
              <a:ext uri="{FF2B5EF4-FFF2-40B4-BE49-F238E27FC236}">
                <a16:creationId xmlns:a16="http://schemas.microsoft.com/office/drawing/2014/main" id="{11975B7C-8BBE-9A5B-BB68-EAEE7D43D96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145892" y="1300737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78E3E1-665A-D8D4-6A36-8A516701D01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72000" y="2794337"/>
            <a:ext cx="4131469" cy="5495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A79E3DD-EC0C-F795-027F-B9FDCF09049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572000" y="2211244"/>
            <a:ext cx="4131469" cy="54951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16" name="Text Placeholder 168">
            <a:extLst>
              <a:ext uri="{FF2B5EF4-FFF2-40B4-BE49-F238E27FC236}">
                <a16:creationId xmlns:a16="http://schemas.microsoft.com/office/drawing/2014/main" id="{60839CC3-F057-6762-34B6-DE86CFD2B4B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45892" y="2602431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B5DB924-A38E-40F3-1175-FDA6F2E3B70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572000" y="4096031"/>
            <a:ext cx="4131469" cy="5495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30EB6A9-0224-1171-DACA-AAEFB6FDC9C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572000" y="3512938"/>
            <a:ext cx="4131469" cy="54951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Phone Number</a:t>
            </a:r>
          </a:p>
        </p:txBody>
      </p:sp>
      <p:sp>
        <p:nvSpPr>
          <p:cNvPr id="19" name="Text Placeholder 168">
            <a:extLst>
              <a:ext uri="{FF2B5EF4-FFF2-40B4-BE49-F238E27FC236}">
                <a16:creationId xmlns:a16="http://schemas.microsoft.com/office/drawing/2014/main" id="{8D1B978A-B70D-A417-95C0-CF746E5E93EE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145892" y="3904125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1AEADCA-6971-55A1-2ADF-C5648A1FE731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4572000" y="5397724"/>
            <a:ext cx="4131469" cy="5495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484C7F3-D302-6CC0-4ED0-1F9B19CD72A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572000" y="4814631"/>
            <a:ext cx="4131469" cy="54951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Location</a:t>
            </a:r>
          </a:p>
        </p:txBody>
      </p:sp>
      <p:sp>
        <p:nvSpPr>
          <p:cNvPr id="22" name="Text Placeholder 168">
            <a:extLst>
              <a:ext uri="{FF2B5EF4-FFF2-40B4-BE49-F238E27FC236}">
                <a16:creationId xmlns:a16="http://schemas.microsoft.com/office/drawing/2014/main" id="{240E1128-1AC6-6F41-37ED-6C390F770AA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145892" y="5205818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686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DA8B0-9510-401D-EB48-889A0B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2286000"/>
            <a:ext cx="2619376" cy="2286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ABC1D-0D1D-7F1A-241F-785E2076ECE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014987" y="1153612"/>
            <a:ext cx="385363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09C495-C35C-659F-DA00-566E7704954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004846" y="2428177"/>
            <a:ext cx="405645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30586E-4471-526A-42E2-0496F61DF9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005102" y="3783873"/>
            <a:ext cx="40488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330A9FE-7797-515F-FC7E-E41B780AA10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01533" y="5085736"/>
            <a:ext cx="212270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D3F431A-1CD5-ADF5-D23C-D9622D8601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0" y="1074807"/>
            <a:ext cx="4131469" cy="67142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2A07A53-E234-8A27-BD75-C5B48A4A1BDA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572000" y="2376501"/>
            <a:ext cx="4131469" cy="67142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E68A361-B39F-829A-628A-B79C9A12A035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572000" y="3678195"/>
            <a:ext cx="4131469" cy="67142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7FF01B-56BD-FCDB-1D56-E88E5CB6952D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4572000" y="4979888"/>
            <a:ext cx="4131469" cy="67142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66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18CC7-AD0D-E2A7-B4FE-6298056F4179}"/>
              </a:ext>
            </a:extLst>
          </p:cNvPr>
          <p:cNvSpPr/>
          <p:nvPr userDrawn="1"/>
        </p:nvSpPr>
        <p:spPr>
          <a:xfrm>
            <a:off x="1520428" y="2521601"/>
            <a:ext cx="7623572" cy="18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9D37BC-681A-8776-19B2-5DB2C776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781" y="2648607"/>
            <a:ext cx="7024686" cy="156079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382A0A6-B96F-7023-9000-FE9480699D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78781" y="4518966"/>
            <a:ext cx="7024687" cy="9880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GB" sz="135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69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1ED082-D88A-07F1-E97E-984CDCCF5EBD}"/>
              </a:ext>
            </a:extLst>
          </p:cNvPr>
          <p:cNvSpPr/>
          <p:nvPr userDrawn="1"/>
        </p:nvSpPr>
        <p:spPr>
          <a:xfrm>
            <a:off x="1" y="2331757"/>
            <a:ext cx="9144000" cy="18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821D33-C8BD-C248-5B1F-5F976863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3" y="2331753"/>
            <a:ext cx="8262936" cy="18148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5B7F7C9-F432-5175-B3F5-B8D6E4D8FE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4329122"/>
            <a:ext cx="8262936" cy="9880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3568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F118CC7-AD0D-E2A7-B4FE-6298056F4179}"/>
              </a:ext>
            </a:extLst>
          </p:cNvPr>
          <p:cNvSpPr/>
          <p:nvPr userDrawn="1"/>
        </p:nvSpPr>
        <p:spPr>
          <a:xfrm>
            <a:off x="1" y="2521601"/>
            <a:ext cx="5250656" cy="18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9D37BC-681A-8776-19B2-5DB2C776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2648607"/>
            <a:ext cx="4131468" cy="156079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382A0A6-B96F-7023-9000-FE9480699D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4518966"/>
            <a:ext cx="4131469" cy="9880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GB" sz="135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6F1EB15C-587F-5A6C-DEFE-35EB4CEDC7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3039" y="0"/>
            <a:ext cx="3452811" cy="6273800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429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532" y="1678984"/>
            <a:ext cx="3255980" cy="4594817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A296F5-B603-FA73-73FE-A503AD477A8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4762" y="2077683"/>
            <a:ext cx="4888706" cy="36512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2863943-AD97-E692-119C-AB1DE8016EB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14762" y="1678983"/>
            <a:ext cx="4888706" cy="36512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32F8AD-8759-F847-0A86-78D8C7C8882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14762" y="2476382"/>
            <a:ext cx="4888706" cy="34322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0457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9133" y="5311331"/>
            <a:ext cx="2160000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133" y="4917752"/>
            <a:ext cx="21600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BF7B-E49D-31F7-CB0F-752F955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2B3AF197-B900-56DC-C66F-FF0CB24428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133" y="1800296"/>
            <a:ext cx="2160000" cy="2880000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A540E2D-3A3B-C2D2-F58D-1499330964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492000" y="5311331"/>
            <a:ext cx="2160000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94B9940-784B-CEB9-D226-33A7C4C10D9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92000" y="4917752"/>
            <a:ext cx="21600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3" name="Picture Placeholder 26">
            <a:extLst>
              <a:ext uri="{FF2B5EF4-FFF2-40B4-BE49-F238E27FC236}">
                <a16:creationId xmlns:a16="http://schemas.microsoft.com/office/drawing/2014/main" id="{936802B2-A506-0A9F-6205-CF011A2880F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492000" y="1800296"/>
            <a:ext cx="2160000" cy="2880000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16FC4D-5702-B27D-B15B-CEA9DA83161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14867" y="5311331"/>
            <a:ext cx="2160000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B2E23DA-E300-877F-BDA8-E82AD29EC2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14867" y="4917752"/>
            <a:ext cx="21600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6" name="Picture Placeholder 26">
            <a:extLst>
              <a:ext uri="{FF2B5EF4-FFF2-40B4-BE49-F238E27FC236}">
                <a16:creationId xmlns:a16="http://schemas.microsoft.com/office/drawing/2014/main" id="{4C3AE04B-11DD-8AB3-6E11-724A1798633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314867" y="1800296"/>
            <a:ext cx="2160000" cy="2880000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610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15F03-132A-30B4-F820-42CF8CFBE7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353" y="5105948"/>
            <a:ext cx="1806404" cy="35999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40C901-2FBA-7B5F-F65A-DE63CFA89B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53" y="4712369"/>
            <a:ext cx="1806404" cy="360000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Name</a:t>
            </a:r>
          </a:p>
        </p:txBody>
      </p:sp>
      <p:sp>
        <p:nvSpPr>
          <p:cNvPr id="9" name="Picture Placeholder 26">
            <a:extLst>
              <a:ext uri="{FF2B5EF4-FFF2-40B4-BE49-F238E27FC236}">
                <a16:creationId xmlns:a16="http://schemas.microsoft.com/office/drawing/2014/main" id="{CD6AD5A6-299A-AB1E-E194-967CA15848B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518353" y="2008135"/>
            <a:ext cx="1806404" cy="240853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3EE63A5-67C9-3E5E-F645-B9CDA73505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14663" y="5105948"/>
            <a:ext cx="1806404" cy="35999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55B5A71-D70A-D0C4-3800-BAF1F7DF257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614663" y="4712369"/>
            <a:ext cx="1806404" cy="360000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Name</a:t>
            </a:r>
          </a:p>
        </p:txBody>
      </p:sp>
      <p:sp>
        <p:nvSpPr>
          <p:cNvPr id="12" name="Picture Placeholder 26">
            <a:extLst>
              <a:ext uri="{FF2B5EF4-FFF2-40B4-BE49-F238E27FC236}">
                <a16:creationId xmlns:a16="http://schemas.microsoft.com/office/drawing/2014/main" id="{50DD4AAB-BA23-6D7A-288B-527E8D206C27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614663" y="2008135"/>
            <a:ext cx="1806404" cy="240853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4DB6636-66F6-6BB5-A0D0-F94F99726BE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10973" y="5105948"/>
            <a:ext cx="1806404" cy="35999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Designation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47A51CF-6994-5CAE-C5EB-0427728105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710973" y="4712369"/>
            <a:ext cx="1806404" cy="360000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Name</a:t>
            </a:r>
          </a:p>
        </p:txBody>
      </p:sp>
      <p:sp>
        <p:nvSpPr>
          <p:cNvPr id="17" name="Picture Placeholder 26">
            <a:extLst>
              <a:ext uri="{FF2B5EF4-FFF2-40B4-BE49-F238E27FC236}">
                <a16:creationId xmlns:a16="http://schemas.microsoft.com/office/drawing/2014/main" id="{EECCB98C-D827-A8C2-B5E2-2B01A097313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710973" y="2008135"/>
            <a:ext cx="1806404" cy="240853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4C55C7-6B03-A47D-FD5F-92753821F26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07283" y="5105948"/>
            <a:ext cx="1806404" cy="35999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Designation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DBA7B7E-5125-2F25-9696-BEA9BB354A5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07283" y="4712369"/>
            <a:ext cx="1806404" cy="360000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Name</a:t>
            </a:r>
          </a:p>
        </p:txBody>
      </p:sp>
      <p:sp>
        <p:nvSpPr>
          <p:cNvPr id="20" name="Picture Placeholder 26">
            <a:extLst>
              <a:ext uri="{FF2B5EF4-FFF2-40B4-BE49-F238E27FC236}">
                <a16:creationId xmlns:a16="http://schemas.microsoft.com/office/drawing/2014/main" id="{A9EBFC77-7069-3ECB-C6AD-3D89CB84D5B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6807283" y="2008135"/>
            <a:ext cx="1806404" cy="240853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664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227" y="5214656"/>
            <a:ext cx="2219984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227" y="4821077"/>
            <a:ext cx="2219984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BF7B-E49D-31F7-CB0F-752F955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2B3AF197-B900-56DC-C66F-FF0CB24428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0227" y="1565403"/>
            <a:ext cx="2219984" cy="295997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6ED28-19BD-B3F8-2B30-F17FDB6C3C5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062135" y="3468326"/>
            <a:ext cx="1577958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D5746F0-D45B-01B9-ED08-0C01826507D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062135" y="3074747"/>
            <a:ext cx="1577958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08E9B992-689F-C84B-8BAE-13709F3E6CD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328406" y="1565404"/>
            <a:ext cx="1045418" cy="139389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3C9AA6C-27AE-8D55-CFE3-D0296F7EC3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93822" y="3468326"/>
            <a:ext cx="1577958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1211201-BF3C-0DAB-7452-0E0D8B1043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93822" y="3074747"/>
            <a:ext cx="1577958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5" name="Picture Placeholder 26">
            <a:extLst>
              <a:ext uri="{FF2B5EF4-FFF2-40B4-BE49-F238E27FC236}">
                <a16:creationId xmlns:a16="http://schemas.microsoft.com/office/drawing/2014/main" id="{2C4B665F-8F84-842E-356F-3A68E350D27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360093" y="1565404"/>
            <a:ext cx="1045418" cy="139389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B270B02-26B1-FC64-C1DE-D0A6FB8E040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25509" y="3468326"/>
            <a:ext cx="1577958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B8D6DF9-FA23-76CB-4298-975CE810A5E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125509" y="3074747"/>
            <a:ext cx="1577958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6CDD222F-6F1E-E967-A882-8FE5BD76009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391780" y="1565404"/>
            <a:ext cx="1045418" cy="139389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47B9C8A-04FC-8098-41C4-04B384F4F3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62135" y="5842155"/>
            <a:ext cx="1577958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02514C64-2E84-CCEA-C02B-80B737E01B9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062135" y="5448576"/>
            <a:ext cx="1577958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1" name="Picture Placeholder 26">
            <a:extLst>
              <a:ext uri="{FF2B5EF4-FFF2-40B4-BE49-F238E27FC236}">
                <a16:creationId xmlns:a16="http://schemas.microsoft.com/office/drawing/2014/main" id="{E37234E6-784D-9BAB-BE36-0F4398AA8C2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3328406" y="3939233"/>
            <a:ext cx="1045418" cy="139389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71122F0-EAE3-22DD-EE42-FA420C29C8D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093822" y="5842155"/>
            <a:ext cx="1577958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B61C1CD-D576-4A1A-273A-00A48C4DD7C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93822" y="5448576"/>
            <a:ext cx="1577958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4" name="Picture Placeholder 26">
            <a:extLst>
              <a:ext uri="{FF2B5EF4-FFF2-40B4-BE49-F238E27FC236}">
                <a16:creationId xmlns:a16="http://schemas.microsoft.com/office/drawing/2014/main" id="{1438AF7C-C4A3-CDD4-A2FF-4BABA782DE1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360093" y="3939233"/>
            <a:ext cx="1045418" cy="139389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10DD16B-DA86-5C8B-56FA-3DCD4DEE870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125509" y="5842155"/>
            <a:ext cx="1577958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78A6234-2DCF-DF26-F34B-9650DE1CBD9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125509" y="5448576"/>
            <a:ext cx="1577958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7" name="Picture Placeholder 26">
            <a:extLst>
              <a:ext uri="{FF2B5EF4-FFF2-40B4-BE49-F238E27FC236}">
                <a16:creationId xmlns:a16="http://schemas.microsoft.com/office/drawing/2014/main" id="{62F2EB97-5C71-3464-D354-837FB49F9382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7391780" y="3939233"/>
            <a:ext cx="1045418" cy="139389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334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D0DAB-C69A-9322-1E2B-2C856D926B2C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440531" y="1673225"/>
            <a:ext cx="8262938" cy="4235450"/>
          </a:xfrm>
        </p:spPr>
        <p:txBody>
          <a:bodyPr vert="horz" lIns="91440" tIns="45720" rIns="91440" bIns="45720" rtlCol="0">
            <a:noAutofit/>
          </a:bodyPr>
          <a:lstStyle>
            <a:lvl1pPr marL="214313" indent="-214313">
              <a:buClr>
                <a:schemeClr val="accent5"/>
              </a:buClr>
              <a:buFont typeface="Arial" panose="020B0604020202020204" pitchFamily="34" charset="0"/>
              <a:buChar char="●"/>
              <a:defRPr lang="en-US" sz="1350" b="0" smtClean="0">
                <a:solidFill>
                  <a:schemeClr val="tx1"/>
                </a:solidFill>
              </a:defRPr>
            </a:lvl1pPr>
            <a:lvl2pPr marL="471479" indent="-128588">
              <a:buClr>
                <a:schemeClr val="accent5"/>
              </a:buClr>
              <a:buFont typeface="Arial" panose="020B0604020202020204" pitchFamily="34" charset="0"/>
              <a:buChar char="●"/>
              <a:defRPr lang="en-US" sz="900" smtClean="0">
                <a:solidFill>
                  <a:schemeClr val="tx1"/>
                </a:solidFill>
              </a:defRPr>
            </a:lvl2pPr>
            <a:lvl3pPr marL="814370" indent="-128588">
              <a:buClr>
                <a:schemeClr val="accent5"/>
              </a:buClr>
              <a:buFont typeface="Arial" panose="020B0604020202020204" pitchFamily="34" charset="0"/>
              <a:buChar char="●"/>
              <a:defRPr lang="en-US" sz="825" smtClean="0">
                <a:solidFill>
                  <a:schemeClr val="tx1"/>
                </a:solidFill>
              </a:defRPr>
            </a:lvl3pPr>
            <a:lvl4pPr marL="1157262" indent="-128588">
              <a:buClr>
                <a:schemeClr val="accent5"/>
              </a:buClr>
              <a:buFont typeface="Arial" panose="020B0604020202020204" pitchFamily="34" charset="0"/>
              <a:buChar char="●"/>
              <a:defRPr lang="en-US" sz="788" smtClean="0">
                <a:solidFill>
                  <a:schemeClr val="tx1"/>
                </a:solidFill>
              </a:defRPr>
            </a:lvl4pPr>
            <a:lvl5pPr marL="1500154" indent="-128588">
              <a:buClr>
                <a:schemeClr val="accent5"/>
              </a:buClr>
              <a:buFont typeface="Arial" panose="020B0604020202020204" pitchFamily="34" charset="0"/>
              <a:buChar char="●"/>
              <a:defRPr lang="en-US" sz="788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0647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F118CC7-AD0D-E2A7-B4FE-6298056F4179}"/>
              </a:ext>
            </a:extLst>
          </p:cNvPr>
          <p:cNvSpPr/>
          <p:nvPr userDrawn="1"/>
        </p:nvSpPr>
        <p:spPr>
          <a:xfrm>
            <a:off x="1" y="584200"/>
            <a:ext cx="5250656" cy="18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9D37BC-681A-8776-19B2-5DB2C776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711206"/>
            <a:ext cx="4131468" cy="156079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AB64-83D7-5C4F-4E44-41B9A5727B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3" y="3273874"/>
            <a:ext cx="7183039" cy="253637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DF0A624-AFED-9B67-FCD3-394741606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3" y="2880296"/>
            <a:ext cx="7183039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390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533" y="1"/>
            <a:ext cx="3452811" cy="5810247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84201"/>
            <a:ext cx="4131467" cy="181480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1999" y="3273874"/>
            <a:ext cx="4131467" cy="253637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1999" y="2880296"/>
            <a:ext cx="413146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584201"/>
            <a:ext cx="4131468" cy="1814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3273874"/>
            <a:ext cx="4131467" cy="253637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2880296"/>
            <a:ext cx="413146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0658" y="1"/>
            <a:ext cx="3452811" cy="5810247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046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B7E32-5AB6-1DCD-4485-34DB48A1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13682AA-42F7-2983-8EAD-2F0777378C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84094" y="2388846"/>
            <a:ext cx="2619375" cy="35091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262105-7E59-422C-EF94-28CEA7AAE2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84094" y="1678984"/>
            <a:ext cx="2619375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Picture Placeholder 26">
            <a:extLst>
              <a:ext uri="{FF2B5EF4-FFF2-40B4-BE49-F238E27FC236}">
                <a16:creationId xmlns:a16="http://schemas.microsoft.com/office/drawing/2014/main" id="{E75BB433-74C9-80B2-7B18-F61B4CDC00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618710"/>
            <a:ext cx="5329237" cy="2279245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BC0F091-80A4-963B-826B-F8094B7EBFE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2439" y="2388846"/>
            <a:ext cx="4888706" cy="103658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6261884-CC88-5CA0-6802-655360C1F0A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52439" y="1678984"/>
            <a:ext cx="4888706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5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2388846"/>
            <a:ext cx="2619375" cy="35091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1678984"/>
            <a:ext cx="2619375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14762" y="3618710"/>
            <a:ext cx="5329237" cy="2279245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A296F5-B603-FA73-73FE-A503AD477A8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814762" y="2388846"/>
            <a:ext cx="4888706" cy="103658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2863943-AD97-E692-119C-AB1DE8016E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4762" y="1678984"/>
            <a:ext cx="4888706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71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584201"/>
            <a:ext cx="4131468" cy="138747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2983363"/>
            <a:ext cx="1978343" cy="29253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2273501"/>
            <a:ext cx="197834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29237" y="949324"/>
            <a:ext cx="3814763" cy="495935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71B5842-5065-088B-D59A-76727E85CF8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93657" y="2983363"/>
            <a:ext cx="1978343" cy="29253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E343EC-ED78-194A-BA39-D29CD79A929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593657" y="2273501"/>
            <a:ext cx="197834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0049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84201"/>
            <a:ext cx="4131468" cy="138747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0" y="2983363"/>
            <a:ext cx="1978343" cy="29253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0" y="2273501"/>
            <a:ext cx="197834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49324"/>
            <a:ext cx="3814763" cy="495935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71B5842-5065-088B-D59A-76727E85CF8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725125" y="2983363"/>
            <a:ext cx="1978343" cy="29253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E343EC-ED78-194A-BA39-D29CD79A929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725125" y="2273501"/>
            <a:ext cx="197834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76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2834790"/>
            <a:ext cx="245983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2124928"/>
            <a:ext cx="245983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1A1BF8-2516-9190-523E-B9A3A426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0"/>
            <a:ext cx="8262936" cy="12456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8BE6E01-04B1-2837-5659-D84A237B009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42085" y="2834790"/>
            <a:ext cx="245983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02456DD-655E-9311-EA31-3DEE9863EC3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342085" y="2124928"/>
            <a:ext cx="245983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CC28C03-36A3-6CD4-D84A-B54B80535E7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43637" y="2834790"/>
            <a:ext cx="245983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B83974A-7069-0E64-AC78-4BB0AA6C31F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43637" y="2124928"/>
            <a:ext cx="245983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39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1A28796-A0E1-D417-F6BA-221D9E81D3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2834790"/>
            <a:ext cx="245983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77E2356-42A4-92CD-71AF-8E6E5F921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2124928"/>
            <a:ext cx="245983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AC5711C-CB2E-D5C5-5FEF-637F5BCB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0"/>
            <a:ext cx="8262936" cy="12456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C3B6A69-A785-EB95-64E9-4D5FC03F79D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42085" y="2834790"/>
            <a:ext cx="245983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C0356D8-6F32-4554-3B38-9CFE923CDA0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342085" y="2124928"/>
            <a:ext cx="245983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B00A252-79E4-C601-2EA6-790B7EEE814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43637" y="2834790"/>
            <a:ext cx="245983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8F89D1A3-049A-D8C6-8E11-B4BCD9CB5E8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43637" y="2124928"/>
            <a:ext cx="245983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66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C3627B10-2E26-62B7-0979-55ABB5E516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949324"/>
            <a:ext cx="3059906" cy="495935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7A62C0-C52B-384A-0871-39A5E52F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764" y="584201"/>
            <a:ext cx="4888705" cy="138747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888B37-5891-CB7F-D8BE-9A710297C2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4764" y="4682624"/>
            <a:ext cx="2229802" cy="122605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05F581-9FF7-6E70-5517-8EE148E77D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4764" y="3972761"/>
            <a:ext cx="2229802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6F955D-F8D8-A543-76BC-4E7A1DF85B2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3667" y="4682624"/>
            <a:ext cx="2229802" cy="122605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0D73513-5E9B-9BB1-8289-DD050016BF6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473667" y="3972761"/>
            <a:ext cx="2229802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C2F815-44BD-C326-F3C6-E6CF8B8B7FB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814763" y="2581213"/>
            <a:ext cx="4888706" cy="93156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CF6A181-69D2-4179-2A93-2CDD71F886B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814763" y="2187633"/>
            <a:ext cx="4888706" cy="3600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35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2460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 vert="horz" lIns="91440" tIns="45720" rIns="91440" bIns="45720" rtlCol="0" anchor="ctr"/>
          <a:lstStyle>
            <a:lvl1pPr>
              <a:defRPr lang="en-GB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fld id="{9B8CCFF5-5E46-46BD-B5F9-D4D844B4C9EE}" type="slidenum">
              <a:rPr lang="en-GB" smtClean="0"/>
              <a:pPr algn="ctr"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584201"/>
            <a:ext cx="4888705" cy="138747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4682624"/>
            <a:ext cx="2229802" cy="122605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3972761"/>
            <a:ext cx="2229802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84094" y="949324"/>
            <a:ext cx="3059906" cy="495935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71B5842-5065-088B-D59A-76727E85CF8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99435" y="4682624"/>
            <a:ext cx="2229802" cy="122605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E343EC-ED78-194A-BA39-D29CD79A929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099435" y="3972761"/>
            <a:ext cx="2229802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3D95-7186-A48C-FDE7-12469982525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2" y="2581212"/>
            <a:ext cx="4888706" cy="93156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E66B988-4F69-9CB9-68B9-7A981CD74CE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40532" y="2187633"/>
            <a:ext cx="4888706" cy="3600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60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5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F77B9C28-4AE7-B5D8-A240-9DC6300B9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4473578"/>
            <a:ext cx="5801915" cy="1692275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FE85B72-50EA-4638-A493-F7F35B9F1D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2834790"/>
            <a:ext cx="2459831" cy="145622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5D09C35-FCB8-6F39-4E0C-2414281C3C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2124928"/>
            <a:ext cx="245983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E664BA-F337-DC5A-F85F-16D85D3C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0"/>
            <a:ext cx="8262936" cy="12456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813361-90D3-C522-4B96-5303E6F42E0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42085" y="2834790"/>
            <a:ext cx="2459831" cy="145622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DCDE09F-4833-5D55-3EF1-15773E7C8C6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342085" y="2124928"/>
            <a:ext cx="245983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68F506B-CEDA-FB46-7CA9-F87B38450A6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43637" y="2834790"/>
            <a:ext cx="245983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042622A-0FEC-3E67-99E6-92EF30BAD89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43637" y="2124928"/>
            <a:ext cx="245983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17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E0440-1E94-D559-1ED4-A2B8D60E5C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2834790"/>
            <a:ext cx="2459831" cy="146892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79C810C-5A5A-3CB7-ECD9-C28533691D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2124928"/>
            <a:ext cx="245983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C9E36E-4965-1DDB-3DF3-3FF2BF10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0"/>
            <a:ext cx="8262936" cy="12456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ECCD1F8-BE25-7057-D89F-10B1953DFD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342085" y="2834790"/>
            <a:ext cx="2459831" cy="146892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6A01F51-A83B-DD10-5FAB-693B92EC01D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342085" y="2124928"/>
            <a:ext cx="245983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1631486-17E8-0D73-5A46-8B9DDA8D987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43637" y="2834790"/>
            <a:ext cx="245983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C39BF4B-A617-571D-FCD1-12CBA8451EB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43637" y="2124928"/>
            <a:ext cx="245983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Picture Placeholder 26">
            <a:extLst>
              <a:ext uri="{FF2B5EF4-FFF2-40B4-BE49-F238E27FC236}">
                <a16:creationId xmlns:a16="http://schemas.microsoft.com/office/drawing/2014/main" id="{CDE2B61B-78DD-9E04-82CA-5BEE40907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4473578"/>
            <a:ext cx="5801915" cy="1692275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050" dirty="0"/>
            </a:lvl1pPr>
          </a:lstStyle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6828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FE85B72-50EA-4638-A493-F7F35B9F1D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2745891"/>
            <a:ext cx="3374230" cy="10910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5D09C35-FCB8-6F39-4E0C-2414281C3C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2127250"/>
            <a:ext cx="3374230" cy="58506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E664BA-F337-DC5A-F85F-16D85D3C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0"/>
            <a:ext cx="8262936" cy="12456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AFD1D6C-AE04-808D-612F-40EFB7918D4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329238" y="2745891"/>
            <a:ext cx="3374230" cy="10910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9BFF046-C6B3-704E-B035-ABC1264FC02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329238" y="2127250"/>
            <a:ext cx="3374230" cy="58506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D4EB7C-C2FC-BEEC-3557-A612FA994E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2" y="4819166"/>
            <a:ext cx="3374230" cy="10910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9285CB3-161C-6A7A-A141-5BB6BA1272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40532" y="4200525"/>
            <a:ext cx="3374230" cy="58506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45C84EC-2B74-6F17-7B19-182766D7B5C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29238" y="4819166"/>
            <a:ext cx="3374230" cy="10910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7442B0E-6319-E126-2707-8CE6E53B193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329238" y="4200525"/>
            <a:ext cx="3374230" cy="58506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86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 vert="horz" lIns="91440" tIns="45720" rIns="91440" bIns="45720" rtlCol="0" anchor="ctr"/>
          <a:lstStyle>
            <a:lvl1pPr>
              <a:defRPr lang="en-GB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fld id="{9B8CCFF5-5E46-46BD-B5F9-D4D844B4C9EE}" type="slidenum">
              <a:rPr lang="en-GB" smtClean="0"/>
              <a:pPr algn="ctr"/>
              <a:t>‹#›</a:t>
            </a:fld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FE85B72-50EA-4638-A493-F7F35B9F1D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2745891"/>
            <a:ext cx="3374230" cy="10910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5D09C35-FCB8-6F39-4E0C-2414281C3C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2127250"/>
            <a:ext cx="3374230" cy="5850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E664BA-F337-DC5A-F85F-16D85D3C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0"/>
            <a:ext cx="8262936" cy="1245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AFD1D6C-AE04-808D-612F-40EFB7918D4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329238" y="2745891"/>
            <a:ext cx="3374230" cy="10910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9BFF046-C6B3-704E-B035-ABC1264FC02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329238" y="2127250"/>
            <a:ext cx="3374230" cy="5850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D4EB7C-C2FC-BEEC-3557-A612FA994E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2" y="4819166"/>
            <a:ext cx="3374230" cy="10910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9285CB3-161C-6A7A-A141-5BB6BA1272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40532" y="4200525"/>
            <a:ext cx="3374230" cy="5850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45C84EC-2B74-6F17-7B19-182766D7B5C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329238" y="4819166"/>
            <a:ext cx="3374230" cy="10910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7442B0E-6319-E126-2707-8CE6E53B193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329238" y="4200525"/>
            <a:ext cx="3374230" cy="5850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35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252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0BB81D2-6F83-6C7F-49EA-F0A494CA15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1678976"/>
            <a:ext cx="8262937" cy="8471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2870F8E-4953-D58B-BA98-E84672D2A138}"/>
              </a:ext>
            </a:extLst>
          </p:cNvPr>
          <p:cNvSpPr>
            <a:spLocks noGrp="1"/>
          </p:cNvSpPr>
          <p:nvPr>
            <p:ph type="tbl" sz="quarter" idx="42"/>
          </p:nvPr>
        </p:nvSpPr>
        <p:spPr>
          <a:xfrm>
            <a:off x="440531" y="2822248"/>
            <a:ext cx="8262938" cy="3205491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 vert="horz" lIns="91440" tIns="45720" rIns="91440" bIns="45720" rtlCol="0" anchor="ctr"/>
          <a:lstStyle>
            <a:lvl1pPr>
              <a:defRPr lang="en-GB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fld id="{9B8CCFF5-5E46-46BD-B5F9-D4D844B4C9EE}" type="slidenum">
              <a:rPr lang="en-GB" smtClean="0"/>
              <a:pPr algn="ctr"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E2B705-AC7B-B5AA-6133-E1B293F0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3E320-5A1C-1AC3-A591-89147CD722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1678976"/>
            <a:ext cx="8262937" cy="8471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able Placeholder 7">
            <a:extLst>
              <a:ext uri="{FF2B5EF4-FFF2-40B4-BE49-F238E27FC236}">
                <a16:creationId xmlns:a16="http://schemas.microsoft.com/office/drawing/2014/main" id="{5C89B0ED-4082-6CA5-6DFF-45D41DC3AAF8}"/>
              </a:ext>
            </a:extLst>
          </p:cNvPr>
          <p:cNvSpPr>
            <a:spLocks noGrp="1"/>
          </p:cNvSpPr>
          <p:nvPr>
            <p:ph type="tbl" sz="quarter" idx="42"/>
          </p:nvPr>
        </p:nvSpPr>
        <p:spPr>
          <a:xfrm>
            <a:off x="440531" y="2822248"/>
            <a:ext cx="8262938" cy="3205491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02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2" name="Picture Placeholder 8">
            <a:extLst>
              <a:ext uri="{FF2B5EF4-FFF2-40B4-BE49-F238E27FC236}">
                <a16:creationId xmlns:a16="http://schemas.microsoft.com/office/drawing/2014/main" id="{CC9075AB-F354-A157-9323-6F97BD3EFAE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2002" y="1711315"/>
            <a:ext cx="1800000" cy="5146685"/>
          </a:xfrm>
        </p:spPr>
        <p:txBody>
          <a:bodyPr/>
          <a:lstStyle/>
          <a:p>
            <a:endParaRPr lang="en-UZ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61267C-3A48-782E-000E-914DBB4E56ED}"/>
              </a:ext>
            </a:extLst>
          </p:cNvPr>
          <p:cNvSpPr/>
          <p:nvPr userDrawn="1"/>
        </p:nvSpPr>
        <p:spPr>
          <a:xfrm>
            <a:off x="1157234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9930E31F-8E3D-AFCA-20CB-FB2EFBD0CA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57234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9DA1500A-3792-B795-3F6D-CF4AD80B28A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78035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2F95C1-C2DC-E82B-E831-32B615360246}"/>
              </a:ext>
            </a:extLst>
          </p:cNvPr>
          <p:cNvSpPr/>
          <p:nvPr userDrawn="1"/>
        </p:nvSpPr>
        <p:spPr>
          <a:xfrm>
            <a:off x="6800798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3A67B80E-6EDF-2605-834F-08EDBAFC4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800798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B840E15C-58DD-EF39-5CDA-6517E32501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21598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3CE940-84DF-DB97-4E46-43CD592E889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1" y="4129226"/>
            <a:ext cx="2619375" cy="21445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B77F32-74CA-CAC3-70AC-2DA0E144201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0531" y="3539936"/>
            <a:ext cx="26193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41F66-33A0-95FB-D52B-E1441B9EBE2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84090" y="4129226"/>
            <a:ext cx="2619375" cy="21445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3CD2940-9658-0558-88C8-2CE8CC50A3B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084090" y="3539936"/>
            <a:ext cx="26193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69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9C46CF3-47E0-480A-FAE3-CC4532B22B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091" y="4246160"/>
            <a:ext cx="2060257" cy="20276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0E5A010-13E7-DF73-C593-741D172998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91" y="3535557"/>
            <a:ext cx="2060257" cy="67628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AD6034-55C1-F95F-F5A1-DE19A8A297B2}"/>
              </a:ext>
            </a:extLst>
          </p:cNvPr>
          <p:cNvSpPr/>
          <p:nvPr userDrawn="1"/>
        </p:nvSpPr>
        <p:spPr>
          <a:xfrm>
            <a:off x="1157234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C252C9-F644-7BBD-E48E-35C105956D6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57234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B48474B-335E-A349-9D94-AFF57B25C4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78035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A20008C-98B6-1B93-1666-7C910724E83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541872" y="4246160"/>
            <a:ext cx="2060257" cy="20276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ADC1CDF-FB3B-C918-DA9F-BBDAFB2C278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541872" y="3535557"/>
            <a:ext cx="2060257" cy="67628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03B43F-3310-E46F-73B4-F0FEED209A3F}"/>
              </a:ext>
            </a:extLst>
          </p:cNvPr>
          <p:cNvSpPr/>
          <p:nvPr userDrawn="1"/>
        </p:nvSpPr>
        <p:spPr>
          <a:xfrm>
            <a:off x="3979015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2FFE2AC-D30E-D772-84C1-40D10532A52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979015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4D12BE7-3585-56E3-BA93-F96EB278934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099815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0B6CA4A-8D84-3EEB-BCC0-7847C450BE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63652" y="4246160"/>
            <a:ext cx="2060257" cy="20276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9BA0510-AB82-4183-3931-89F7C4289B4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63652" y="3535557"/>
            <a:ext cx="2060257" cy="67628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374EA-8DE2-CFE6-F130-8CECEFE9B9F3}"/>
              </a:ext>
            </a:extLst>
          </p:cNvPr>
          <p:cNvSpPr/>
          <p:nvPr userDrawn="1"/>
        </p:nvSpPr>
        <p:spPr>
          <a:xfrm>
            <a:off x="6800795" y="1789592"/>
            <a:ext cx="1185969" cy="1581292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35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68009D65-7144-2D69-EB9A-09DC45279A2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800795" y="178959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EF8C93A-3050-EFD4-D3D9-4B0785DD8EE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921596" y="2209897"/>
            <a:ext cx="94437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7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E1803B-F15C-4CA3-42A5-1BB82D33C39E}"/>
              </a:ext>
            </a:extLst>
          </p:cNvPr>
          <p:cNvSpPr/>
          <p:nvPr userDrawn="1"/>
        </p:nvSpPr>
        <p:spPr>
          <a:xfrm>
            <a:off x="927443" y="1772412"/>
            <a:ext cx="1185969" cy="1581292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91DEF68E-0B5E-E04D-A9E5-0A4C71B5094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27443" y="177241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99B8CC5-871B-E6F8-1EA4-2AD0E5F22F8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48243" y="2192717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A93E70D-65B5-F19A-9AEF-F941A296D99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58418" y="4129226"/>
            <a:ext cx="1724022" cy="21445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53621B6-5EA2-033E-F68F-7DCEA47EF6F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8418" y="3539936"/>
            <a:ext cx="17240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09CA9D-5F15-145F-88FC-3F4C23BAF3ED}"/>
              </a:ext>
            </a:extLst>
          </p:cNvPr>
          <p:cNvSpPr/>
          <p:nvPr userDrawn="1"/>
        </p:nvSpPr>
        <p:spPr>
          <a:xfrm>
            <a:off x="2962222" y="1772412"/>
            <a:ext cx="1185969" cy="1581292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3F10F4C-CDA6-8317-544A-7FB1D42A4AD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62222" y="177241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51D3254-7E83-827B-FC27-9E7BEA84A7B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83021" y="2192717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DAC0BDE-0636-1FFE-BC36-E1FA741AF83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693196" y="4129226"/>
            <a:ext cx="1724022" cy="21445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A8EC22C-067C-C84C-4185-E388C0194B1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693196" y="3539936"/>
            <a:ext cx="17240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8B75F7-1FED-D02B-3936-6CECAE62A219}"/>
              </a:ext>
            </a:extLst>
          </p:cNvPr>
          <p:cNvSpPr/>
          <p:nvPr userDrawn="1"/>
        </p:nvSpPr>
        <p:spPr>
          <a:xfrm>
            <a:off x="4997000" y="1772412"/>
            <a:ext cx="1185969" cy="1581292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89E94AF-3E8A-B862-0007-9E93166FAEF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997000" y="177241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576BE4F-5EE5-7ABB-EA7F-A8BD6C65EC1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117800" y="2192717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DD24A74-26FF-4C96-A985-8552AB5344A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727975" y="4129226"/>
            <a:ext cx="1724022" cy="21445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743E82E-2C7D-7B74-ADE1-96D8C2DBBF8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727975" y="3539936"/>
            <a:ext cx="17240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CC9DBB-0DFD-352D-370F-812F956D8D80}"/>
              </a:ext>
            </a:extLst>
          </p:cNvPr>
          <p:cNvSpPr/>
          <p:nvPr userDrawn="1"/>
        </p:nvSpPr>
        <p:spPr>
          <a:xfrm>
            <a:off x="7031780" y="1772412"/>
            <a:ext cx="1185969" cy="1581292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14E23CBD-4B85-9B6A-E464-13D50992117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31780" y="1772412"/>
            <a:ext cx="1185969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750" dirty="0">
                <a:solidFill>
                  <a:sysClr val="windowText" lastClr="000000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31571428-972D-7B6D-7858-93850379C8B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152579" y="2192717"/>
            <a:ext cx="94437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0DC3AF2-DC88-47EF-70B7-4A35DC12DD2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762754" y="4129226"/>
            <a:ext cx="1724022" cy="21445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33EA874-8B21-2BE1-00A3-BEBAEC67E43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762754" y="3539936"/>
            <a:ext cx="17240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35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C71B14-7CDE-2DFC-7ACC-166293B9739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872037" y="2388846"/>
            <a:ext cx="3831430" cy="34023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B5676C3-4F2C-7B98-BC68-0511C1A3F3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872037" y="1678984"/>
            <a:ext cx="3831430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Chart Placeholder 27">
            <a:extLst>
              <a:ext uri="{FF2B5EF4-FFF2-40B4-BE49-F238E27FC236}">
                <a16:creationId xmlns:a16="http://schemas.microsoft.com/office/drawing/2014/main" id="{B5E2E71B-4A29-B044-14A3-DF9F45240B5B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440532" y="1678984"/>
            <a:ext cx="3831430" cy="4112217"/>
          </a:xfr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GB" sz="1050"/>
            </a:lvl1pPr>
          </a:lstStyle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31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20FD7B2-9990-E298-D806-AECFBE9C6ED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0532" y="2388846"/>
            <a:ext cx="3831430" cy="340235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200" b="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4953936-D176-288C-86FB-0093FEA7038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0532" y="1678984"/>
            <a:ext cx="3831430" cy="67628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350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7" name="Chart Placeholder 27">
            <a:extLst>
              <a:ext uri="{FF2B5EF4-FFF2-40B4-BE49-F238E27FC236}">
                <a16:creationId xmlns:a16="http://schemas.microsoft.com/office/drawing/2014/main" id="{B2197681-7D14-90ED-5FE1-79923EF28925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4872038" y="1678984"/>
            <a:ext cx="3831430" cy="4112217"/>
          </a:xfr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GB" sz="1050"/>
            </a:lvl1pPr>
          </a:lstStyle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8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17D2B4-6B26-0AD0-701C-0544423A01AC}"/>
              </a:ext>
            </a:extLst>
          </p:cNvPr>
          <p:cNvCxnSpPr/>
          <p:nvPr userDrawn="1"/>
        </p:nvCxnSpPr>
        <p:spPr>
          <a:xfrm>
            <a:off x="440531" y="3823669"/>
            <a:ext cx="8262936" cy="0"/>
          </a:xfrm>
          <a:prstGeom prst="straightConnector1">
            <a:avLst/>
          </a:prstGeom>
          <a:ln w="38100" cap="rnd">
            <a:solidFill>
              <a:schemeClr val="accent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8">
            <a:extLst>
              <a:ext uri="{FF2B5EF4-FFF2-40B4-BE49-F238E27FC236}">
                <a16:creationId xmlns:a16="http://schemas.microsoft.com/office/drawing/2014/main" id="{A2DEF8EA-0150-4590-9F27-095E9EDA75B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8175" y="3632200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28F6B1D-4DCA-64CC-37E2-93E3E1C27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345" y="4838192"/>
            <a:ext cx="2214561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021618B-4EB6-1383-0324-FDB1CA8A6A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345" y="4128330"/>
            <a:ext cx="221456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BA08B14-D12D-E3B4-766E-E52B64E79D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16200000">
            <a:off x="-181187" y="4892950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168">
            <a:extLst>
              <a:ext uri="{FF2B5EF4-FFF2-40B4-BE49-F238E27FC236}">
                <a16:creationId xmlns:a16="http://schemas.microsoft.com/office/drawing/2014/main" id="{3D2E7D44-6556-4F59-3B1C-3F00E68C7EA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467100" y="3632200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5E6ECB60-A36C-4011-0499-2A4AA371C7E2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667127" y="2507172"/>
            <a:ext cx="2214561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9BA2FFC-C51E-7BB7-C8D4-A4E7F43184D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3667127" y="1797310"/>
            <a:ext cx="221456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9495DDD-649B-4773-CF09-8E3CE90FA8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 rot="16200000">
            <a:off x="2640594" y="2561930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168">
            <a:extLst>
              <a:ext uri="{FF2B5EF4-FFF2-40B4-BE49-F238E27FC236}">
                <a16:creationId xmlns:a16="http://schemas.microsoft.com/office/drawing/2014/main" id="{912D3336-39A4-7E1A-3485-6F93CC6111D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86500" y="3632200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594B69F-7452-01A9-4AE8-1E70B584D587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488908" y="4838192"/>
            <a:ext cx="2214561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D1C0592-1CAF-49DB-43F0-7369AE9E2410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488908" y="4128330"/>
            <a:ext cx="221456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BD58244-CB74-A266-F261-3C99E0732BC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5462376" y="4892950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894225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43A55-D241-78EE-3D8C-1BDF621FCD28}"/>
              </a:ext>
            </a:extLst>
          </p:cNvPr>
          <p:cNvCxnSpPr/>
          <p:nvPr userDrawn="1"/>
        </p:nvCxnSpPr>
        <p:spPr>
          <a:xfrm>
            <a:off x="440531" y="3823669"/>
            <a:ext cx="8262936" cy="0"/>
          </a:xfrm>
          <a:prstGeom prst="straightConnector1">
            <a:avLst/>
          </a:prstGeom>
          <a:ln w="38100" cap="rnd">
            <a:solidFill>
              <a:schemeClr val="accent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68">
            <a:extLst>
              <a:ext uri="{FF2B5EF4-FFF2-40B4-BE49-F238E27FC236}">
                <a16:creationId xmlns:a16="http://schemas.microsoft.com/office/drawing/2014/main" id="{F6A2954E-AF4E-6C79-2829-BBEF300CD94C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38175" y="3632200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6BC0482-25B0-66FD-403E-AC58B866ED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345" y="4838192"/>
            <a:ext cx="1693546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C50B986-01B8-30FE-1ADC-AB068703B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345" y="4128330"/>
            <a:ext cx="1693546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2A92B5B-5BAC-146B-32EB-F3D930339FC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16200000">
            <a:off x="-181187" y="4892950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168">
            <a:extLst>
              <a:ext uri="{FF2B5EF4-FFF2-40B4-BE49-F238E27FC236}">
                <a16:creationId xmlns:a16="http://schemas.microsoft.com/office/drawing/2014/main" id="{971E2DE3-791D-7ADB-8CAE-3E625C3EB10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609850" y="3632200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B77273D-969B-42F3-9E73-0FDF3C9E946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814638" y="2500903"/>
            <a:ext cx="1693546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0C19D29-370D-9E64-E0C9-491C8EAC188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2814638" y="1791041"/>
            <a:ext cx="1693546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DB913B1-CFA8-B975-B51F-DF5FE043D40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 rot="16200000">
            <a:off x="1775841" y="2552748"/>
            <a:ext cx="1741501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168">
            <a:extLst>
              <a:ext uri="{FF2B5EF4-FFF2-40B4-BE49-F238E27FC236}">
                <a16:creationId xmlns:a16="http://schemas.microsoft.com/office/drawing/2014/main" id="{9222CF0E-8064-DC68-E99B-C241EA8281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581525" y="3632200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C8A5821-7348-6871-C0F2-452D64D850CE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4783931" y="4838192"/>
            <a:ext cx="1693546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E0C5884F-82A3-5392-CC0D-D16FB2F3DFC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4783931" y="4128330"/>
            <a:ext cx="1693546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A50820B-D02A-A9D1-0A8C-4E13D9E2F90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3757400" y="4892950"/>
            <a:ext cx="1738359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4" name="Text Placeholder 168">
            <a:extLst>
              <a:ext uri="{FF2B5EF4-FFF2-40B4-BE49-F238E27FC236}">
                <a16:creationId xmlns:a16="http://schemas.microsoft.com/office/drawing/2014/main" id="{04B7A768-29B3-4CA8-EB33-39C60D8329E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553200" y="3632200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78B4532-94A3-5B27-BA23-966D08CF8B1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753225" y="2500903"/>
            <a:ext cx="1693546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665FF46-0199-2613-34CB-7FF8F2088AE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753225" y="1791041"/>
            <a:ext cx="1693546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04BA9D07-622D-3E81-D8FA-0B57E6E1183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5714428" y="2552747"/>
            <a:ext cx="1741499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512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36AA71-D03B-1061-6D51-1E0884DDA471}"/>
              </a:ext>
            </a:extLst>
          </p:cNvPr>
          <p:cNvCxnSpPr/>
          <p:nvPr userDrawn="1"/>
        </p:nvCxnSpPr>
        <p:spPr>
          <a:xfrm>
            <a:off x="440531" y="3823669"/>
            <a:ext cx="8262936" cy="0"/>
          </a:xfrm>
          <a:prstGeom prst="straightConnector1">
            <a:avLst/>
          </a:prstGeom>
          <a:ln w="38100" cap="rnd">
            <a:solidFill>
              <a:schemeClr val="accent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68">
            <a:extLst>
              <a:ext uri="{FF2B5EF4-FFF2-40B4-BE49-F238E27FC236}">
                <a16:creationId xmlns:a16="http://schemas.microsoft.com/office/drawing/2014/main" id="{53AFA603-B01C-1470-9C66-56252D67177B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38175" y="3632200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73DB38-7469-887F-D2D2-F1C143962C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346" y="4838192"/>
            <a:ext cx="1260871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5F8D5B9-E1AB-A39A-E163-E12D5DAD00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346" y="4128330"/>
            <a:ext cx="126087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79D3E1B-2023-99F8-0D4D-3ADEBB7721C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16200000">
            <a:off x="-181187" y="4892950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9" name="Text Placeholder 168">
            <a:extLst>
              <a:ext uri="{FF2B5EF4-FFF2-40B4-BE49-F238E27FC236}">
                <a16:creationId xmlns:a16="http://schemas.microsoft.com/office/drawing/2014/main" id="{6219942D-B77F-9598-5103-C482F53B9C2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171700" y="3632200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5681964-28FF-6DEA-54FD-3921FDEF91A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469715" y="2487343"/>
            <a:ext cx="1260871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1B643BD-4C89-F6E0-19C2-4B04A2E296C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2469715" y="1777481"/>
            <a:ext cx="126087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AB3DBB8-993E-27F0-576D-1309B3C202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 rot="16200000">
            <a:off x="1443183" y="2542101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0" name="Text Placeholder 168">
            <a:extLst>
              <a:ext uri="{FF2B5EF4-FFF2-40B4-BE49-F238E27FC236}">
                <a16:creationId xmlns:a16="http://schemas.microsoft.com/office/drawing/2014/main" id="{3272C012-FE35-3352-0B41-526083DDFF0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714750" y="3632200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3561EA9-848A-B161-44DD-8B5B99124E6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4094085" y="4838192"/>
            <a:ext cx="1260871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5FFA011-BFCC-A99F-8818-8AF6ED92EC6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4094085" y="4128330"/>
            <a:ext cx="126087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73CD084A-A6D3-1D96-4C16-8D0433D19C8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3067552" y="4892950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2" name="Text Placeholder 168">
            <a:extLst>
              <a:ext uri="{FF2B5EF4-FFF2-40B4-BE49-F238E27FC236}">
                <a16:creationId xmlns:a16="http://schemas.microsoft.com/office/drawing/2014/main" id="{B4AC211C-918C-94A1-8AD9-FAD5867B2EB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248275" y="3632200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B84FA82-C276-72B8-EC9F-5E8CCD8D53B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718454" y="2487343"/>
            <a:ext cx="1260871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36245FA-EEE2-C47F-C311-0A8FF803AFE3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5718454" y="1777481"/>
            <a:ext cx="126087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943782-CFB9-E05D-77EE-A9257E7C116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4691922" y="2542101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1" name="Text Placeholder 168">
            <a:extLst>
              <a:ext uri="{FF2B5EF4-FFF2-40B4-BE49-F238E27FC236}">
                <a16:creationId xmlns:a16="http://schemas.microsoft.com/office/drawing/2014/main" id="{12F6E87A-7520-E807-1E18-3CEC7BE2A6C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143750" y="3632200"/>
            <a:ext cx="270000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DC1C7E1-E49D-0D4D-DC9C-49C03EAC9418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342822" y="4838192"/>
            <a:ext cx="1260871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214BD9B-326C-6E90-6FEA-8580E500429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342822" y="4128330"/>
            <a:ext cx="126087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F09F9CA-5514-6A9A-0917-E3DE5303651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 rot="16200000">
            <a:off x="6316290" y="4892950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11051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43A55-D241-78EE-3D8C-1BDF621FCD28}"/>
              </a:ext>
            </a:extLst>
          </p:cNvPr>
          <p:cNvCxnSpPr>
            <a:cxnSpLocks/>
          </p:cNvCxnSpPr>
          <p:nvPr userDrawn="1"/>
        </p:nvCxnSpPr>
        <p:spPr>
          <a:xfrm>
            <a:off x="440531" y="3823669"/>
            <a:ext cx="8262936" cy="0"/>
          </a:xfrm>
          <a:prstGeom prst="straightConnector1">
            <a:avLst/>
          </a:prstGeom>
          <a:ln w="38100" cap="rnd">
            <a:solidFill>
              <a:schemeClr val="accent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6BC0482-25B0-66FD-403E-AC58B866ED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346" y="4838192"/>
            <a:ext cx="115942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C50B986-01B8-30FE-1ADC-AB068703B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346" y="4128330"/>
            <a:ext cx="115942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2A92B5B-5BAC-146B-32EB-F3D930339FC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16200000">
            <a:off x="-181187" y="4892950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168">
            <a:extLst>
              <a:ext uri="{FF2B5EF4-FFF2-40B4-BE49-F238E27FC236}">
                <a16:creationId xmlns:a16="http://schemas.microsoft.com/office/drawing/2014/main" id="{0B19C6BF-3839-A4A7-AB2C-387A9E955F78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981200" y="3645078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4ABF171-F5FB-95D6-D557-22167CC7478D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213421" y="2499850"/>
            <a:ext cx="115942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7EB721C-7D57-2D66-3B50-692BC217A47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2213421" y="1789988"/>
            <a:ext cx="115942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2EC58A2-CC25-770E-9DC3-A38ECAA1212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 rot="16200000">
            <a:off x="1186889" y="2554608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4" name="Text Placeholder 168">
            <a:extLst>
              <a:ext uri="{FF2B5EF4-FFF2-40B4-BE49-F238E27FC236}">
                <a16:creationId xmlns:a16="http://schemas.microsoft.com/office/drawing/2014/main" id="{6D466CDF-E874-5C3F-A560-2C24B3691507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3314700" y="3632378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94B3084-98C4-6296-6B6D-97EB3406829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3581497" y="4838192"/>
            <a:ext cx="115942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613FBF-AFC6-DE81-8285-5B1C2E02F16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3581497" y="4128330"/>
            <a:ext cx="115942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BAAF04D-62AF-4228-9A5B-311BD243A2B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2554965" y="4892950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9" name="Text Placeholder 168">
            <a:extLst>
              <a:ext uri="{FF2B5EF4-FFF2-40B4-BE49-F238E27FC236}">
                <a16:creationId xmlns:a16="http://schemas.microsoft.com/office/drawing/2014/main" id="{B6EBAB72-AC4B-C7CF-CDE8-6C584A93A9F7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4657725" y="3645078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22B9BC5-5866-BA38-15A8-8C6C92D7394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4876947" y="2499850"/>
            <a:ext cx="115942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9553C91A-E673-80D0-6367-D9E6EDE2FE61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4876947" y="1789988"/>
            <a:ext cx="115942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A2E7440-3DAE-8CAC-91F3-759991DCC19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3850415" y="2554608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168">
            <a:extLst>
              <a:ext uri="{FF2B5EF4-FFF2-40B4-BE49-F238E27FC236}">
                <a16:creationId xmlns:a16="http://schemas.microsoft.com/office/drawing/2014/main" id="{7371A1F4-A993-B1BF-A750-5F2131EB430E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6000750" y="3645078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7A4FB97-CF47-A6ED-AFC3-F9E1E8A1E5E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317649" y="4838192"/>
            <a:ext cx="115942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098CD05-4730-BAD9-7E67-8548D973899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317649" y="4128330"/>
            <a:ext cx="115942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895496AC-1552-EF02-5930-6D8F196BBDA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 rot="16200000">
            <a:off x="5291116" y="4892950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6" name="Text Placeholder 168">
            <a:extLst>
              <a:ext uri="{FF2B5EF4-FFF2-40B4-BE49-F238E27FC236}">
                <a16:creationId xmlns:a16="http://schemas.microsoft.com/office/drawing/2014/main" id="{ECC8CAD4-96DD-DFAF-AA29-00AFACDD630C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7334250" y="3645078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556999F-2660-2E0A-9A48-A686C140A52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540473" y="2499850"/>
            <a:ext cx="115942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AAF9B49E-A9EF-6331-D3A6-16BB16393B2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540473" y="1789988"/>
            <a:ext cx="115942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C756DFB-E4FA-C6A8-C347-69974F163F6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 rot="16200000">
            <a:off x="6513941" y="2554608"/>
            <a:ext cx="1738360" cy="215399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4" name="Text Placeholder 168">
            <a:extLst>
              <a:ext uri="{FF2B5EF4-FFF2-40B4-BE49-F238E27FC236}">
                <a16:creationId xmlns:a16="http://schemas.microsoft.com/office/drawing/2014/main" id="{E9CDCE82-6CB8-A7B5-A950-748A7628D6FE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638175" y="3645078"/>
            <a:ext cx="270000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23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D7D4AC-BCAD-5769-10CE-B3C5600AB4CA}"/>
              </a:ext>
            </a:extLst>
          </p:cNvPr>
          <p:cNvGrpSpPr/>
          <p:nvPr userDrawn="1"/>
        </p:nvGrpSpPr>
        <p:grpSpPr>
          <a:xfrm>
            <a:off x="3100712" y="3174414"/>
            <a:ext cx="2942576" cy="1307812"/>
            <a:chOff x="4134283" y="2771991"/>
            <a:chExt cx="3923434" cy="13078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2F50B38-1B10-8923-4333-D1F9008AE719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53D12993-8DA4-76E5-FF34-29883635B6B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57608E95-6E44-2EEF-E99E-1F497CF6E911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0" name="Arc 49">
                <a:extLst>
                  <a:ext uri="{FF2B5EF4-FFF2-40B4-BE49-F238E27FC236}">
                    <a16:creationId xmlns:a16="http://schemas.microsoft.com/office/drawing/2014/main" id="{B0933033-333B-AEFF-3DD3-E5C3D050A372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C8069F-2F11-2B81-4C04-90E9E467E9C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834BA12C-301A-4F40-7DED-E63D9C0011FE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DA2D66E-D2E4-1ACD-A358-E5625C39CC8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A047FE98-6EB9-494C-ED7E-F41B472428A7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168">
            <a:extLst>
              <a:ext uri="{FF2B5EF4-FFF2-40B4-BE49-F238E27FC236}">
                <a16:creationId xmlns:a16="http://schemas.microsoft.com/office/drawing/2014/main" id="{A2DEF8EA-0150-4590-9F27-095E9EDA75BD}"/>
              </a:ext>
            </a:extLst>
          </p:cNvPr>
          <p:cNvSpPr>
            <a:spLocks noGrp="1" noChangeAspect="1"/>
          </p:cNvSpPr>
          <p:nvPr>
            <p:ph type="body" sz="quarter" idx="66" hasCustomPrompt="1"/>
          </p:nvPr>
        </p:nvSpPr>
        <p:spPr>
          <a:xfrm>
            <a:off x="3532445" y="3097722"/>
            <a:ext cx="108000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28F6B1D-4DCA-64CC-37E2-93E3E1C27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2604092"/>
            <a:ext cx="2612231" cy="812890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021618B-4EB6-1383-0324-FDB1CA8A6A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1894230"/>
            <a:ext cx="2612231" cy="676285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168">
            <a:extLst>
              <a:ext uri="{FF2B5EF4-FFF2-40B4-BE49-F238E27FC236}">
                <a16:creationId xmlns:a16="http://schemas.microsoft.com/office/drawing/2014/main" id="{3D2E7D44-6556-4F59-3B1C-3F00E68C7EA3}"/>
              </a:ext>
            </a:extLst>
          </p:cNvPr>
          <p:cNvSpPr>
            <a:spLocks noGrp="1" noChangeAspect="1"/>
          </p:cNvSpPr>
          <p:nvPr>
            <p:ph type="body" sz="quarter" idx="69" hasCustomPrompt="1"/>
          </p:nvPr>
        </p:nvSpPr>
        <p:spPr>
          <a:xfrm>
            <a:off x="4515652" y="4410226"/>
            <a:ext cx="108000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5E6ECB60-A36C-4011-0499-2A4AA371C7E2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59906" y="5459677"/>
            <a:ext cx="3024188" cy="81412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9BA2FFC-C51E-7BB7-C8D4-A4E7F43184D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3059906" y="4749815"/>
            <a:ext cx="3024188" cy="67628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168">
            <a:extLst>
              <a:ext uri="{FF2B5EF4-FFF2-40B4-BE49-F238E27FC236}">
                <a16:creationId xmlns:a16="http://schemas.microsoft.com/office/drawing/2014/main" id="{912D3336-39A4-7E1A-3485-6F93CC6111DE}"/>
              </a:ext>
            </a:extLst>
          </p:cNvPr>
          <p:cNvSpPr>
            <a:spLocks noGrp="1" noChangeAspect="1"/>
          </p:cNvSpPr>
          <p:nvPr>
            <p:ph type="body" sz="quarter" idx="68" hasCustomPrompt="1"/>
          </p:nvPr>
        </p:nvSpPr>
        <p:spPr>
          <a:xfrm>
            <a:off x="5498858" y="3097722"/>
            <a:ext cx="108000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594B69F-7452-01A9-4AE8-1E70B584D587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091237" y="2608490"/>
            <a:ext cx="2612230" cy="81289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D1C0592-1CAF-49DB-43F0-7369AE9E2410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091237" y="1898628"/>
            <a:ext cx="2612230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BA08B14-D12D-E3B4-766E-E52B64E79D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113945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9495DDD-649B-4773-CF09-8E3CE90FA8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097151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BD58244-CB74-A266-F261-3C99E0732BC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080358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5839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28D7362-02BF-C07E-E17F-9AC7882852E1}"/>
              </a:ext>
            </a:extLst>
          </p:cNvPr>
          <p:cNvGrpSpPr/>
          <p:nvPr userDrawn="1"/>
        </p:nvGrpSpPr>
        <p:grpSpPr>
          <a:xfrm>
            <a:off x="2610284" y="3174414"/>
            <a:ext cx="3923433" cy="1307812"/>
            <a:chOff x="4134283" y="3357980"/>
            <a:chExt cx="5231244" cy="13078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DC7F4C-5E59-6E8D-A95C-FCF70D021EC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6981EA21-DF44-EE28-F042-BBEA4F00521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9" name="Arc 48">
                <a:extLst>
                  <a:ext uri="{FF2B5EF4-FFF2-40B4-BE49-F238E27FC236}">
                    <a16:creationId xmlns:a16="http://schemas.microsoft.com/office/drawing/2014/main" id="{A8530B76-822E-793A-0601-7A1F18EFF7CE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37EA92-5C96-2DFD-35BB-83F4F4F242E3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0" name="Arc 47">
                <a:extLst>
                  <a:ext uri="{FF2B5EF4-FFF2-40B4-BE49-F238E27FC236}">
                    <a16:creationId xmlns:a16="http://schemas.microsoft.com/office/drawing/2014/main" id="{1DC38CE9-78E0-89D8-7EFD-4E0EA66C994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1" name="Arc 48">
                <a:extLst>
                  <a:ext uri="{FF2B5EF4-FFF2-40B4-BE49-F238E27FC236}">
                    <a16:creationId xmlns:a16="http://schemas.microsoft.com/office/drawing/2014/main" id="{623955D8-4649-B4EA-A992-52AD733DC595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E41B74A-50C0-154A-0DED-071E1BF034A4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C389CF38-804A-5F27-43EE-E3247E270AB6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2E729425-7630-5481-4CB2-4EF62E9657F1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5C3AA1-D0AA-85DA-FF23-1A92134AE264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E26A4C22-DEAB-E113-E906-E22318B0ECB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566C6B77-E985-BE92-88F6-679404F2FE3E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168">
            <a:extLst>
              <a:ext uri="{FF2B5EF4-FFF2-40B4-BE49-F238E27FC236}">
                <a16:creationId xmlns:a16="http://schemas.microsoft.com/office/drawing/2014/main" id="{F6A2954E-AF4E-6C79-2829-BBEF300CD94C}"/>
              </a:ext>
            </a:extLst>
          </p:cNvPr>
          <p:cNvSpPr>
            <a:spLocks noGrp="1" noChangeAspect="1"/>
          </p:cNvSpPr>
          <p:nvPr>
            <p:ph type="body" sz="quarter" idx="73" hasCustomPrompt="1"/>
          </p:nvPr>
        </p:nvSpPr>
        <p:spPr>
          <a:xfrm>
            <a:off x="3050858" y="3102414"/>
            <a:ext cx="108000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6BC0482-25B0-66FD-403E-AC58B866ED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55" y="3768012"/>
            <a:ext cx="1950242" cy="897962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C50B986-01B8-30FE-1ADC-AB068703B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9755" y="3058149"/>
            <a:ext cx="1950242" cy="676285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2A92B5B-5BAC-146B-32EB-F3D930339FC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623883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B77273D-969B-42F3-9E73-0FDF3C9E946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66985" y="5375838"/>
            <a:ext cx="2024990" cy="8979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0C19D29-370D-9E64-E0C9-491C8EAC188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3066985" y="4665975"/>
            <a:ext cx="2024990" cy="67628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DB913B1-CFA8-B975-B51F-DF5FE043D40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607628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168">
            <a:extLst>
              <a:ext uri="{FF2B5EF4-FFF2-40B4-BE49-F238E27FC236}">
                <a16:creationId xmlns:a16="http://schemas.microsoft.com/office/drawing/2014/main" id="{9222CF0E-8064-DC68-E99B-C241EA82817E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>
            <a:off x="5009811" y="3102414"/>
            <a:ext cx="108000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C8A5821-7348-6871-C0F2-452D64D850CE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4059105" y="2163253"/>
            <a:ext cx="2024990" cy="8979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E0C5884F-82A3-5392-CC0D-D16FB2F3DFC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4059105" y="1453390"/>
            <a:ext cx="2024990" cy="67628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A50820B-D02A-A9D1-0A8C-4E13D9E2F90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591372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78B4532-94A3-5B27-BA23-966D08CF8B1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753224" y="3768012"/>
            <a:ext cx="1950243" cy="89796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665FF46-0199-2613-34CB-7FF8F2088AE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753224" y="3058149"/>
            <a:ext cx="195024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04BA9D07-622D-3E81-D8FA-0B57E6E1183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575117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168">
            <a:extLst>
              <a:ext uri="{FF2B5EF4-FFF2-40B4-BE49-F238E27FC236}">
                <a16:creationId xmlns:a16="http://schemas.microsoft.com/office/drawing/2014/main" id="{971E2DE3-791D-7ADB-8CAE-3E625C3EB100}"/>
              </a:ext>
            </a:extLst>
          </p:cNvPr>
          <p:cNvSpPr>
            <a:spLocks noGrp="1" noChangeAspect="1"/>
          </p:cNvSpPr>
          <p:nvPr>
            <p:ph type="body" sz="quarter" idx="72" hasCustomPrompt="1"/>
          </p:nvPr>
        </p:nvSpPr>
        <p:spPr>
          <a:xfrm>
            <a:off x="4030334" y="4410226"/>
            <a:ext cx="108000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" name="Text Placeholder 168">
            <a:extLst>
              <a:ext uri="{FF2B5EF4-FFF2-40B4-BE49-F238E27FC236}">
                <a16:creationId xmlns:a16="http://schemas.microsoft.com/office/drawing/2014/main" id="{04B7A768-29B3-4CA8-EB33-39C60D8329E9}"/>
              </a:ext>
            </a:extLst>
          </p:cNvPr>
          <p:cNvSpPr>
            <a:spLocks noGrp="1" noChangeAspect="1"/>
          </p:cNvSpPr>
          <p:nvPr>
            <p:ph type="body" sz="quarter" idx="70" hasCustomPrompt="1"/>
          </p:nvPr>
        </p:nvSpPr>
        <p:spPr>
          <a:xfrm>
            <a:off x="5989287" y="4414810"/>
            <a:ext cx="108000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03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7F2A61-7BDE-3D16-9950-06A9D3D9C468}"/>
              </a:ext>
            </a:extLst>
          </p:cNvPr>
          <p:cNvGrpSpPr/>
          <p:nvPr userDrawn="1"/>
        </p:nvGrpSpPr>
        <p:grpSpPr>
          <a:xfrm>
            <a:off x="2119855" y="3174414"/>
            <a:ext cx="4904291" cy="1307812"/>
            <a:chOff x="3480378" y="3357980"/>
            <a:chExt cx="6539055" cy="1307812"/>
          </a:xfrm>
        </p:grpSpPr>
        <p:sp>
          <p:nvSpPr>
            <p:cNvPr id="14" name="Arc 47">
              <a:extLst>
                <a:ext uri="{FF2B5EF4-FFF2-40B4-BE49-F238E27FC236}">
                  <a16:creationId xmlns:a16="http://schemas.microsoft.com/office/drawing/2014/main" id="{5279033E-FBF6-4913-21CB-0438500C8224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c 47">
              <a:extLst>
                <a:ext uri="{FF2B5EF4-FFF2-40B4-BE49-F238E27FC236}">
                  <a16:creationId xmlns:a16="http://schemas.microsoft.com/office/drawing/2014/main" id="{2119E5D8-FA04-350E-7C6D-303BCB36320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1" name="Arc 48">
              <a:extLst>
                <a:ext uri="{FF2B5EF4-FFF2-40B4-BE49-F238E27FC236}">
                  <a16:creationId xmlns:a16="http://schemas.microsoft.com/office/drawing/2014/main" id="{049633F0-F250-CC27-33FE-31E2D1C634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5" name="Arc 47">
              <a:extLst>
                <a:ext uri="{FF2B5EF4-FFF2-40B4-BE49-F238E27FC236}">
                  <a16:creationId xmlns:a16="http://schemas.microsoft.com/office/drawing/2014/main" id="{2DDC6E8A-8B3A-37C1-2ABE-DA9340F1F98C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9" name="Arc 48">
              <a:extLst>
                <a:ext uri="{FF2B5EF4-FFF2-40B4-BE49-F238E27FC236}">
                  <a16:creationId xmlns:a16="http://schemas.microsoft.com/office/drawing/2014/main" id="{2992A0CF-D4EF-7D82-C934-FC7339F4557E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A13241C-91C5-D635-041E-5A7BBC6E936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C7AAC71-7645-122F-069F-AD021AD9382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E14F4A34-EF57-5A5E-FADB-8C667FAE824E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6B9EB870-B90D-FD29-5A44-A8CB244B49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65BAF49C-E33D-C889-4A47-B67A2459AD74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68">
            <a:extLst>
              <a:ext uri="{FF2B5EF4-FFF2-40B4-BE49-F238E27FC236}">
                <a16:creationId xmlns:a16="http://schemas.microsoft.com/office/drawing/2014/main" id="{53AFA603-B01C-1470-9C66-56252D67177B}"/>
              </a:ext>
            </a:extLst>
          </p:cNvPr>
          <p:cNvSpPr>
            <a:spLocks noGrp="1" noChangeAspect="1"/>
          </p:cNvSpPr>
          <p:nvPr>
            <p:ph type="body" sz="quarter" idx="78" hasCustomPrompt="1"/>
          </p:nvPr>
        </p:nvSpPr>
        <p:spPr>
          <a:xfrm>
            <a:off x="2555951" y="3103184"/>
            <a:ext cx="108000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73DB38-7469-887F-D2D2-F1C143962C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1513" y="2095844"/>
            <a:ext cx="1476876" cy="839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5F8D5B9-E1AB-A39A-E163-E12D5DAD00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513" y="1513537"/>
            <a:ext cx="1476876" cy="54872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79D3E1B-2023-99F8-0D4D-3ADEBB7721C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137451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9" name="Text Placeholder 168">
            <a:extLst>
              <a:ext uri="{FF2B5EF4-FFF2-40B4-BE49-F238E27FC236}">
                <a16:creationId xmlns:a16="http://schemas.microsoft.com/office/drawing/2014/main" id="{6219942D-B77F-9598-5103-C482F53B9C2B}"/>
              </a:ext>
            </a:extLst>
          </p:cNvPr>
          <p:cNvSpPr>
            <a:spLocks noGrp="1" noChangeAspect="1"/>
          </p:cNvSpPr>
          <p:nvPr>
            <p:ph type="body" sz="quarter" idx="74" hasCustomPrompt="1"/>
          </p:nvPr>
        </p:nvSpPr>
        <p:spPr>
          <a:xfrm>
            <a:off x="3536976" y="4410226"/>
            <a:ext cx="108000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5681964-28FF-6DEA-54FD-3921FDEF91A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852538" y="5434792"/>
            <a:ext cx="1476876" cy="839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1B643BD-4C89-F6E0-19C2-4B04A2E296C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2852538" y="4852485"/>
            <a:ext cx="1476876" cy="54872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AB3DBB8-993E-27F0-576D-1309B3C202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118476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0" name="Text Placeholder 168">
            <a:extLst>
              <a:ext uri="{FF2B5EF4-FFF2-40B4-BE49-F238E27FC236}">
                <a16:creationId xmlns:a16="http://schemas.microsoft.com/office/drawing/2014/main" id="{3272C012-FE35-3352-0B41-526083DDFF00}"/>
              </a:ext>
            </a:extLst>
          </p:cNvPr>
          <p:cNvSpPr>
            <a:spLocks noGrp="1" noChangeAspect="1"/>
          </p:cNvSpPr>
          <p:nvPr>
            <p:ph type="body" sz="quarter" idx="75" hasCustomPrompt="1"/>
          </p:nvPr>
        </p:nvSpPr>
        <p:spPr>
          <a:xfrm>
            <a:off x="4518001" y="3103184"/>
            <a:ext cx="108000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3561EA9-848A-B161-44DD-8B5B99124E6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3833563" y="2093037"/>
            <a:ext cx="1476876" cy="839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5FFA011-BFCC-A99F-8818-8AF6ED92EC6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3833563" y="1510730"/>
            <a:ext cx="1476876" cy="54872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73CD084A-A6D3-1D96-4C16-8D0433D19C8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099501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2" name="Text Placeholder 168">
            <a:extLst>
              <a:ext uri="{FF2B5EF4-FFF2-40B4-BE49-F238E27FC236}">
                <a16:creationId xmlns:a16="http://schemas.microsoft.com/office/drawing/2014/main" id="{B4AC211C-918C-94A1-8AD9-FAD5867B2EB2}"/>
              </a:ext>
            </a:extLst>
          </p:cNvPr>
          <p:cNvSpPr>
            <a:spLocks noGrp="1" noChangeAspect="1"/>
          </p:cNvSpPr>
          <p:nvPr>
            <p:ph type="body" sz="quarter" idx="77" hasCustomPrompt="1"/>
          </p:nvPr>
        </p:nvSpPr>
        <p:spPr>
          <a:xfrm>
            <a:off x="5499026" y="4410226"/>
            <a:ext cx="108000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B84FA82-C276-72B8-EC9F-5E8CCD8D53B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4814588" y="5434792"/>
            <a:ext cx="1476876" cy="839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36245FA-EEE2-C47F-C311-0A8FF803AFE3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4814588" y="4852485"/>
            <a:ext cx="1476876" cy="54872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943782-CFB9-E05D-77EE-A9257E7C116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5080526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1" name="Text Placeholder 168">
            <a:extLst>
              <a:ext uri="{FF2B5EF4-FFF2-40B4-BE49-F238E27FC236}">
                <a16:creationId xmlns:a16="http://schemas.microsoft.com/office/drawing/2014/main" id="{12F6E87A-7520-E807-1E18-3CEC7BE2A6C1}"/>
              </a:ext>
            </a:extLst>
          </p:cNvPr>
          <p:cNvSpPr>
            <a:spLocks noGrp="1" noChangeAspect="1"/>
          </p:cNvSpPr>
          <p:nvPr>
            <p:ph type="body" sz="quarter" idx="76" hasCustomPrompt="1"/>
          </p:nvPr>
        </p:nvSpPr>
        <p:spPr>
          <a:xfrm>
            <a:off x="6480050" y="3103184"/>
            <a:ext cx="108000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DC1C7E1-E49D-0D4D-DC9C-49C03EAC9418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795612" y="2093037"/>
            <a:ext cx="1476876" cy="839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214BD9B-326C-6E90-6FEA-8580E500429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5795612" y="1510730"/>
            <a:ext cx="1476876" cy="54872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F09F9CA-5514-6A9A-0917-E3DE5303651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061550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92827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extLst>
    <p:ext uri="{DCECCB84-F9BA-43D5-87BE-67443E8EF086}">
      <p15:sldGuideLst xmlns:p15="http://schemas.microsoft.com/office/powerpoint/2012/main">
        <p15:guide id="1" pos="4122" userDrawn="1">
          <p15:clr>
            <a:srgbClr val="FBAE40"/>
          </p15:clr>
        </p15:guide>
        <p15:guide id="2" pos="1638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946473-57B7-639E-E190-787684284094}"/>
              </a:ext>
            </a:extLst>
          </p:cNvPr>
          <p:cNvGrpSpPr/>
          <p:nvPr userDrawn="1"/>
        </p:nvGrpSpPr>
        <p:grpSpPr>
          <a:xfrm>
            <a:off x="1629425" y="3174414"/>
            <a:ext cx="5885150" cy="1307812"/>
            <a:chOff x="2105892" y="3357980"/>
            <a:chExt cx="7846866" cy="1307812"/>
          </a:xfrm>
        </p:grpSpPr>
        <p:sp>
          <p:nvSpPr>
            <p:cNvPr id="11" name="Arc 48">
              <a:extLst>
                <a:ext uri="{FF2B5EF4-FFF2-40B4-BE49-F238E27FC236}">
                  <a16:creationId xmlns:a16="http://schemas.microsoft.com/office/drawing/2014/main" id="{E3B3A3C4-DEBB-50D3-E93D-B9A6583F1E84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59B7CDF8-06BD-62E3-B5B7-D6801A4F7A38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" name="Arc 47">
              <a:extLst>
                <a:ext uri="{FF2B5EF4-FFF2-40B4-BE49-F238E27FC236}">
                  <a16:creationId xmlns:a16="http://schemas.microsoft.com/office/drawing/2014/main" id="{3E1D6903-9A6E-D758-7431-DBEF0E50F82C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26" name="Arc 48">
              <a:extLst>
                <a:ext uri="{FF2B5EF4-FFF2-40B4-BE49-F238E27FC236}">
                  <a16:creationId xmlns:a16="http://schemas.microsoft.com/office/drawing/2014/main" id="{8903CE56-5731-8F14-B0A9-0C31EAAE0A5A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0" name="Arc 47">
              <a:extLst>
                <a:ext uri="{FF2B5EF4-FFF2-40B4-BE49-F238E27FC236}">
                  <a16:creationId xmlns:a16="http://schemas.microsoft.com/office/drawing/2014/main" id="{27348CAF-4443-E7C9-2041-4C3AA4397B14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7" name="Arc 48">
              <a:extLst>
                <a:ext uri="{FF2B5EF4-FFF2-40B4-BE49-F238E27FC236}">
                  <a16:creationId xmlns:a16="http://schemas.microsoft.com/office/drawing/2014/main" id="{50EFCDBF-767B-68EC-94BE-4F29CE96DFBE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77BBDE90-C5C8-AF49-6C8D-EB9CDD4963DF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9DC4211B-6267-3783-353E-F51D0C592CD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CC9A8F75-5D82-3AFD-6D18-7949718F048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BE4514E-4D6A-8E9D-75CC-0AFB06BA485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478C5DF-4DC1-BDE6-F3D6-359DA253264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D844093-DEEF-B4AB-340C-552F3758031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6BC0482-25B0-66FD-403E-AC58B866ED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78142" y="2130062"/>
            <a:ext cx="1489484" cy="8866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C50B986-01B8-30FE-1ADC-AB068703B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78142" y="1547127"/>
            <a:ext cx="1489484" cy="54935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2A92B5B-5BAC-146B-32EB-F3D930339FC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647125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168">
            <a:extLst>
              <a:ext uri="{FF2B5EF4-FFF2-40B4-BE49-F238E27FC236}">
                <a16:creationId xmlns:a16="http://schemas.microsoft.com/office/drawing/2014/main" id="{0B19C6BF-3839-A4A7-AB2C-387A9E955F78}"/>
              </a:ext>
            </a:extLst>
          </p:cNvPr>
          <p:cNvSpPr>
            <a:spLocks noGrp="1" noChangeAspect="1"/>
          </p:cNvSpPr>
          <p:nvPr>
            <p:ph type="body" sz="quarter" idx="82" hasCustomPrompt="1"/>
          </p:nvPr>
        </p:nvSpPr>
        <p:spPr>
          <a:xfrm>
            <a:off x="3046749" y="4410226"/>
            <a:ext cx="108000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4ABF171-F5FB-95D6-D557-22167CC7478D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360052" y="5361861"/>
            <a:ext cx="1489484" cy="8866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7EB721C-7D57-2D66-3B50-692BC217A47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2360052" y="4778926"/>
            <a:ext cx="1489484" cy="54935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2EC58A2-CC25-770E-9DC3-A38ECAA1212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628029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4" name="Text Placeholder 168">
            <a:extLst>
              <a:ext uri="{FF2B5EF4-FFF2-40B4-BE49-F238E27FC236}">
                <a16:creationId xmlns:a16="http://schemas.microsoft.com/office/drawing/2014/main" id="{6D466CDF-E874-5C3F-A560-2C24B3691507}"/>
              </a:ext>
            </a:extLst>
          </p:cNvPr>
          <p:cNvSpPr>
            <a:spLocks noGrp="1" noChangeAspect="1"/>
          </p:cNvSpPr>
          <p:nvPr>
            <p:ph type="body" sz="quarter" idx="81" hasCustomPrompt="1"/>
          </p:nvPr>
        </p:nvSpPr>
        <p:spPr>
          <a:xfrm>
            <a:off x="4027644" y="3106163"/>
            <a:ext cx="108000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94B3084-98C4-6296-6B6D-97EB3406829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3341962" y="2126795"/>
            <a:ext cx="1489484" cy="8866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613FBF-AFC6-DE81-8285-5B1C2E02F16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3341962" y="1543860"/>
            <a:ext cx="1489484" cy="54935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BAAF04D-62AF-4228-9A5B-311BD243A2B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608933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9" name="Text Placeholder 168">
            <a:extLst>
              <a:ext uri="{FF2B5EF4-FFF2-40B4-BE49-F238E27FC236}">
                <a16:creationId xmlns:a16="http://schemas.microsoft.com/office/drawing/2014/main" id="{B6EBAB72-AC4B-C7CF-CDE8-6C584A93A9F7}"/>
              </a:ext>
            </a:extLst>
          </p:cNvPr>
          <p:cNvSpPr>
            <a:spLocks noGrp="1" noChangeAspect="1"/>
          </p:cNvSpPr>
          <p:nvPr>
            <p:ph type="body" sz="quarter" idx="80" hasCustomPrompt="1"/>
          </p:nvPr>
        </p:nvSpPr>
        <p:spPr>
          <a:xfrm>
            <a:off x="5008539" y="4410226"/>
            <a:ext cx="108000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22B9BC5-5866-BA38-15A8-8C6C92D7394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4323871" y="5364254"/>
            <a:ext cx="1489484" cy="8866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9553C91A-E673-80D0-6367-D9E6EDE2FE61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4323871" y="4781319"/>
            <a:ext cx="1489484" cy="54935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A2E7440-3DAE-8CAC-91F3-759991DCC19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589837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168">
            <a:extLst>
              <a:ext uri="{FF2B5EF4-FFF2-40B4-BE49-F238E27FC236}">
                <a16:creationId xmlns:a16="http://schemas.microsoft.com/office/drawing/2014/main" id="{7371A1F4-A993-B1BF-A750-5F2131EB430E}"/>
              </a:ext>
            </a:extLst>
          </p:cNvPr>
          <p:cNvSpPr>
            <a:spLocks noGrp="1" noChangeAspect="1"/>
          </p:cNvSpPr>
          <p:nvPr>
            <p:ph type="body" sz="quarter" idx="79" hasCustomPrompt="1"/>
          </p:nvPr>
        </p:nvSpPr>
        <p:spPr>
          <a:xfrm>
            <a:off x="5989434" y="3106163"/>
            <a:ext cx="108000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7A4FB97-CF47-A6ED-AFC3-F9E1E8A1E5E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305781" y="2125655"/>
            <a:ext cx="1489484" cy="8866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098CD05-4730-BAD9-7E67-8548D973899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5305781" y="1542719"/>
            <a:ext cx="1489484" cy="54935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895496AC-1552-EF02-5930-6D8F196BBDA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570741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6" name="Text Placeholder 168">
            <a:extLst>
              <a:ext uri="{FF2B5EF4-FFF2-40B4-BE49-F238E27FC236}">
                <a16:creationId xmlns:a16="http://schemas.microsoft.com/office/drawing/2014/main" id="{ECC8CAD4-96DD-DFAF-AA29-00AFACDD630C}"/>
              </a:ext>
            </a:extLst>
          </p:cNvPr>
          <p:cNvSpPr>
            <a:spLocks noGrp="1" noChangeAspect="1"/>
          </p:cNvSpPr>
          <p:nvPr>
            <p:ph type="body" sz="quarter" idx="83" hasCustomPrompt="1"/>
          </p:nvPr>
        </p:nvSpPr>
        <p:spPr>
          <a:xfrm>
            <a:off x="6970328" y="4410226"/>
            <a:ext cx="108000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556999F-2660-2E0A-9A48-A686C140A52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287689" y="5361861"/>
            <a:ext cx="1489484" cy="8866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AAF9B49E-A9EF-6331-D3A6-16BB16393B2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287689" y="4778926"/>
            <a:ext cx="1489484" cy="54935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C756DFB-E4FA-C6A8-C347-69974F163F6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551645" y="3684721"/>
            <a:ext cx="945000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75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4" name="Text Placeholder 168">
            <a:extLst>
              <a:ext uri="{FF2B5EF4-FFF2-40B4-BE49-F238E27FC236}">
                <a16:creationId xmlns:a16="http://schemas.microsoft.com/office/drawing/2014/main" id="{E9CDCE82-6CB8-A7B5-A950-748A7628D6FE}"/>
              </a:ext>
            </a:extLst>
          </p:cNvPr>
          <p:cNvSpPr>
            <a:spLocks noGrp="1" noChangeAspect="1"/>
          </p:cNvSpPr>
          <p:nvPr>
            <p:ph type="body" sz="quarter" idx="78" hasCustomPrompt="1"/>
          </p:nvPr>
        </p:nvSpPr>
        <p:spPr>
          <a:xfrm>
            <a:off x="2065854" y="3106163"/>
            <a:ext cx="108000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75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94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200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16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9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1">
    <p:bg>
      <p:bgPr>
        <a:solidFill>
          <a:schemeClr val="bg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0" y="6273800"/>
            <a:ext cx="8561785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05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5555467-3A50-468A-DCF4-89F8685656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A1F490-2C5D-B917-337F-23625B65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7B2A0-BEE0-D949-8D72-4160022D4F67}"/>
              </a:ext>
            </a:extLst>
          </p:cNvPr>
          <p:cNvSpPr/>
          <p:nvPr userDrawn="1"/>
        </p:nvSpPr>
        <p:spPr>
          <a:xfrm>
            <a:off x="526613" y="1826578"/>
            <a:ext cx="1890000" cy="25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EF7CDB0-1F91-B912-46B6-58B81A7F82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2333" y="4853876"/>
            <a:ext cx="1818560" cy="142036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90D59E5-9415-770E-D9D6-4C14078ADB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2333" y="4449956"/>
            <a:ext cx="1818560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4655D67-3B2B-2B33-2B3C-FF93E80104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6613" y="2832300"/>
            <a:ext cx="189000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0DE5D8-1884-51F4-B375-4DB3F9C0451D}"/>
              </a:ext>
            </a:extLst>
          </p:cNvPr>
          <p:cNvSpPr/>
          <p:nvPr userDrawn="1"/>
        </p:nvSpPr>
        <p:spPr>
          <a:xfrm>
            <a:off x="3474466" y="2006578"/>
            <a:ext cx="162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69DF98-D645-CE18-3839-0DCDD09377C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375186" y="4853876"/>
            <a:ext cx="1818560" cy="142036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515AD8B-BCD0-442E-6961-950ECACC2AA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75186" y="4449956"/>
            <a:ext cx="1818560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87728A-1F0A-B463-D86E-B490B687EBA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474466" y="2832300"/>
            <a:ext cx="162000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D0F61-9480-5FE8-73A7-CD21CFA33EF7}"/>
              </a:ext>
            </a:extLst>
          </p:cNvPr>
          <p:cNvSpPr/>
          <p:nvPr userDrawn="1"/>
        </p:nvSpPr>
        <p:spPr>
          <a:xfrm>
            <a:off x="6404457" y="2186578"/>
            <a:ext cx="135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E3540BB-D913-0646-8728-E7AB0F17048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170177" y="4853876"/>
            <a:ext cx="1818560" cy="142036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12D410-7417-E99D-1752-8AA34D24DFF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70177" y="4449956"/>
            <a:ext cx="1818560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EAF47BE-738B-80F2-A249-F1882B99E37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04457" y="2832300"/>
            <a:ext cx="135000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00064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2D21D9-9852-EC0A-8344-595F2F62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584202"/>
            <a:ext cx="8262936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7C8646D-4B11-6E13-925D-D459FFC13145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8561785" y="6091238"/>
            <a:ext cx="283361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9B442-CE86-9A64-3E17-70A2DB2AD397}"/>
              </a:ext>
            </a:extLst>
          </p:cNvPr>
          <p:cNvSpPr/>
          <p:nvPr userDrawn="1"/>
        </p:nvSpPr>
        <p:spPr>
          <a:xfrm>
            <a:off x="545306" y="1801405"/>
            <a:ext cx="3042047" cy="4056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9C7926B-E4E3-D64C-8BEE-8D0782EB13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58765" y="2205324"/>
            <a:ext cx="3960852" cy="79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9CDE1B1-9FEE-B93F-8441-DF5B645059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8765" y="1801405"/>
            <a:ext cx="3960852" cy="369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B54956-85CA-9AE4-AEEB-99FC599DE63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75411" y="2104647"/>
            <a:ext cx="1381838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F6565-EC18-2F08-4E03-D0B92039C3D2}"/>
              </a:ext>
            </a:extLst>
          </p:cNvPr>
          <p:cNvSpPr/>
          <p:nvPr userDrawn="1"/>
        </p:nvSpPr>
        <p:spPr>
          <a:xfrm>
            <a:off x="979294" y="2958705"/>
            <a:ext cx="2174072" cy="2898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BA85D8E-E1E1-2577-527A-291CEB93FAE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758765" y="3635803"/>
            <a:ext cx="3960852" cy="79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8B617C7-C8B1-5D84-0118-96FEACDC70E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758765" y="3231884"/>
            <a:ext cx="3960852" cy="369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CDAE93F7-E64F-9684-B6B0-B9F50985A06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375411" y="3129227"/>
            <a:ext cx="1381838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F70647-6B11-F858-5FC4-BB50906AFDF5}"/>
              </a:ext>
            </a:extLst>
          </p:cNvPr>
          <p:cNvSpPr/>
          <p:nvPr userDrawn="1"/>
        </p:nvSpPr>
        <p:spPr>
          <a:xfrm>
            <a:off x="1375411" y="4015017"/>
            <a:ext cx="1381838" cy="1842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452E3A7-D5F4-F52D-450F-9F87469B1E7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758765" y="5066283"/>
            <a:ext cx="3960852" cy="79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2"/>
                </a:solidFill>
              </a:defRPr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F59151DF-A364-35E0-0518-D6F35C6B2CD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758765" y="4662364"/>
            <a:ext cx="3960852" cy="369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822E8B4-68B9-EDF3-CA15-23CEBF1B3C3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375411" y="4153808"/>
            <a:ext cx="1381838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4172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800000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2B8E0697-403D-D5C2-0A51-9FA66EA1B72A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86F42B89-FE7C-D214-D9AE-FB7CA0DF9F80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6CC6AFB1-B75B-D588-7378-CBD59194004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Rectangle 7" hidden="1">
                <a:extLst>
                  <a:ext uri="{FF2B5EF4-FFF2-40B4-BE49-F238E27FC236}">
                    <a16:creationId xmlns:a16="http://schemas.microsoft.com/office/drawing/2014/main" id="{F3DDA3D8-2647-1660-E9D3-9427081EDFEB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1828DF8-3249-0C29-D169-015E44C92D4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267F813C-78EB-7AC8-FC45-4F562779C48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B324A7B6-279A-79F0-ABCB-3E16D381375E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1526923E-7413-7340-99E3-DA0A4840EBD8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FDF64820-FEB4-D058-0017-D1278CF904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7" y="549276"/>
            <a:ext cx="83177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147" y="1874839"/>
            <a:ext cx="8317707" cy="443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6C520CE-2FA4-7F71-C10F-D2208285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E8002D4-4699-435C-A15E-734005EB7AFA}" type="datetimeFigureOut">
              <a:rPr lang="en-GB" smtClean="0"/>
              <a:pPr/>
              <a:t>19/07/2025</a:t>
            </a:fld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5F39FB-A07F-6ED0-91F8-E0D9957CF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D0D2A8C-5001-ED83-7BA6-5F382DFF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51" y="6377199"/>
            <a:ext cx="190738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909" r:id="rId2"/>
    <p:sldLayoutId id="2147483910" r:id="rId3"/>
    <p:sldLayoutId id="2147483857" r:id="rId4"/>
    <p:sldLayoutId id="2147483875" r:id="rId5"/>
    <p:sldLayoutId id="2147483912" r:id="rId6"/>
    <p:sldLayoutId id="2147483880" r:id="rId7"/>
    <p:sldLayoutId id="2147483903" r:id="rId8"/>
    <p:sldLayoutId id="2147483913" r:id="rId9"/>
    <p:sldLayoutId id="2147483911" r:id="rId10"/>
    <p:sldLayoutId id="2147483914" r:id="rId11"/>
    <p:sldLayoutId id="2147483901" r:id="rId12"/>
    <p:sldLayoutId id="2147483902" r:id="rId13"/>
    <p:sldLayoutId id="2147483915" r:id="rId14"/>
    <p:sldLayoutId id="2147483900" r:id="rId15"/>
    <p:sldLayoutId id="2147483916" r:id="rId16"/>
    <p:sldLayoutId id="2147483917" r:id="rId17"/>
    <p:sldLayoutId id="2147483918" r:id="rId18"/>
    <p:sldLayoutId id="2147483921" r:id="rId19"/>
    <p:sldLayoutId id="2147483920" r:id="rId20"/>
    <p:sldLayoutId id="2147483922" r:id="rId21"/>
    <p:sldLayoutId id="2147483923" r:id="rId22"/>
    <p:sldLayoutId id="2147483805" r:id="rId23"/>
    <p:sldLayoutId id="2147483895" r:id="rId24"/>
    <p:sldLayoutId id="2147483876" r:id="rId25"/>
    <p:sldLayoutId id="2147483869" r:id="rId26"/>
    <p:sldLayoutId id="2147483870" r:id="rId27"/>
    <p:sldLayoutId id="2147483872" r:id="rId28"/>
    <p:sldLayoutId id="2147483873" r:id="rId29"/>
    <p:sldLayoutId id="2147483877" r:id="rId30"/>
    <p:sldLayoutId id="2147483878" r:id="rId31"/>
    <p:sldLayoutId id="2147483871" r:id="rId32"/>
    <p:sldLayoutId id="2147483879" r:id="rId33"/>
    <p:sldLayoutId id="2147483874" r:id="rId34"/>
    <p:sldLayoutId id="2147483896" r:id="rId35"/>
    <p:sldLayoutId id="2147483897" r:id="rId36"/>
    <p:sldLayoutId id="2147483889" r:id="rId37"/>
    <p:sldLayoutId id="2147483908" r:id="rId38"/>
    <p:sldLayoutId id="2147483886" r:id="rId39"/>
    <p:sldLayoutId id="2147483892" r:id="rId40"/>
    <p:sldLayoutId id="2147483893" r:id="rId41"/>
    <p:sldLayoutId id="2147483898" r:id="rId42"/>
    <p:sldLayoutId id="2147483899" r:id="rId43"/>
    <p:sldLayoutId id="2147483894" r:id="rId44"/>
    <p:sldLayoutId id="2147483881" r:id="rId45"/>
    <p:sldLayoutId id="2147483884" r:id="rId46"/>
    <p:sldLayoutId id="2147483883" r:id="rId47"/>
    <p:sldLayoutId id="2147483904" r:id="rId48"/>
    <p:sldLayoutId id="2147483905" r:id="rId49"/>
    <p:sldLayoutId id="2147483906" r:id="rId50"/>
    <p:sldLayoutId id="2147483907" r:id="rId51"/>
    <p:sldLayoutId id="2147483890" r:id="rId52"/>
    <p:sldLayoutId id="2147483891" r:id="rId53"/>
    <p:sldLayoutId id="2147483888" r:id="rId54"/>
    <p:sldLayoutId id="2147483887" r:id="rId55"/>
    <p:sldLayoutId id="2147483924" r:id="rId56"/>
    <p:sldLayoutId id="2147483925" r:id="rId57"/>
    <p:sldLayoutId id="2147483926" r:id="rId5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278" userDrawn="1">
          <p15:clr>
            <a:srgbClr val="F26B43"/>
          </p15:clr>
        </p15:guide>
        <p15:guide id="5" pos="5483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958" userDrawn="1">
          <p15:clr>
            <a:srgbClr val="F26B43"/>
          </p15:clr>
        </p15:guide>
        <p15:guide id="8" pos="1928" userDrawn="1">
          <p15:clr>
            <a:srgbClr val="F26B43"/>
          </p15:clr>
        </p15:guide>
        <p15:guide id="9" pos="3833" userDrawn="1">
          <p15:clr>
            <a:srgbClr val="F26B43"/>
          </p15:clr>
        </p15:guide>
        <p15:guide id="10" pos="48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Arial Black" panose="020B0A04020102020204" pitchFamily="34" charset="0"/>
              </a:rPr>
              <a:t>Analyzing the Impact of Economic Recession on Automobile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Capstone Project Final Presentation</a:t>
            </a:r>
          </a:p>
          <a:p>
            <a:r>
              <a:rPr lang="en-IN" b="1" dirty="0">
                <a:latin typeface="Algerian" panose="04020705040A02060702" pitchFamily="82" charset="0"/>
              </a:rPr>
              <a:t>Devika D</a:t>
            </a:r>
            <a:endParaRPr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02106-3C09-25EC-54DD-B7A34D5C0D4C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4AAD4-90A8-AF75-1C09-638D0DF99C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sz="2400" dirty="0"/>
              <a:t>Used Logistic Regression and Random Forest classifiers.</a:t>
            </a:r>
          </a:p>
          <a:p>
            <a:r>
              <a:rPr lang="en-US" sz="2400" dirty="0"/>
              <a:t>- Input: economic indicators (GDP, Unemployment, CPI)</a:t>
            </a:r>
          </a:p>
          <a:p>
            <a:r>
              <a:rPr lang="en-US" sz="2400" dirty="0"/>
              <a:t>- Output: Binary label – Drop in Sales (Yes/No)</a:t>
            </a:r>
          </a:p>
          <a:p>
            <a:r>
              <a:rPr lang="en-US" sz="2400" dirty="0"/>
              <a:t>- Train/Test Split: 70/30 with cross-validation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D5E34-1F2F-FD94-4C76-FA7715452F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16BEE41-3FF7-C084-3BF0-911C93215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" y="1122269"/>
            <a:ext cx="546627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Modeling Methodology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4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2F0-5BA9-3DA8-4B52-5A46413B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Visualization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4802B9-D923-01D8-0F9A-A807309C2F65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5F32D-4BA7-B62D-5F69-8518B2A888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sz="2400" dirty="0"/>
              <a:t>Sales dropped 30–50% in 2008–09 for some segments.</a:t>
            </a:r>
          </a:p>
          <a:p>
            <a:r>
              <a:rPr lang="en-US" sz="2400" dirty="0"/>
              <a:t>- SUV and luxury vehicle sales were most affected.</a:t>
            </a:r>
          </a:p>
          <a:p>
            <a:r>
              <a:rPr lang="en-US" sz="2400" dirty="0"/>
              <a:t>- Economy cars had relatively stable sales.</a:t>
            </a:r>
          </a:p>
          <a:p>
            <a:r>
              <a:rPr lang="en-US" sz="2400" dirty="0"/>
              <a:t>- Post-recession recovery evident from 2010 onwards.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0F002-3D4E-C7C3-163E-9A372D19F6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90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F6B0-EA58-E489-A15C-9A074A06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Folium Map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23D28-C897-7329-22BE-27D7AEE8B58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613D2-629C-97D7-ACC1-1B4A097C63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/>
              <a:t>- Choropleth map of US regions showing sales drop severity.</a:t>
            </a:r>
          </a:p>
          <a:p>
            <a:r>
              <a:rPr lang="en-US" sz="2800" dirty="0"/>
              <a:t>- Tooltip: Region name, percentage drop, and brand impact.</a:t>
            </a:r>
          </a:p>
          <a:p>
            <a:r>
              <a:rPr lang="en-US" sz="2800" dirty="0"/>
              <a:t>- Interactive markers to explore specific cities or states.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C22D3-FE72-7EC7-467D-ED81973976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E9B-8DB6-6549-4418-D392691F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PLOTLY DASHBOARD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F0890-A68A-96D2-6B3B-25B156E8577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2CCAD-D38E-0A89-A5DE-C104A4DCBF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/>
              <a:t>- Multi-filter dashboard: year, region, brand.</a:t>
            </a:r>
          </a:p>
          <a:p>
            <a:r>
              <a:rPr lang="en-US" sz="2800" dirty="0"/>
              <a:t>- Live updates to graphs and summary stats.</a:t>
            </a:r>
          </a:p>
          <a:p>
            <a:r>
              <a:rPr lang="en-US" sz="2800" dirty="0"/>
              <a:t>- Highlights major trends dynamically.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B8050-C93F-C7AA-9105-3192F1AEF0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77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516-006F-ABE1-7682-82F1171B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Analysis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3D9F7-F7B0-B2BE-27B9-C37A57FD2F18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306E3-FE7D-57B3-51C6-910B414F49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/>
              <a:t>Models Compared:</a:t>
            </a:r>
          </a:p>
          <a:p>
            <a:r>
              <a:rPr lang="en-US" sz="2000" dirty="0"/>
              <a:t>- Logistic Regression: Accuracy = 85%</a:t>
            </a:r>
          </a:p>
          <a:p>
            <a:r>
              <a:rPr lang="en-US" sz="2000" dirty="0"/>
              <a:t>- Random Forest: Slightly higher precision, more complex</a:t>
            </a:r>
          </a:p>
          <a:p>
            <a:endParaRPr lang="en-US" sz="2000" dirty="0"/>
          </a:p>
          <a:p>
            <a:r>
              <a:rPr lang="en-US" sz="2000" dirty="0"/>
              <a:t>Evaluation:</a:t>
            </a:r>
          </a:p>
          <a:p>
            <a:r>
              <a:rPr lang="en-US" sz="2000" dirty="0"/>
              <a:t>- Confusion Matrix, ROC Curve</a:t>
            </a:r>
          </a:p>
          <a:p>
            <a:r>
              <a:rPr lang="en-US" sz="2000" dirty="0"/>
              <a:t>- Feature Importance: Unemployment rate most predictive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46446-616E-C4CE-78A6-D439DFF468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71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5E9F-C037-AA32-E015-7F799063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AD8B7-0DC3-DF9B-1693-A479C12886D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EA84E-8FAA-3631-4A95-8DE483865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sz="2000" dirty="0"/>
              <a:t>Recession significantly reduces automobile sales, especially SUVs/luxury.</a:t>
            </a:r>
          </a:p>
          <a:p>
            <a:r>
              <a:rPr lang="en-US" sz="2000" dirty="0"/>
              <a:t>- Recovery is often gradual, favoring low-cost vehicles.</a:t>
            </a:r>
          </a:p>
          <a:p>
            <a:r>
              <a:rPr lang="en-US" sz="2000" dirty="0"/>
              <a:t>- Predictive modeling can help stakeholders plan inventory and marketing.</a:t>
            </a:r>
          </a:p>
          <a:p>
            <a:r>
              <a:rPr lang="en-US" sz="2000" dirty="0"/>
              <a:t>- Future: Integrate real-time data APIs for ongoing analysis.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1198A-4255-DB94-0A82-806BC3A24C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398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6A9E-2FB8-F30D-0011-D8C6EEE5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Creativity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855F8-94C9-169C-1FED-4F189CA798D7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F450B-AA4A-0925-3AF1-606928128E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sz="2400" dirty="0"/>
              <a:t>Use of interactive dashboards (Dash) and maps (Folium).</a:t>
            </a:r>
          </a:p>
          <a:p>
            <a:r>
              <a:rPr lang="en-US" sz="2400" dirty="0"/>
              <a:t>- Integration of economic data with sales for deeper insights.</a:t>
            </a:r>
          </a:p>
          <a:p>
            <a:r>
              <a:rPr lang="en-US" sz="2400" dirty="0"/>
              <a:t>- Designed for both technical and business audiences.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7FEFE-C7D4-F43B-61C2-06C10D8D1F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422790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45EEBED-240D-45D3-ED2A-C4CBDB7BDF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56" r="5556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CF35201-57AA-B2B3-F773-FE7CAEE72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Presentation by Your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6E366-6734-67B5-322E-B3897B28329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/>
              <a:t>July - 2025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28A1EF-0287-0A2F-4641-BFCAE538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Analyzing the Impact of Economic Recession on Automobile Sales</a:t>
            </a:r>
          </a:p>
        </p:txBody>
      </p:sp>
    </p:spTree>
    <p:extLst>
      <p:ext uri="{BB962C8B-B14F-4D97-AF65-F5344CB8AC3E}">
        <p14:creationId xmlns:p14="http://schemas.microsoft.com/office/powerpoint/2010/main" val="407038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3FEB4-4C97-5FD8-1446-C1D27AC56BD2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C9A87D-E286-882E-29FE-FCAA9CC0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0C8EB-E722-F9CB-34F1-2FC2711451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76ECC-1E0D-B003-8209-0E355B64695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2996D3-F3A6-0613-B4A3-3C35226333D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D70630-4497-6B92-9E16-7B111D364D7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IN" dirty="0"/>
              <a:t>Data Wrangling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8533FA-773D-21F2-2742-87AAC055E47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C75343-AFC7-FDD8-6BE3-BE965569F03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IN" dirty="0"/>
              <a:t>SQL Based-Insights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2F5724-E1EA-0772-EEE8-DFAD80D3A2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IN" dirty="0"/>
              <a:t>Predictive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A08215-1AF4-BDFD-CB3B-5F4E917E0C9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AE778A-2EEF-773E-D3C8-E1B29E5B1AF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AEEF50-46EF-EEF1-AB38-4EFC25889BA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5EFEED5-231C-741C-7F1A-3DED653B9A3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E4E2F60-266C-5284-A03E-5C1A406672B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4EB92-5D2D-B26E-32D6-9A70F1F14E3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25F2C2B-9C29-9F90-E402-4C4FF3340A2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32D8C96-156F-9449-7649-B5ABB0533C1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01F0547-F1BD-7F92-962B-BECBDB5552A9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39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457200" y="2777490"/>
          <a:ext cx="7772400" cy="226314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 Bold" pitchFamily="34" charset="0"/>
                          <a:ea typeface="Arial Bold" pitchFamily="34" charset="-122"/>
                          <a:cs typeface="Arial Bold" pitchFamily="34" charset="-120"/>
                        </a:rPr>
                        <a:t>RECESSION ERA</a:t>
                      </a:r>
                      <a:endParaRPr lang="en-US" sz="1050" dirty="0">
                        <a:latin typeface="Arial Bold" charset="0"/>
                        <a:ea typeface="Arial Bold" charset="0"/>
                        <a:cs typeface="Arial Bold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362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 Bold" pitchFamily="34" charset="0"/>
                          <a:ea typeface="Arial Bold" pitchFamily="34" charset="-122"/>
                          <a:cs typeface="Arial Bold" pitchFamily="34" charset="-120"/>
                        </a:rPr>
                        <a:t>SALES DECLINE (%)</a:t>
                      </a:r>
                      <a:endParaRPr lang="en-US" sz="1050" dirty="0">
                        <a:latin typeface="Arial Bold" charset="0"/>
                        <a:ea typeface="Arial Bold" charset="0"/>
                        <a:cs typeface="Arial Bold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362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FFFFFF"/>
                          </a:solidFill>
                          <a:latin typeface="Arial Bold" pitchFamily="34" charset="0"/>
                          <a:ea typeface="Arial Bold" pitchFamily="34" charset="-122"/>
                          <a:cs typeface="Arial Bold" pitchFamily="34" charset="-120"/>
                        </a:rPr>
                        <a:t>REGIONS AFFECTED</a:t>
                      </a:r>
                      <a:endParaRPr lang="en-US" sz="1050" dirty="0">
                        <a:latin typeface="Arial Bold" charset="0"/>
                        <a:ea typeface="Arial Bold" charset="0"/>
                        <a:cs typeface="Arial Bold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36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2008-2009</a:t>
                      </a:r>
                      <a:endParaRPr lang="en-US" sz="105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30%</a:t>
                      </a:r>
                      <a:endParaRPr lang="en-US" sz="105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North America, Europe</a:t>
                      </a:r>
                      <a:endParaRPr lang="en-US" sz="105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2020 (COVID-19)</a:t>
                      </a:r>
                      <a:endParaRPr lang="en-US" sz="105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25%</a:t>
                      </a:r>
                      <a:endParaRPr lang="en-US" sz="105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Global</a:t>
                      </a:r>
                      <a:endParaRPr lang="en-US" sz="105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1991</a:t>
                      </a:r>
                      <a:endParaRPr lang="en-US" sz="105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20%</a:t>
                      </a:r>
                      <a:endParaRPr lang="en-US" sz="105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North America, Asia</a:t>
                      </a:r>
                      <a:endParaRPr lang="en-US" sz="105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1973</a:t>
                      </a:r>
                      <a:endParaRPr lang="en-US" sz="105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15%</a:t>
                      </a:r>
                      <a:endParaRPr lang="en-US" sz="105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50" dirty="0">
                          <a:solidFill>
                            <a:srgbClr val="000000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Global</a:t>
                      </a:r>
                      <a:endParaRPr lang="en-US" sz="105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46304" marR="146304" marT="146304" marB="14630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479427" y="605028"/>
            <a:ext cx="10442448" cy="1071880"/>
          </a:xfrm>
          <a:prstGeom prst="rect">
            <a:avLst/>
          </a:prstGeom>
          <a:noFill/>
          <a:ln/>
        </p:spPr>
        <p:txBody>
          <a:bodyPr wrap="square" rtlCol="0" anchor="t" anchorCtr="0"/>
          <a:lstStyle/>
          <a:p>
            <a:pPr marL="0" indent="0">
              <a:buNone/>
            </a:pPr>
            <a:r>
              <a:rPr lang="en-US" sz="4400">
                <a:solidFill>
                  <a:srgbClr val="4B3621"/>
                </a:solidFill>
                <a:latin typeface="Batang"/>
                <a:ea typeface="Batang"/>
              </a:rPr>
              <a:t>Automotive Industry Impact</a:t>
            </a:r>
            <a:endParaRPr lang="en-US" sz="4400" dirty="0">
              <a:solidFill>
                <a:srgbClr val="4B3621"/>
              </a:solidFill>
              <a:latin typeface="Batang"/>
              <a:ea typeface="Batang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14400" y="1771650"/>
            <a:ext cx="914400" cy="914400"/>
          </a:xfrm>
          <a:prstGeom prst="line">
            <a:avLst/>
          </a:prstGeom>
          <a:noFill/>
          <a:ln/>
        </p:spPr>
      </p:sp>
      <p:sp>
        <p:nvSpPr>
          <p:cNvPr id="5" name="Text 2"/>
          <p:cNvSpPr/>
          <p:nvPr/>
        </p:nvSpPr>
        <p:spPr>
          <a:xfrm>
            <a:off x="590312" y="1778000"/>
            <a:ext cx="9851773" cy="6652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>
                <a:solidFill>
                  <a:srgbClr val="595959"/>
                </a:solidFill>
                <a:latin typeface="Arial"/>
                <a:cs typeface="Arial"/>
              </a:rPr>
              <a:t>This table summarizes the sales decline percentages for the automotive industry during various economic recessions, highlighting regional impacted areas.</a:t>
            </a:r>
            <a:endParaRPr lang="en-US" sz="1600" dirty="0">
              <a:solidFill>
                <a:srgbClr val="595959"/>
              </a:solidFill>
              <a:latin typeface="Arial"/>
              <a:cs typeface="Arial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415713" y="6091236"/>
            <a:ext cx="377813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/>
          </a:lstStyle>
          <a:p>
            <a:pPr algn="ctr"/>
            <a:fld id="{F7021451-1387-4CA6-816F-3879F97B5CBC}" type="slidenum">
              <a:rPr lang="en-US" sz="1200" b="0">
                <a:solidFill>
                  <a:srgbClr val="767676"/>
                </a:solidFill>
                <a:latin typeface="Montserrat"/>
              </a:rPr>
              <a:pPr algn="ctr"/>
              <a:t>4</a:t>
            </a:fld>
            <a:endParaRPr lang="en-US" sz="1200">
              <a:solidFill>
                <a:srgbClr val="76767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0378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157E-15C3-7C4E-7412-464DFFBF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Inroduction</a:t>
            </a:r>
            <a:r>
              <a:rPr lang="en-IN" dirty="0"/>
              <a:t>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F98987-DE44-1CDF-DD34-D5235874BE10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CFD2A-418F-CCC5-B266-59A07C395D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2908970"/>
            <a:ext cx="7183039" cy="2536374"/>
          </a:xfrm>
        </p:spPr>
        <p:txBody>
          <a:bodyPr/>
          <a:lstStyle/>
          <a:p>
            <a:r>
              <a:rPr lang="en-US" sz="1600" dirty="0"/>
              <a:t>This project investigates how economic recessions impact automobile sales.</a:t>
            </a:r>
          </a:p>
          <a:p>
            <a:endParaRPr lang="en-US" sz="1600" dirty="0"/>
          </a:p>
          <a:p>
            <a:r>
              <a:rPr lang="en-US" sz="1600" dirty="0"/>
              <a:t>Key Activities:</a:t>
            </a:r>
          </a:p>
          <a:p>
            <a:r>
              <a:rPr lang="en-US" sz="1600" dirty="0"/>
              <a:t>- Gathered vehicle sales and economic indicator datasets.</a:t>
            </a:r>
          </a:p>
          <a:p>
            <a:r>
              <a:rPr lang="en-US" sz="1600" dirty="0"/>
              <a:t>- Cleaned and merged datasets for analysis.</a:t>
            </a:r>
          </a:p>
          <a:p>
            <a:r>
              <a:rPr lang="en-US" sz="1600" dirty="0"/>
              <a:t>- Performed EDA, SQL queries, interactive mapping, and predictive modeling.</a:t>
            </a:r>
          </a:p>
          <a:p>
            <a:endParaRPr lang="en-US" sz="1600" dirty="0"/>
          </a:p>
          <a:p>
            <a:r>
              <a:rPr lang="en-US" sz="1600" dirty="0"/>
              <a:t>Main Takeaways:</a:t>
            </a:r>
          </a:p>
          <a:p>
            <a:r>
              <a:rPr lang="en-US" sz="1600" dirty="0"/>
              <a:t>- Sharp drop in SUV and luxury car sales during 2008–09.</a:t>
            </a:r>
          </a:p>
          <a:p>
            <a:r>
              <a:rPr lang="en-US" sz="1600" dirty="0"/>
              <a:t>- Recovery patterns observed post-2010.</a:t>
            </a:r>
          </a:p>
          <a:p>
            <a:r>
              <a:rPr lang="en-US" sz="1600" dirty="0"/>
              <a:t>- Predictive model achieved 85% accuracy.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FD51C-7727-C9C6-F80E-845A1A16E2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3" y="2529573"/>
            <a:ext cx="7183039" cy="360000"/>
          </a:xfrm>
        </p:spPr>
        <p:txBody>
          <a:bodyPr/>
          <a:lstStyle/>
          <a:p>
            <a:r>
              <a:rPr lang="en-IN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02401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D58B-3615-3DD3-CA2C-10C6FEE3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72A0E-6071-0240-A903-9A9F2852AE2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73883-F165-2444-1D4C-47DF6ABEF3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sz="1800" dirty="0"/>
              <a:t>Sources:</a:t>
            </a:r>
          </a:p>
          <a:p>
            <a:r>
              <a:rPr lang="en-IN" sz="1800" dirty="0"/>
              <a:t>- Vehicle sales data from Kaggle and manufacturer reports.</a:t>
            </a:r>
          </a:p>
          <a:p>
            <a:r>
              <a:rPr lang="en-IN" sz="1800" dirty="0"/>
              <a:t>- Economic data (GDP, CPI, unemployment) from public datasets.</a:t>
            </a:r>
          </a:p>
          <a:p>
            <a:endParaRPr lang="en-IN" sz="1800" dirty="0"/>
          </a:p>
          <a:p>
            <a:r>
              <a:rPr lang="en-IN" sz="1800" dirty="0"/>
              <a:t>Process:</a:t>
            </a:r>
          </a:p>
          <a:p>
            <a:r>
              <a:rPr lang="en-IN" sz="1800" dirty="0"/>
              <a:t>- Combined multi-source datasets using Pandas.</a:t>
            </a:r>
          </a:p>
          <a:p>
            <a:r>
              <a:rPr lang="en-IN" sz="1800" dirty="0"/>
              <a:t>- Extracted data through APIs and CSV uploads.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CE69F-D0EB-AE69-8852-3ECF695ECE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2549237"/>
            <a:ext cx="7183039" cy="36000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21147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669A-C633-FB0B-5813-083B6E52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140D9E-FEFB-C62A-0BBD-488778D84EAD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2FE57-AE87-1EC5-E561-466ECF39AB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>
                <a:latin typeface="Arial Black" panose="020B0A04020102020204" pitchFamily="34" charset="0"/>
              </a:rPr>
              <a:t>- Removed duplicates and irrelevant columns.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- Filled or removed missing data using domain knowledge.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- Normalized numeric columns and date formats.</a:t>
            </a:r>
          </a:p>
          <a:p>
            <a:r>
              <a:rPr lang="en-US" sz="2000" dirty="0">
                <a:latin typeface="Arial Black" panose="020B0A04020102020204" pitchFamily="34" charset="0"/>
              </a:rPr>
              <a:t>- Merged datasets by region and year.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81F6A-FBE8-BA5C-0878-D18E5CCC7E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4771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26C6-2EB8-12BB-06F3-7C05983B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0724E-0196-52E3-BA16-913C927091A2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5EB1E-CF45-543B-DAB5-9666806327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/>
              <a:t>- Visualized sales trends over time (line plots, bar charts).</a:t>
            </a:r>
          </a:p>
          <a:p>
            <a:r>
              <a:rPr lang="en-US" sz="2400" dirty="0"/>
              <a:t>- Compared sales across vehicle types and regions.</a:t>
            </a:r>
          </a:p>
          <a:p>
            <a:r>
              <a:rPr lang="en-US" sz="2400" dirty="0"/>
              <a:t>- Correlation analysis between sales and economic indicators.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3879C-6F60-928D-1B01-0AE411107C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90251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49C5-7411-6C58-8421-D07FF4C7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Interactive Visual Analytics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95487-65B6-0537-F1BB-2605E3095443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9B8CCFF5-5E46-46BD-B5F9-D4D844B4C9E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3D3D6-1720-3645-ED8F-F8E57517CD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sz="2400" dirty="0"/>
              <a:t>Folium used to show region-wise impact using maps.</a:t>
            </a:r>
          </a:p>
          <a:p>
            <a:r>
              <a:rPr lang="en-US" sz="2400" dirty="0"/>
              <a:t>- Dash used to create interactive dashboards (filter by year, type, region).</a:t>
            </a:r>
          </a:p>
          <a:p>
            <a:r>
              <a:rPr lang="en-US" sz="2400" dirty="0"/>
              <a:t>- </a:t>
            </a:r>
            <a:r>
              <a:rPr lang="en-US" sz="2400" dirty="0" err="1"/>
              <a:t>Plotly</a:t>
            </a:r>
            <a:r>
              <a:rPr lang="en-US" sz="2400" dirty="0"/>
              <a:t> for hover-enabled bar and line plots.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D077A-D40E-1B24-D5E9-17095CAEAB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64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Umber">
  <a:themeElements>
    <a:clrScheme name="Custom 167">
      <a:dk1>
        <a:srgbClr val="F4EDE6"/>
      </a:dk1>
      <a:lt1>
        <a:srgbClr val="8B6A4F"/>
      </a:lt1>
      <a:dk2>
        <a:srgbClr val="4B3621"/>
      </a:dk2>
      <a:lt2>
        <a:srgbClr val="F4EDE6"/>
      </a:lt2>
      <a:accent1>
        <a:srgbClr val="4B3621"/>
      </a:accent1>
      <a:accent2>
        <a:srgbClr val="8B6A4F"/>
      </a:accent2>
      <a:accent3>
        <a:srgbClr val="D7B49E"/>
      </a:accent3>
      <a:accent4>
        <a:srgbClr val="F4EDE6"/>
      </a:accent4>
      <a:accent5>
        <a:srgbClr val="C78A5C"/>
      </a:accent5>
      <a:accent6>
        <a:srgbClr val="2D1F14"/>
      </a:accent6>
      <a:hlink>
        <a:srgbClr val="0563C1"/>
      </a:hlink>
      <a:folHlink>
        <a:srgbClr val="954F72"/>
      </a:folHlink>
    </a:clrScheme>
    <a:fontScheme name="Custom 125">
      <a:majorFont>
        <a:latin typeface="Batang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F7DEFA-593B-44B5-8CCE-78B549C629AA}">
  <we:reference id="wa200005566" version="3.0.0.3" store="en-IN" storeType="OMEX"/>
  <we:alternateReferences>
    <we:reference id="wa200005566" version="3.0.0.3" store="WA200005566" storeType="OMEX"/>
  </we:alternateReferences>
  <we:properties>
    <we:property name="theme" value="{&quot;name&quot;:&quot;Umber&quot;,&quot;colorPalette&quot;:[&quot;2D3436&quot;,&quot;DFE6E9&quot;,&quot;4B3621&quot;,&quot;8B6A4F&quot;,&quot;D7B49E&quot;,&quot;F4EDE6&quot;,&quot;C78A5C&quot;,&quot;2D1F14&quot;,&quot;0563C1&quot;,&quot;954F72&quot;],&quot;isDefault&quot;:true,&quot;color&quot;:&quot;#4B3621&quot;,&quot;previewImages&quot;:[&quot;https://cpp.appsdowonders.com/assets/SlideTitle-umber.png&quot;,&quot;https://cpp.appsdowonders.com/assets/SlideTextbox1V1-umber.png&quot;,&quot;https://cpp.appsdowonders.com/assets/SlideTextbox3V1-umber.png&quot;,&quot;https://cpp.appsdowonders.com/assets/SlideTable-umber.png&quot;,&quot;https://cpp.appsdowonders.com/assets/SlideTimeline-umber.png&quot;],&quot;previewAnimation&quot;:&quot;https://cpp.appsdowonders.com/assets/umber-preview.gif&quot;,&quot;index&quot;:0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630</Words>
  <Application>Microsoft Office PowerPoint</Application>
  <PresentationFormat>On-screen Show (4:3)</PresentationFormat>
  <Paragraphs>128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Batang</vt:lpstr>
      <vt:lpstr>Algerian</vt:lpstr>
      <vt:lpstr>Arial</vt:lpstr>
      <vt:lpstr>Arial Black</vt:lpstr>
      <vt:lpstr>Arial Bold</vt:lpstr>
      <vt:lpstr>Calibri</vt:lpstr>
      <vt:lpstr>Montserrat</vt:lpstr>
      <vt:lpstr>Office Theme</vt:lpstr>
      <vt:lpstr>Umber</vt:lpstr>
      <vt:lpstr>Analyzing the Impact of Economic Recession on Automobile Sales</vt:lpstr>
      <vt:lpstr>Analyzing the Impact of Economic Recession on Automobile Sales</vt:lpstr>
      <vt:lpstr>Agenda</vt:lpstr>
      <vt:lpstr>PowerPoint Presentation</vt:lpstr>
      <vt:lpstr>Inroduction Summary</vt:lpstr>
      <vt:lpstr>Data Collection</vt:lpstr>
      <vt:lpstr>Data Wrangling</vt:lpstr>
      <vt:lpstr>EDA Methodology</vt:lpstr>
      <vt:lpstr>Interactive Visual Analytics</vt:lpstr>
      <vt:lpstr>Predictive Modeling Methodology </vt:lpstr>
      <vt:lpstr>EDA Visualization Results</vt:lpstr>
      <vt:lpstr>Folium Map Results</vt:lpstr>
      <vt:lpstr>PLOTLY DASHBOARD RESULTS</vt:lpstr>
      <vt:lpstr>Predictive Analysis Result</vt:lpstr>
      <vt:lpstr>Conclusion</vt:lpstr>
      <vt:lpstr>Creativity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Devika Menon</dc:creator>
  <cp:keywords/>
  <dc:description>generated using python-pptx</dc:description>
  <cp:lastModifiedBy>Devika Menon</cp:lastModifiedBy>
  <cp:revision>3</cp:revision>
  <dcterms:created xsi:type="dcterms:W3CDTF">2013-01-27T09:14:16Z</dcterms:created>
  <dcterms:modified xsi:type="dcterms:W3CDTF">2025-07-19T06:01:53Z</dcterms:modified>
  <cp:category/>
</cp:coreProperties>
</file>