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3" r:id="rId6"/>
    <p:sldId id="262" r:id="rId7"/>
    <p:sldId id="260" r:id="rId8"/>
    <p:sldId id="265" r:id="rId9"/>
    <p:sldId id="261"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89DBD1-D1AE-4580-BC24-C4706D834FC9}" type="datetimeFigureOut">
              <a:rPr lang="en-US" smtClean="0"/>
              <a:pPr/>
              <a:t>5/19/2022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97B56B0-BCD9-4DB9-9267-AB34853F2B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9DBD1-D1AE-4580-BC24-C4706D834FC9}" type="datetimeFigureOut">
              <a:rPr lang="en-US" smtClean="0"/>
              <a:pPr/>
              <a:t>5/19/2022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9DBD1-D1AE-4580-BC24-C4706D834FC9}" type="datetimeFigureOut">
              <a:rPr lang="en-US" smtClean="0"/>
              <a:pPr/>
              <a:t>5/19/2022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9DBD1-D1AE-4580-BC24-C4706D834FC9}" type="datetimeFigureOut">
              <a:rPr lang="en-US" smtClean="0"/>
              <a:pPr/>
              <a:t>5/19/2022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89DBD1-D1AE-4580-BC24-C4706D834FC9}" type="datetimeFigureOut">
              <a:rPr lang="en-US" smtClean="0"/>
              <a:pPr/>
              <a:t>5/19/2022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B56B0-BCD9-4DB9-9267-AB34853F2B0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89DBD1-D1AE-4580-BC24-C4706D834FC9}" type="datetimeFigureOut">
              <a:rPr lang="en-US" smtClean="0"/>
              <a:pPr/>
              <a:t>5/19/2022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89DBD1-D1AE-4580-BC24-C4706D834FC9}" type="datetimeFigureOut">
              <a:rPr lang="en-US" smtClean="0"/>
              <a:pPr/>
              <a:t>5/19/2022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89DBD1-D1AE-4580-BC24-C4706D834FC9}" type="datetimeFigureOut">
              <a:rPr lang="en-US" smtClean="0"/>
              <a:pPr/>
              <a:t>5/19/2022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9DBD1-D1AE-4580-BC24-C4706D834FC9}" type="datetimeFigureOut">
              <a:rPr lang="en-US" smtClean="0"/>
              <a:pPr/>
              <a:t>5/19/2022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89DBD1-D1AE-4580-BC24-C4706D834FC9}" type="datetimeFigureOut">
              <a:rPr lang="en-US" smtClean="0"/>
              <a:pPr/>
              <a:t>5/19/2022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B56B0-BCD9-4DB9-9267-AB34853F2B0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89DBD1-D1AE-4580-BC24-C4706D834FC9}" type="datetimeFigureOut">
              <a:rPr lang="en-US" smtClean="0"/>
              <a:pPr/>
              <a:t>5/19/2022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97B56B0-BCD9-4DB9-9267-AB34853F2B0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89DBD1-D1AE-4580-BC24-C4706D834FC9}" type="datetimeFigureOut">
              <a:rPr lang="en-US" smtClean="0"/>
              <a:pPr/>
              <a:t>5/19/2022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7B56B0-BCD9-4DB9-9267-AB34853F2B0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854" y="357166"/>
            <a:ext cx="8885146" cy="2414606"/>
          </a:xfrm>
        </p:spPr>
        <p:txBody>
          <a:bodyPr>
            <a:normAutofit fontScale="90000"/>
          </a:bodyPr>
          <a:lstStyle/>
          <a:p>
            <a:r>
              <a:rPr lang="en-IN" dirty="0" smtClean="0"/>
              <a:t>Cyber Security Threats Detection Using Deep Learning </a:t>
            </a:r>
            <a:endParaRPr lang="en-IN" dirty="0"/>
          </a:p>
        </p:txBody>
      </p:sp>
      <p:sp>
        <p:nvSpPr>
          <p:cNvPr id="3" name="Subtitle 2"/>
          <p:cNvSpPr>
            <a:spLocks noGrp="1"/>
          </p:cNvSpPr>
          <p:nvPr>
            <p:ph type="subTitle" idx="1"/>
          </p:nvPr>
        </p:nvSpPr>
        <p:spPr/>
        <p:txBody>
          <a:bodyPr/>
          <a:lstStyle/>
          <a:p>
            <a:r>
              <a:rPr lang="en-IN" dirty="0" smtClean="0"/>
              <a:t>Devika Devadas</a:t>
            </a:r>
          </a:p>
          <a:p>
            <a:r>
              <a:rPr lang="en-IN" dirty="0" smtClean="0"/>
              <a:t>MCA-A</a:t>
            </a:r>
          </a:p>
          <a:p>
            <a:r>
              <a:rPr lang="en-IN" dirty="0" smtClean="0"/>
              <a:t>Roll No:43</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8000" dirty="0" smtClean="0">
              <a:effectLst>
                <a:outerShdw blurRad="38100" dist="38100" dir="2700000" algn="tl">
                  <a:srgbClr val="000000">
                    <a:alpha val="43137"/>
                  </a:srgbClr>
                </a:outerShdw>
              </a:effectLst>
            </a:endParaRPr>
          </a:p>
          <a:p>
            <a:pPr algn="ctr">
              <a:buNone/>
            </a:pPr>
            <a:r>
              <a:rPr lang="en-IN" sz="8000" dirty="0" smtClean="0">
                <a:effectLst>
                  <a:outerShdw blurRad="38100" dist="38100" dir="2700000" algn="tl">
                    <a:srgbClr val="000000">
                      <a:alpha val="43137"/>
                    </a:srgbClr>
                  </a:outerShdw>
                </a:effectLst>
              </a:rPr>
              <a:t>Thank you</a:t>
            </a:r>
            <a:endParaRPr lang="en-IN" sz="8000"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anose="02020603050405020304" pitchFamily="18" charset="0"/>
                <a:cs typeface="Times New Roman" panose="02020603050405020304" pitchFamily="18" charset="0"/>
              </a:rPr>
              <a:t>CONTENTS</a:t>
            </a:r>
            <a:endParaRPr lang="en-IN" sz="36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Objective</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Relevance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Existing system </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Proposed System</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Tools and frameworks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Modules</a:t>
            </a:r>
            <a:endParaRPr lang="en-US" sz="2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Currently, software piracy and malware attacks are high risks to compromise the security </a:t>
            </a:r>
            <a:r>
              <a:rPr lang="en-IN" smtClean="0"/>
              <a:t>of </a:t>
            </a:r>
            <a:r>
              <a:rPr lang="en-IN" smtClean="0"/>
              <a:t>network</a:t>
            </a:r>
            <a:r>
              <a:rPr lang="en-IN" smtClean="0"/>
              <a:t>. </a:t>
            </a:r>
            <a:r>
              <a:rPr lang="en-IN" dirty="0" smtClean="0"/>
              <a:t>These threats may steal important information that causes economic and reputational damages. In this paper, we have proposed a combined deep learning approach to detect the pirated software and malware-infected files. The Tensor Flow deep neural network is proposed to identify pirated software using source code plagiarism. The tokenization and weighting feature methods are used to filter the noisy data.</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OBJECTIVE</a:t>
            </a:r>
            <a:endParaRPr lang="en-IN" sz="4000" u="sng" dirty="0"/>
          </a:p>
        </p:txBody>
      </p:sp>
      <p:sp>
        <p:nvSpPr>
          <p:cNvPr id="3" name="Content Placeholder 2"/>
          <p:cNvSpPr>
            <a:spLocks noGrp="1"/>
          </p:cNvSpPr>
          <p:nvPr>
            <p:ph idx="1"/>
          </p:nvPr>
        </p:nvSpPr>
        <p:spPr/>
        <p:txBody>
          <a:bodyPr/>
          <a:lstStyle/>
          <a:p>
            <a:endParaRPr lang="en-IN" dirty="0" smtClean="0"/>
          </a:p>
          <a:p>
            <a:r>
              <a:rPr lang="en-IN" dirty="0" smtClean="0"/>
              <a:t>The main objective of this project is to detect security </a:t>
            </a:r>
            <a:r>
              <a:rPr lang="en-IN" dirty="0" smtClean="0"/>
              <a:t>threats.</a:t>
            </a:r>
            <a:endParaRPr lang="en-IN" dirty="0" smtClean="0"/>
          </a:p>
          <a:p>
            <a:endParaRPr lang="en-IN" dirty="0" smtClean="0"/>
          </a:p>
          <a:p>
            <a:pPr>
              <a:buNone/>
            </a:pPr>
            <a:endParaRPr lang="en-IN" dirty="0" smtClean="0"/>
          </a:p>
          <a:p>
            <a:r>
              <a:rPr lang="en-IN" dirty="0" smtClean="0"/>
              <a:t>Mainly it detects the malware attacks, software piracy and source code plagiarism.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Relevance</a:t>
            </a:r>
            <a:endParaRPr lang="en-IN" u="sng" dirty="0"/>
          </a:p>
        </p:txBody>
      </p:sp>
      <p:sp>
        <p:nvSpPr>
          <p:cNvPr id="3" name="Content Placeholder 2"/>
          <p:cNvSpPr>
            <a:spLocks noGrp="1"/>
          </p:cNvSpPr>
          <p:nvPr>
            <p:ph idx="1"/>
          </p:nvPr>
        </p:nvSpPr>
        <p:spPr/>
        <p:txBody>
          <a:bodyPr/>
          <a:lstStyle/>
          <a:p>
            <a:r>
              <a:rPr lang="en-IN" dirty="0" smtClean="0"/>
              <a:t>The security threats may steal important information that causes economic and reputational damages. In this paper, we have proposed a combined deep learning approach to detect the pirated software and malware-infected files across </a:t>
            </a:r>
            <a:r>
              <a:rPr lang="en-IN" dirty="0" smtClean="0"/>
              <a:t>the </a:t>
            </a:r>
            <a:r>
              <a:rPr lang="en-IN" dirty="0" smtClean="0"/>
              <a:t>network.</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r>
              <a:rPr lang="en-IN" dirty="0" smtClean="0"/>
              <a:t>Several studies have observed the influence of different features of software plagiarism detection. Most of the state of the art work is done on a single programming language. The problems in existing system can be solved by using the proposed methodology.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Proposed System</a:t>
            </a:r>
            <a:endParaRPr lang="en-IN" dirty="0"/>
          </a:p>
        </p:txBody>
      </p:sp>
      <p:sp>
        <p:nvSpPr>
          <p:cNvPr id="3" name="Content Placeholder 2"/>
          <p:cNvSpPr>
            <a:spLocks noGrp="1"/>
          </p:cNvSpPr>
          <p:nvPr>
            <p:ph idx="1"/>
          </p:nvPr>
        </p:nvSpPr>
        <p:spPr/>
        <p:txBody>
          <a:bodyPr>
            <a:normAutofit lnSpcReduction="10000"/>
          </a:bodyPr>
          <a:lstStyle/>
          <a:p>
            <a:r>
              <a:rPr lang="en-IN" dirty="0" smtClean="0"/>
              <a:t>In this paper,  a combined deep learning method is proposed to detect the pirated and Malware attacks on </a:t>
            </a:r>
            <a:r>
              <a:rPr lang="en-IN" dirty="0" smtClean="0"/>
              <a:t>network</a:t>
            </a:r>
            <a:r>
              <a:rPr lang="en-IN" dirty="0" smtClean="0"/>
              <a:t>.</a:t>
            </a:r>
            <a:endParaRPr lang="en-IN" dirty="0" smtClean="0"/>
          </a:p>
          <a:p>
            <a:r>
              <a:rPr lang="en-IN" dirty="0" smtClean="0"/>
              <a:t>The main contributions of the proposed work are:</a:t>
            </a:r>
          </a:p>
          <a:p>
            <a:pPr marL="514350" indent="-514350">
              <a:buFont typeface="+mj-lt"/>
              <a:buAutoNum type="arabicPeriod"/>
            </a:pPr>
            <a:r>
              <a:rPr lang="en-IN" dirty="0" smtClean="0"/>
              <a:t>Malware threat detection with less computational cost</a:t>
            </a:r>
          </a:p>
          <a:p>
            <a:pPr marL="514350" indent="-514350">
              <a:buFont typeface="+mj-lt"/>
              <a:buAutoNum type="arabicPeriod"/>
            </a:pPr>
            <a:r>
              <a:rPr lang="en-IN" dirty="0" smtClean="0"/>
              <a:t>Large scale malware detection with better accuracy</a:t>
            </a:r>
          </a:p>
          <a:p>
            <a:pPr marL="514350" indent="-514350">
              <a:buFont typeface="+mj-lt"/>
              <a:buAutoNum type="arabicPeriod"/>
            </a:pPr>
            <a:r>
              <a:rPr lang="en-IN" dirty="0" smtClean="0"/>
              <a:t>Software Similarity identification from different programmers</a:t>
            </a:r>
          </a:p>
          <a:p>
            <a:pPr marL="514350" indent="-514350">
              <a:buFont typeface="+mj-lt"/>
              <a:buAutoNum type="arabicPeriod"/>
            </a:pPr>
            <a:r>
              <a:rPr lang="en-IN" dirty="0" smtClean="0"/>
              <a:t>detection of a pirated copy of original software</a:t>
            </a:r>
          </a:p>
          <a:p>
            <a:pPr marL="514350" indent="-514350">
              <a:buFont typeface="+mj-lt"/>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frameworks</a:t>
            </a:r>
            <a:endParaRPr lang="en-IN" dirty="0"/>
          </a:p>
        </p:txBody>
      </p:sp>
      <p:sp>
        <p:nvSpPr>
          <p:cNvPr id="3" name="Content Placeholder 2"/>
          <p:cNvSpPr>
            <a:spLocks noGrp="1"/>
          </p:cNvSpPr>
          <p:nvPr>
            <p:ph idx="1"/>
          </p:nvPr>
        </p:nvSpPr>
        <p:spPr/>
        <p:txBody>
          <a:bodyPr/>
          <a:lstStyle/>
          <a:p>
            <a:r>
              <a:rPr lang="en-IN" dirty="0" smtClean="0"/>
              <a:t>Front end: </a:t>
            </a:r>
            <a:r>
              <a:rPr lang="en-IN" dirty="0" err="1" smtClean="0"/>
              <a:t>c</a:t>
            </a:r>
            <a:r>
              <a:rPr lang="en-IN" dirty="0" err="1" smtClean="0"/>
              <a:t>ss</a:t>
            </a:r>
            <a:r>
              <a:rPr lang="en-IN" dirty="0" smtClean="0"/>
              <a:t>, HTML</a:t>
            </a:r>
            <a:endParaRPr lang="en-IN" dirty="0" smtClean="0"/>
          </a:p>
          <a:p>
            <a:r>
              <a:rPr lang="en-IN" dirty="0" smtClean="0"/>
              <a:t> The Tensor Flow API framework with Keras  deep learning algorithm is applied on extracting signiﬁcant features to catch the plagiarism between different types of source codes.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Modules</a:t>
            </a:r>
            <a:endParaRPr lang="en-IN" u="sng" dirty="0"/>
          </a:p>
        </p:txBody>
      </p:sp>
      <p:sp>
        <p:nvSpPr>
          <p:cNvPr id="3" name="Content Placeholder 2"/>
          <p:cNvSpPr>
            <a:spLocks noGrp="1"/>
          </p:cNvSpPr>
          <p:nvPr>
            <p:ph idx="1"/>
          </p:nvPr>
        </p:nvSpPr>
        <p:spPr/>
        <p:txBody>
          <a:bodyPr/>
          <a:lstStyle/>
          <a:p>
            <a:r>
              <a:rPr lang="en-IN" dirty="0" smtClean="0"/>
              <a:t>Data  collection</a:t>
            </a:r>
          </a:p>
          <a:p>
            <a:r>
              <a:rPr lang="en-IN" dirty="0" smtClean="0"/>
              <a:t>Data pre-processing</a:t>
            </a:r>
          </a:p>
          <a:p>
            <a:r>
              <a:rPr lang="en-IN" dirty="0" smtClean="0"/>
              <a:t>Feature extraction</a:t>
            </a:r>
          </a:p>
          <a:p>
            <a:r>
              <a:rPr lang="en-IN" dirty="0" smtClean="0"/>
              <a:t>Model building</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171</TotalTime>
  <Words>328</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Cyber Security Threats Detection Using Deep Learning </vt:lpstr>
      <vt:lpstr>CONTENTS</vt:lpstr>
      <vt:lpstr>Introduction</vt:lpstr>
      <vt:lpstr>OBJECTIVE</vt:lpstr>
      <vt:lpstr>Relevance</vt:lpstr>
      <vt:lpstr>Existing System</vt:lpstr>
      <vt:lpstr> Proposed System</vt:lpstr>
      <vt:lpstr>Tools and frameworks</vt:lpstr>
      <vt:lpstr>Modules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Threats Detection in IoT Using Deep Learning</dc:title>
  <dc:creator>ANU</dc:creator>
  <cp:lastModifiedBy>ANU</cp:lastModifiedBy>
  <cp:revision>31</cp:revision>
  <dcterms:created xsi:type="dcterms:W3CDTF">2022-05-17T16:18:42Z</dcterms:created>
  <dcterms:modified xsi:type="dcterms:W3CDTF">2022-05-19T06:11:31Z</dcterms:modified>
</cp:coreProperties>
</file>