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7" r:id="rId3"/>
    <p:sldId id="268" r:id="rId4"/>
    <p:sldId id="269" r:id="rId5"/>
    <p:sldId id="264" r:id="rId6"/>
    <p:sldId id="265" r:id="rId7"/>
    <p:sldId id="266" r:id="rId8"/>
    <p:sldId id="270" r:id="rId9"/>
    <p:sldId id="271" r:id="rId10"/>
    <p:sldId id="257" r:id="rId11"/>
    <p:sldId id="258" r:id="rId12"/>
    <p:sldId id="259" r:id="rId13"/>
    <p:sldId id="261" r:id="rId14"/>
    <p:sldId id="262" r:id="rId15"/>
    <p:sldId id="263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0:12.2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9426 2654,'-49'0,"24"0,-50 0,50 0,1 0,-26 0,25 0,-24 0,24 0,0 0,0 0,0 0,1 0,-1 0,0 0,0 0,0 0,1 0,-1 0,0 0,0 0,0 0,1 0,24 25,-25-25,0 0,0 0,-24 0,49 25,-50-25,25 0,0 25,1-25,-26 0,25 24,0-24,1 0,-1 0,25 25,-25-25,0 0,0 25,1-25,24 25,-25-25,0 25,0-1,25 1,-25 0,-24 0,49 0,0-1,-25 1,25 0,0 0,0 0,-25-25,25 24,-25-24,25 25,0 0,0 0,0 0,0-1,0 1,0 0,0 0,25-25,-25 25,0-1,0 1,0 0,25 0,-25 0,25-25,-25 24,0 1,24 0,1-25,-25 25,25 24,-25-24,25-25,-25 25,25 0,0 0,-25 0,24-1,1 1,0-25,-25 25,50 0,-26 0,1-25,0 24,0 1,0-25,-1 25,1-25,25 25,-25 0,-1-25,51 0,-50 0,-1 0,1 0,0 0,0 0,0 0,-1 24,26-24,-25 0,0 0,-1 0,1 0,0 0,0 0,0 0,-1 0,1 0,0 0,25 0,-26 0,1 0,0 0,0 0,-25-24,25 24,0 0,-1 0,-24-25,25 25,25-25,-1 0,-24 25,-25-25,25 25,-25-24,25 24,0-25,-1 25,-24-25,25 25,0-25,-25 0,25 1,-25-1,0 0,25 0,-25 0,0-24,24 24,-24 0,0 0,0 0,0 1,0-1,0 0,0 0,0 0,0 1,0-1,0 0,0 0,0 0,0 1,0-1,0 0,-24 0,24 0,-25 25,25-24,-25 24,0 0,0-25,1 25,-1 0,0-25,0 25,0-25,25 0,-24 25,-1 0,0 0,25-24,0-1,0 0,-25 25,0 0,1 0,-1 0,0 0,0 0,0 0,25-25,-25 25,25-25,-24 25,24-24,-25 24,0 0,25-25,0 0,-25 25,0 0,25-25,-24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1:41.0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16992 3026,'0'25,"0"0,24-25,-24 49,25 1,0 0,-25-1,25 1,0-1,-25 1,0 0,24-26,-24 1,0 0,0 0,0 0,25-25,-25 24,0 1,0 0,25 0,49 25,50-1,-49-49,98 25,26 0,74 24,-50-24,-49-25,-1 0,-49 0,-24 0,-51 0,-24 0,25 0,-26 0,76 25,-26 0,50 0,-50-1,26-24,-1 0,0 0,-49 0,-26 0,-24-24,0-51,0 1,0 24,0-49,0 24,0 26,-24-50,24-25,-50 24,50 1,-25 25,25-1,0 26,0-26,-25 26,25 24,-24 0,24-24,0 24,0-25,0 25,0 0,-25 25,0-24,0-1,-24 0,-26 25,-98-25,-51-24,1 24,25 25,-26 0,26 0,0 0,24 74,25-74,-74 75,-25-26,25 1,-1 0,51-26,49 26,0-25,124 0,49-25,125 24,124-24,24 0,50 50,75-25,24-25,75 0,-174 0,-149 0,-198 0,-1 0,-48 0,-51 0,26 0,-26 0,-74 0,-49 0,0 0,-51 25,1-25,-24 24,73 1,26 0,148-25,0 25,50-25,24 0,100 0,50 0,24 0,50 0,-25 0,0 0,-50 0,-74 0,-99 0,-99 0,-50 25,0-1,-50 26,0 0,25-26,25 1,25 0,-74 25,98-26,-24 1,25-25,-1 25,26 0,49 0,0-1,74 26,0-50,1 25,49 0,74-1,25 1,50 0,-49 0,-26 0,0-25,-24 25,-124-25,-75 0,-50 0,26 0,-50 0,-100 0,-24 0,-75 0,-123 49,-75-24,74 0,149 24,99 1,174-25,25-25,50 0,-1 0,50 0,25 0,49 0,50 0,0 0,0 0,-49 0,-50 0,-25 0,-99 0,-1 0,1 0,25-25,24-49,-24 74,-50-25,25 0,-25 0,24 25,-24-25,0 1,0-1,0-50,0 26,0-1,25 0,-25-24,0 24,25-24,0 24,-25 1,25-50,-25 49,24-24,-24 24,0 0,25-49,0 50,-25-1,0 25,0 0,0 0,0 100,50 24,-26-24,26-26,-50 26,50-1,-50-24,24-1,-24 1,0-25,0-75,0 0,0-49,-24-50,-1 1,0 48,25 26,0 49,0 0,-50 25,-24 0,-50 0,-25 0,-49 0,49 25,50-25,-25 25,99 0,0-25,0 0,0 0,25 24,25 1,0 0,-25 0,25-25,-25 25,25-25,-50 0,-174 0,-148 0,49 25,75-1,50 1,148-25,50 0,24 0,75 0,75 0,24 0,124 0,-24 0,-1 0,75 0,-75 0,-74-25,-248 1,-49 24,-1-25,25 25,-24 0,-1 0,-24 0,-1 0,-24 25,-99-25,-1 0,1 24,-25 1,-25 0,49 0,1 0,49-1,124-24,25 25,-25 25,0 24,1-24,-51 49,50 25,25-74,0 24,-24 25,24 0,0-24,0-25,0-1,0 1,0-75,0-25,-25-24,0-75,0 0,-24 25,-1-49,0 49,26 24,-1 1,0 50,25 98,0 1,0 49,0-25,0 26,0-26,0 0,0 1,25-1,0-24,-25-25,0-50,24-50,-24 26,0-26,0 26,0-1,0 25,0 1,0 73,0 26,0 24,0 0,0-25,0 26,0 24,0 0,0-25,0-25,0-123,0-26,0-24,0 0,0 24,0-24,0-25,0 25,-24 25,-1-1,25 50,0-24,-25-1,0 25,25 100,0 24,0 0,0 25,0 25,0-25,0-49,0-51,0 1,0-74,0-26,0 1,0-26,-49 26,49-25,-25 0,0-25,25 74,0 0,-25-24,0 0,1 24,24-24,0 49,0 99,0 1,0 24,0 0,0-25,0 26,0 24,0-25,0 0,0 50,0-75,0 1,0-50,0-75,0 25,0-49,0-1,0 1,0-25,0 49,0 0,0-49,0 0,0 0,0 0,0-1,0 51,0 24,0 0,0 0,0 1,0-1,0 0,0 0,0 0,0 0,0 1,0-1,0 0,24 25,1 0,0 0,0 0,24 0,26 0,-50 0,24 0,-24 0,25 0,-26 0,1 0,0 0,25 0,24 0,0 0,1 0,-50 0,24 0,-24 0,0 0,-25-50,0 26,-25-1,-24 0,24 25,-25 0,-24 0,49 0,0 0,-25 0,1 0,24 0,-25 0,1 0,24 0,0 0,100 25,24 0,25-25,-50 0,-24 0,24 24,1-24,-50 0,-1 0,1 0,0 0,-50 25,-74-25,49 0,1 25,-51 25,-48-1,-1 26,0-1,0 1,124-51,1 1,24 0,0 0,0 0,0 24,0-24,24 25,26-1,0-24,-26 0,26 0,-25-25,-25 24,25-24,-1 0,-24 25,25-25,-25 25,0 25,-74-1,-1 26,-24-26,0-24,49 25,-49-1,74 1,1-50,24 25,24-25,51 0,24 0,-25 0,26-25,-26 0,25 25,-24-25,-51 25,1 0,25-25,-25 25,24-24,1-1,-25 25,-25-25,24 25,-24-25,25 25,75 0,-26 0,0 0,-24 0,-25 0,0 0,-25-25,-25 25,-50-24,51 24,-26 0,25 0,100 24,-1-24,25 25,25 0,0-25,0 0,25 25,-25-25,25 25,49-1,-24 1,-25-25,-75 0,-49 0,-25-25,25 1,0-1,-25 0,0-25,0 1,24-1,-24 25,0 1,0-1,0 0,25 0,-25 0,0 50,0 0,0 0,0 49,0-49,0 25,0-1,25 1,-25-25,0-75,0 0,0 26,0-1,0-25,0 25,0 1,0-26,-25 50,0 0,1 0,-51 0,-74 0,-24 0,74 0,24 0,50 25,1-25,48 0,26 0,0 25,49-25,-50 0,26 0,-50 0,-75 0,0-25,-24 0,-25 25,0 0,24 0,1 0,-26 0,26 0,24 0,1 0,-1 0,-24 0,24 25,1-25,24 0,-25 0,-49 0,49 0,1 0,24 0,0 0,50 0,49 0,-24 25,49-25,25 24,-49-24,-51 0,-73 0,-1 0,-74 0,-49 0,24 0,50 0,-1 0,75 0,1 0,98 0,25 0,100 0,-1 0,50 0,-49 0,-1 0,-49 0,-99 0,24 25,0-25,26 0,-26 0,-49 0,0 0,-1 0,1 0,25 0,-25 0,-1 0,1 0,25 0,-25 0,24 0,-24 0,0 0,-50 0,25-25,0 1,0-1,0 0,0-25,0 1,25 24,-25-25,25 1,-1 24,-24-25,0-24,0 49,25-24,0-1,-25 25,0-24,0 24,0 0,0 0,0 0,0 0,0 1,0-1,0 0,0 0,0 0,0 1,0-26,0 25,-25 25,0 0,-24 25,-26-25,51 0,-1 25,-25-25,25 0,1 0,-1 0,-50 0,26 25,-50-25,24 24,26-24,-1 0,25 0,0 0,1 0,-1 0,0 0,0 0,0 0,1 0,-1 0,0 0,0 0,0 0,0 0,1 0,-1 0,0 0,-49 0,49 0,0 0,0 0,-24 0,-26 0,50 0,-74 0,0 0,49 0,-24 0,24 0,-24 0,49 0,0 0,1 0,-1 0,0 0,0 0,0 0,-49 0,49 0,0 0,0 0,1 0,-1 0,0 0,0 0,0 0,1 0,-76-24,51 24,-1-25,25 25,1 0,-1 0,0 0,0 0,0 0,1 0,-1 0,0 0,0 0,0 0,1 0,-1 0,0 0,0 25,25-1,0 26,0 0,0-26,0 26,0 0,0-25,0-1,0 26,0-25,0 0,0-1,0 1,0 25,0-25,0-1,0 1,0 0,0 25,0-26,0 1,0 25,0-25,0-1,0 1,0 0,0 0,0 24,0-24,0 0,0 0,0 24,0-24,0 25,0-25,0-1,0 1,0 0,0 0,0 0,0 0,0-1,0 1,0 0,0 0,0 0,0-1,0 1,0 0,0 0,0 0,25-25,0 0,24 0,-24 0,25 0,-1 0,-24 0,25 0,-25 0,-1 0,1 0,0 0,0 0,0 0,-1 0,1 0,25 0,-50-25,25 25,-1 0,1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2:12.3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5209 6623,'-24'0,"-1"-25,-25 0,25 0,-24 1,24 24,0-25,0 0,-24 25,24-25,-50 0,51 25,-1 0,0 0,25 25,-25 0,0-25,1 25,-1-25,-25 25,50-1,-25-24,25 25,-24-25,24 25,0 0,0 0,0-1,0 26,0-25,0 0,0 24,0-24,0 0,0 0,24 0,-24-1,25-24,-25 25,25 25,0-25,0-1,-25 1,24-25,-24 25,25-25,0 0,0 0,0 0,-25 25,49-25,1 0,49 0,-49 0,24 0,-49 0,0 0,0-25,-25 0,24 0,-24 1,0-1,0 0,0 0,0 0,0 1,0-1,0 0,0-25,0 1,0-1,0 25,0-24,0 24,0 0,0 0,0 0,-24 25,24-24,-50 24,25 0,0 0,25-25,-24 25,-1 0,0 0,0 0,0 0,0 0,1 25,-1 24,0 1,0-1,25-24,0 0,-25 25,25-1,0-24,0 0,-24-25,24 25,0 0,49-25,50 0,-24-50,-50 50,-25-25,25 25,-25-25,0 0,0 1,0-1,0 0,0 0,0 0,0 1,0-26,-25 50,25-25,0 0,0 50,0 0,0 0,25 0,-1-1,26 1,24-25,-24 25,0 0,24-25,-49 0,24 0,-24 49,-25-24,50 0,-25 50,-1-51,26 26,74 49,0 0,0-24,-74-50,-26-1,26 1,-25-25,-25-25,0-24,0 24,0 0,-50-24,25 49,-74-25,25 25,-25 0,49 0,-24 0,49 0,0 0,0 25,0-25,25 24,0 1,0 0,0 25,0-26,0 1,0 0,0 49,0-24,25 0,0-1,-25-24,25-25,-25 50,25-26,-1-24,1 0,0 0,49-49,-49 24,25-49,-1-50,-24 74,-25-24,0 24,0 0,0 1,0-1,0 25,-25 1,1-26,-1 25,-25 25,50-25,-25 25,1 0,-1 0,0 0,-25 25,1 25,-1-1,1-24,24 25,-25-1,25 1,1 0,-1 24,25-49,0 24,0 1,0 0,25-50,49 24,-49-24,0 0,-1 0,26 0,24 0,-24 0,0 0,-1-24,26-1,-26 0,-49 0,0 0,-25 1,-49-1,-25-25,24 25,-49-24,-74-1,0 1,24 24,50 25,99 0,25 25,-25-25,25 49,0 1,0 49,25-49,25 24,24 0,-24-24,49 0,25-1,-25-24,-49 0,24-25,25 0,-24 0,-1 0,-24 0,-25 0,-1 0,-24-25,0 0,0 0,0 1,0-26,0 25,0 0,0 1,0-1,-24-25,-1 1,25-1,-25 50,0 0,0 0,1 0,-26 50,0-1,26 1,-26 24,50-49,0 0,0 24,25-24,0-25,-1 0,1 0,74 0,1-49,-51-1,26-24,-1 24,-24-49,-50 49,24-24,-24-25,0 24,-24 26,-51-75,1 49,-25-49,-25 50,-50-1,-74 1,50 49,24 0,149 25,0 25,-49 74,74-24,0-1,0 25,0 1,0-26,0-24,49 24,-49-49,100 74,24-74,74 24,25 1,1-25,-1-50,-50 0,-73 0,-75-24,24-1,-49 1,0 24,0-50,0 1,0 0,-74-51,-50-23,-25-1,-50 0,26 25,-100 25,25 0,74 49,75 50,74 0,0 0,1 25,-1 74,25-25,-25-24,0 74,25 50,0 24,0 1,0 24,0 0,50 0,-1-99,1 0,-25-124,0 0,49-25,50-49,-49-25,24-25,25 0,-50 25,-49 24,25 1,-1-1,-49 1,0 0,0-1,0 1,-49-1,-1 26,25 24,-24 0,-26 0,50 25,-74 0,0 25,-25 49,-25 26,25 24,0 49,25 1,-25 49,74-49,50-25,0-25,0-50,0 1,25-51,49 1,-24-25,0 0,74-49,49-26,26-49,-1-50,1 26,-51-51,-24 50,-24-24,-51 24,-24 25,-25-25,-50 25,-24 50,-50-50,-25 0,-24 24,24 1,0 50,0 24,50 0,0 25,-1 50,51-1,-1 50,1 50,24 50,0-26,25 26,0-1,25 25,49-49,25-25,1-75,73 25,1 1,49-76,-24-24,-1-74,50 0,-74-26,-1-24,-49-24,-49-1,-26-25,-24 25,-25-24,-74 24,24 50,-74-25,0 24,-50 26,-49 24,25 26,-75-1,50 25,-50 0,50 74,-1 1,51 49,-75 223,198-198,0-25,26 25,24-50,0 25,24-50,1-74,25 50,-1-50,1 0,0 0,24 0,25 0,-24-25,-1-49,-24 24,24 0,-49 1,49-50,-74 24,0 26,25-26,-25 1,0 24,0-24,0 24,0 0,-49 1,49 24,-25-25,25 26,-25 24,0 0,0 49,-24 50,49-49,-25 49,25 25,0 25,0-25,50 25,-1-25,1-50,-25-49,24-25,50 0,1-49,-51-1,1 0,-1-49,1 25,-50-1,0 1,0 24,-25-24,0 24,-24 25,-26 1,26 24,-1-25,-24 25,-25 0,24 0,26 0,-26 25,-24 49,25-24,49 49,0-25,0 1,25-1,25 1,25-26,-1 26,50-51,1 26,48-25,1-25,25 0,-1-25,-24-25,0-24,-74 24,-1-49,-24 25,-50-25,0-25,-75-1,-24 1,0 25,24 50,-24-1,-50 0,124 50,-24 0,24 50,0 0,0 24,25 0,0-24,0-25,0 0,0-1,0-48,0-1,0 0,0 0,-24-24,24 24,0 0,-50-25,25 1,0-1,1 1,-26-1,0-49,1 24,-1 26,1-1,24 25,0-24,0 24,25-25,0 1,-25 24,1 0,24 0,-25 0,25 50,0 25,0 24,-25 1,25-1,-25 25,0 75,1-75,-1 0,25-24,0-1,0 25,-25 1,25 24,0-75,0 26,-25-1,25-49,0-50,0 0,0-49,0 0,0 24,0 0,0-24,0-1,0-24,0-25,0 25,0 0,0 0,0-1,0 26,0 0,0 49,0 0,0 99,0 1,-25-1,25 1,0 24,0-25,-25 50,1 0,24 50,-25 24,0 1,0-26,-24-24,24 0,25-124,0 0,0-1,-50-24,50-74,0 24,0-98,0 24,0-50,-25 0,25-148,0 148,0 75,0 0,0 24,0 51,0-1,0 0,0 50,0 0,0 24,0-24,0 49,0-24,0 0,0 49,0-50,0 26,0-50,0 49,0 1,0-26,0 26,0-1,0-24,0 49,0 0,0-25,0-49,0 25,0-1,0-24,0 0,0 0,0 0,0 24,0-24,0 0,0 0,0-1,0 1,0 0,0 0,0 0,0-1,0 1,0 0,25-25,25 0,-25 0,49 0,-24 0,-1 0,26 0,-1 0,25 0,-49 0,49 0,-24 0,-1 0,-24 0,-1 0,1 0,-25 0,-1 0,1 0,25 0,24 0,-49 25,25-25,-1 0,1 0,-25 0,0 0,-1 0,1 0,25 0,-1 0,1 0,0 0,-1 0,1 0,-25 0,49 0,-24 0,-1 0,-24 0,25 0,-1 0,-24 0,25 0,-50 25,49-25,-24 0,0 25,0-25,-1 24,1-24,0 0,0 0,24 0,-24 0,0-24,0-26,-25 0,25 1,0-26,-25 26,0-51,24 26,-24-25,0 49,0-24,0-1,0 1,0 49,0-24,0-1,0 25,0-24,0-1,0 25,0 0,0 1,0-1,0-50,0 1,0 24,0 25,0-99,0 25,0 50,0 24,0-50,0 26,25-26,-25 51,0-51,0 50,0 1,0-1,0 0,0 0,0-24,0 24,0 0,0 0,0 0,0 0,0 1,0-1,-25 25,1 0,-26 0,-49 0,49 25,-24-25,49 24,0-24,-25 0,26 0,-26 0,0 0,-24 0,0 0,49 0,-74 0,24 0,50 0,-49 0,49 0,0 0,1 0,-26 0,25 0,0 0,-24 0,-26 0,50 0,-24 0,-1 0,25 0,-24 0,-1 0,1 0,24 0,-25 0,-24 0,49 0,-25 0,26 25,-26-25,25 0,0 0,1 0,-1 0,0 0,0 0,0 0,1 0,-1 0,0 0,-25 0,26 0,-26 0,-49 0,74 0,0 0,0 0,-24 25,73-25,51 0,49 0,-25 0,-24 0,-51 0,-73 0,-50 0,49 0,0 0,-49 0,0 50,-50-25,75 24,24-24,25-25,25 25,-25 0,25-1,0 1,0 0,0 0,0 0,0 49,0-49,0 0,0-1,0 26,0-25,50 24,-50 1,0 0,50-1,-26-24,-24 25,25-50,-25 24,25-73,-25 24,0 0,25 0,-25 1,0-1,0 0,0 0,0 0,25 75,-25 0,0 24,24-24,1-26,-25 1,0 0,0 0,0-75,0 25,0-24,0-1,0-49,0 0,0 24,0 1,0 0,0 24,0 25,0 0,-25 100,1 98,24-98,0-1,-25-24,25 24,0 1,0-51,0 1,0-50,0-24,0-26,0 1,0 0,25-26,-25 26,0 0,0-1,0 50,0 1,0 98,0 0,0 1,0-1,0 25,0-49,0 24,-25 1,0-26,25 1,0-25,0-75,0 1,0-26,0 1,0-1,0 1,0 24,0 26,0-1,0 50,0-1,0 51,0-26,0 26,0 24,0-25,0 1,0-26,0-24,0 0,0-75,0-24,0 0,0-1,0 26,0-1,0 25,0 50,0 25,0 24,0 0,0-49,0 50,0-1,0-24,0-1,0-24,0 25,0-1,0-24,0 0,0 0,0 0,0-1,0 76,0-51,0 1,0-25,0 24,0-24,0 0,0 0,0-1,0 1,0 0,0 0,0 0,0-1,50-98,-26 0,-24 24,50-49,0 24,-26 1,-24 0,50-26,-25 26,0 24,-25 1,0 74,0 49,0 25,0-24,0-26,0 50,0-24,24-1,-24-24,0-25,0-1,0 1,25-25,0 0,0 0,0 0,24-25,-24 1,25-1,-1 25,26 0,-26 0,-24 0,-74 0,-26 0,26 0,24 25,0-25,50 24,0 1,74 0,124 0,-25 0,1-1,-75-24,-25 0,-74 0,-50 0,-49 0,24 0,25 0,0 0,-24 0,24 0,25-24,0-1,0-50,0 26,25-1,-25-24,0 24,0-49,0 49,0-24,0 24,0-24,-25 0,0 24,25 0,-25 25,25-24,-24 24,24 0,0 0,0 1,-25-1,0 0,0 25,-49 0,24 0,-24-25,-50 25,99 0,0 0,0 0,25-25,25-24,0 49,0-25,24 0,-24-24,0-1,-25 25,0 0,0-24,0 24,-25 0,-24 25,-1-25,-49 1,-25-1,25 25,24 0,25 0,26 0,-1 0,74 0,26 0,-25 0,24 0,-24 0,-1 0,-24 0,0 0,0 0,-75 0,-74 0,-25 25,0-1,50 26,25-25,49 24,25 1,0-25,124 24,174 75,74-74,0 0,-25-26,-99-24,-198 0,-75 25,0-25,-74 25,24-25,-24 0,25 0,-1 0,50 0,1 0,24-25,0 0,0-24,0 24,24-25,1 1,-25 24,25 0,-25-24,25-1,0 25,-25 0,49 1,-24 24,0 0,-25-25,25 0,74 0,25 0,-25 1,0 24,-49 0,0-25,-26 25,1 0,0 0,0 0,0 0,-25-25,24 0,-24 0,25 25,0 0,0 0,0 0,49-24,-24-1,-1 0,-49 0,50 25,-50-25,25 50,0 25,-1 24,1 1,-25-1,0 0,0-24,0-25,0 0,0-1,0 1,-25 0,1 0,24 49,0-24,0-25,0 24,0 1,0-1,0-24,0 25,0-25,0 0,0-1,0 1,0 0,0 0,0 0,0-1,0 1,0 25,0-25,0-1,0 26,0-25,24 0,-24-1,0 1,0 0,0 0,0 0,0-1,0 1,0 0,-24-25,-1 0,0 25,0-25,25 25,-25-1,25 1,-25 0,25 0,-24-25,24 25,0-1,-25-24,25 25,0 0,-25 0,25 0,0-1,0 1,0 0,0 0,0-50,25 0,-25 0,0 1,0-1,25 25,-25-25,-25 0,-50 25,-24 0,0 0,49 0,-24 0,-50 0,0 0,-74 25,49 0,49-25,76 0,-1 0,0 0,-25 25,1-1,-1 1,25-25,-49 0,24 25,26-25,-26 25,0 0,-24-25,24 0,1 0,24 0,-25 0,26 0,24 24,-25-24,0 0,0 0,0 0,1 0,-1 0,0 25,0-25,-25 0,26 0,-1 0,0 0,0 0,0 0,1 0,-1 0,0 0,0 0,0 0,1 0,-1 0,0 0,0 0,0 25,1-25,-1 0,0 0,0 0,25-25,0 0,0 1,0-1,0 0,0-25,0 26,25-1,-25-25,0 25,0 1,0-1,0 0,0-25,0 26,25-26,-25 0,0 1,0 24,25 0,-25-24,0 24,0-25,0 25,0 1,0-1,24-25,-24 25,0 1,0-1,0 0,0 0,0 0,0 1,0-1,0 0,0 0,0 0,25 0,-25-24,0 24,0 0,0-24,0 24,0-25,0 25,0 1,0-1,0 0,0 0,0 0,0 1,0-1,0 0,0 0,0 0,0 1,0-1,0 0,0 0,0 0,0 1,0-1,0 0,0 0,0 0,0 1,0-1,0 0,0 0,0 0,0 1,0-26,0-25,0 100,-25-25,1 25,24 0,-25 0,25 0,0-1,-25 1,0 25,25-25,-25-1,25 26,0-25,0 0,0-1,-24 1,48-50,1 1,0-1,-25 0,25 0,-25 0,0 1,0-1,0 0,25 0,-1 0,-24-24,25 24,-25 0,0 0,50 0,-50 1,25-1,-1 0,1 25,25 0,-25 0,24 0,-24 0,0 0,24 0,-24 0,-50 0,1 0,-1 0,0 0,0 0,0 0,1 0,-1 0,-25 0,25 0,1 0,-1 0,0 0,0 0,0 0,1 0,-1 0,0 0,0-25,-24 25,-1 0,0-25,26 25,24 25,0 0,0 0,0 0,0-1,0 1,0 0,0 0,0 0,0 0,0-1,0 1,0 0,0 0,0 0,0-1,0 1,0 25,0-25,0-1,0 1,0 0,0 0,0 0,0 24,0 1,0-25,0-1,0 1,0 25,0-1,0 1,0 0,0-26,0 1,0 0,0 0,0 0,0-1,0 1,0 0,0 0,0 0,0 0,0-1,0 26,0 0,0-26,0 1,0 25,0-25,0 24,0-24,0 0,0 0,0-1,0 1,0 0,0 0,0 0,0-1,0 1,0 0,0 0,0 0,0 24,0-24,0 0,0 0,0-1,0 1,0 0,0 0,0 0,0-1,49-24,1 0,-25 0,-1 0,1 0,0 0,0 0,24 0,-24 0,0 25,25-25,-1 0,-24 0,0 0,24 0,-73 0,-26 0,25 0,0 0,25-25,-24 25,24-24,0-1,-25 25,25-25,0 0,0 0,0 1,0-26,0 25,0 0,0 1,0-1,0 0,0 0,0-24,0 24,0-25,0 25,0-24,0 24,0-25,0 26,0-1,0 0,0 0,0 0,0 1,0-1,0 0,0 0,0 0,0 1,0-1,0 0,0 0,0-25,-25 26,25 73,-25 51,0-26,25-24,-24 74,24-50,-50 25,25-24,25-26,0 1,0-1,0 1,-25 0,25-26,0 1,0-99,0 49,0-25,25 1,-25-1,0-24,25 49,-25-25,0-24,0 0,0 24,0 0,0 1,0-26,0 51,0-1,0 0,0 0,0 0,0 0,0 1,0-1,0 0,0 0,0 0,0 1,0-1,-25 0,25 0,0 0,-25 25,25-24,0-1,0 0,0 0,-24 0,24 1,0-1,-25 25,25-25,0 0,0 50,0 25,0-26,0 51,0-1,-25 1,25-1,0 25,0-24,0-1,0 1,0-26,0 26,0-51,0 1,0 25,0-25,0-1,25 1,-25 0,0 0,0 0,0-1,0 1,25 0,-25 25,0-26,0 1,0 0,24-75,-24-24,0 0,0 24,0-49,0 24,0 1,0 0,0 24,0 0,0 26,0-1,0 0,0 0,0 0,0 0,0-24,0-1,0 25,0-24,0-1,0 25,0 1,0-1,0 0,0-25,0 26,0-1,0 0,0 0,50-24,49 49,-24 0,-1 0,0 0,-49 0,0 0,0 0,0 0,24 0,-24 0,0 0,0 0,0 0,-1 24,1-24,0 0,25 0,-26 0,26 0,24 0,-24 0,-25 0,0 0,-1 0,1 0,25 0,24 0,-24 0,-25 25,49-25,-49 0,0 0,-1 0,1 0,-25 25,0 0,0 24,-25-49,25 25,0 0,0 0,0 0,-24-1,24 1,0 0,24-25,1 0,0-25,25 0,-26 1,1-51,0 26,25-1,-25 25,-1-49,-24 99,-24-1,24 1,-25 25,25-25,-25 24,25 1,0-25,-25 24,25 26,0-26,0 1,0-1,0-24,0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3:01.3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8236 7962,'24'0,"1"0,0 0,0 0,24 0,-24 25,0-25,0 25,0 0,-1-25,-24 25,0-1,0 1,25 0,-25 0,0 49,0-49,0 0,0 49,0-49,0 49,25-49,-25 0,25 25,-25-26,0 1,0 0,0 0,0 0,0-1,0 1,0 0,0 0,25 0,-25-1,24 1,-24 0,0 0,0 0,0 24,25-24,0 25,-25-25,0-1,0 1,0 0,0 0,0 0,0 24,25-24,-25 0,25 0,-25-1,0 26,0 0,0-26,0 1,24 0,-24 25,0-1,0-24,25 25,-25-1,0 1,25-1,-25 1,25 24,0-24,-25 25,24 24,1-50,0 1,-25 24,25-24,0 24,-25 1,24-26,-24 26,0-50,0 99,0-100,0 51,25-26,-25-24,25 25,-25-25,0-1,0 1,25 25,-25-25,25 0,-25-1,0 1,24 0,-24 0,25 0,-25 24,0-24,25 0,0 24,-25-24,0 0,25 25,-1-1,-24 1,25-1,-25-24,25 25,0-1,-25 1,25 24,-25-49,25 25,-25-25,24 24,1-24,-25 0,0 25,25-1,0 1,-25-25,25-1,-25 1,0 25,24-25,-24-1,0 1,25 0,-25 0,0 0,25-1,-25 1,25 0,-25 0,0 0,25-1,-1 1,1-25,-25 25,50 0,-50 0,25-25,-1 49,1-49,-25 25,25-25,0 25,-25 0,25-25,-25 24,24-24,-24 25,50-25,0 25,-50 0,24-25,26 49,-25-49,0 50,-1-25,1 0,0 0,0 24,0-49,-1 0,1 0,0 0,0 0,0 0,-25-25,0 1,0-1,0 0,0 0,0 0,0-24,25 49,-25-25,0-25,24 25,-24 1,0-1,0 0,0 0,25 0,-25 1,0-1,0 0,25 0,-25 0,0 1,0-1,25 0,-25 0,25 0,-25 1,0-1,0 0,24 25,-24-50,0 1,25 24,-25 0,25-24,-25 24,0 0,0 0,25 25,0-25,-25 1,0-1,24-25,-24 25,0 0,0 1,0-1,25 0,0 0,-25 0,0 1,25-1,-25 0,0 0,0-24,25 24,-1 25,-24-50,0 25,0 1,25-1,0-50,-25 51,25-26,-25 25,0 0,0 1,0-1,0 0,0 0,25 25,-25-25,0 1,24-1,-24 0,0 0,0 0,25 1,-25-1,0 0,0 0,0 0,0 75,-25 0,1 24,-1 25,0-49,-25 49,50-49,-24-1,-1 26,25-51,0 1,0 25,-25-25,25 24,0-24,-25-25,25 25,0 0,0-1,0 1,-25 25,25-25,0-1,-24 26,24-25,0 0,0 24,-25-24,25 0,0 0,0 0,0-1,-25 1,25 0,0 0,0 0,-25-1,25 1,0 0,0 0,0 0,-25-25,25 24,0 1,0 0,-24 0,24 0,-25 24,25-24,0 0,0 0,-25 24,25 1,-25-50,25 25,0-1,-25-24,1 0,-1 0,0-24,0-1,0 25,0-25,1 0,-1 0,25 1,-25 24,0-25,25 0,-25-25,25 26,0-1,0 0,0 0,-24 25,24-49,0 24,0 0,-25 0,0 0,25 1,-25 24,0-50,1 50,24-25,0 0,-25 1,25-1,-25 0,0 0,25-24,-25 49,25-25,0-25,-24 25,-1 0,25 1,0-1,-25 0,25 0,-25 0,0 25,25-24,0-1,-24 25,24-25,-25 0,25 0,0 1,-25 24,25-25,-25 25,25-25,0 0,-25 0,25 1,0-1,-24 0,24 0,-25 25,25-25,-25 25,25-24,0-1,-25 0,0 0,25 50,0 0,0 24,50 1,-25 0,0 24,24 25,-49-74,25 74,0-24,24-1,-24 25,0-24,49 24,-74-49,50-1,-25 1,0-1,-1 1,1 0,-25-26,25 1,0 0,-25 0,25-25,-25 25,24-1,-24 1,25-25,-25 25,0 25,25-26,-99-48,49 24,25-25,-25 25,0-25,0 0,25 0,-24 25,-1-49,0-1,25 25,-50-24,50 24,0 0,0-24,0 24,-24-25,-1 25,25 1,0-1,0 0,0 0,0-24,0 24,0 0,0 0,0 0,0 1,0-1,0 0,0 0,0 0,0-24,0-1,-25 25,25 0,0-24,0-1,-25 25,25-24,0-1,-25 25,25 1,-24-1,24 0,-25-25,0 26,25-1,0 0,-50 0,50 0,0 1,0-1,0-25,-24 25,-1 1,25-26,-25 50,0-50,25 26,-25-1,25 0,0 0,-24 25,-1-50,0 26,25-1,-25 0,0 25,1-25,24 0,-25 25,25-49,-25 49,25 25,0-1,0 1,50 0,-50 25,24-26,1 26,0 25,0-26,0 1,-1-1,1 1,-25 24,50 1,-50-26,49 1,-24 0,-25-1,0-24,25 25,-25-1,0 1,0-1,25 1,-25-25,0 24,0 1,0-25,0 0,0 0,-25-25,0-75,25 50,0-24,-25-1,1 0,-1-24,25 0,-25-1,0 1,0-1,1 1,24 0,0-1,-25 1,25-1,-25 1,0 24,25 1,0-1,0 0,0 26,-25-1,25 0,-24-25,24 26,0-1,-25 0,25 0,0 0,-25-24,25 24,-25 0,0-24,25 24,0-25,-25 1,1-1,24 25,0 0,0-49,-25 49,0-24,25-1,-25 25,0 0,25 1,0-1,-24 0,-1-25,25 1,-25-1,25 0,-25 1,0-50,25 74,-24-25,24 25,-25 1,25-1,0 0,0 0,0 0,-25-24,25 24,0-25,0 26,-25-1,0-25,25 25,0 1,0-1,0 0,0 0,0 0,-24-24,24-1,-25 0,25 1,0-1,0 25,-25-24,25 24,0-25,-25 1,25-1,0 25,0 1,0-1,-25 25,1-50,24 25,0 1,-25-26,25 25,0 0,-25-24,25 24,0 0,0 0,0 1,0-1,-25 0,25-25,0 26,0-1,0 0,0 0,-25 25,25-25,0 0,0 1,0-1,0 74,0 1,0 0,0 24,0-24,0-1,0-24,0 0,0 25,25-1,-25-24,0 0,0 0,25-1,-25 1,0 0,25 0,-25 0,0-1,25 26,-25-25,0 0,0-1,0 1,0 0,0 49,49-49,-24 25,-25-1,0 1,25-25,-25 0,25 49,-1-24,1-25,-25 49,25-24,-25 24,25-24,-25-1,0 1,25-25,-25 49,0-24,0-26,24 26,-24 0,0-1,0 26,0-26,25 26,-25-1,0-24,25 24,-25 25,0-49,0 24,25 26,-25-51,25 50,-1-49,-24-25,25 49,-25 1,0-51,25 26,-25-25,0 24,25 1,-25-25,0 0,0 0,0-1,0 1,0 0,0 0,0 0,25-1,-25 1,0 0,0-50,0 0,0-24,-25-1,25-24,0-1,-25 26,25 24,-25-50,25 26,-25-1,25 1,0-1,0 0,0 75,0 25,0-25,25 49,-25-24,50 24,-25-24,-25 24,49 50,-49-74,50 24,-50-24,0-1,25 1,0 0,-25-1,0-24,0 25,0-26,24 51,1-50,-25-1,25 51,-25-1,50 1,-26-26,-24 1,50 24,-25 1,-25-1,49-24,-49-25,25-1,-25 1,0-50,0-24,0-26,0 51,-25-26,1 0,24 1,-25-1,-25 0,50 1,-25-1,-24-24,49-1,-25 51,0-26,25 0,-25 26,25 98,0 0,0-49,50 74,-25-49,0 24,-1-24,51 49,-75-24,49-26,1 51,-25-51,0-24,-1 49,1 1,0-50,-25-1,25 1,0 0,-25 0,24-25,1 49,0-49,0 25,0-25,-1 0,1 0,0 0,0 0,0 0,-1 0,1 0,50 0,-51 0,1 0,0 0,0 0,-25-25,25 1,0 24,-1-25,-24 0,50 0,-50 0,50-24,-1-1,-24 1,25-1,-1 0,-24 26,0-1,0-25,-1 25,1 1,0-1,-25 0,25 0,-25-24,25 24,-1 0,1-50,-25 51,0-26,50 0,-50 1,0-1,0 1,25-1,-25 25,0-49,24 24,-24 1,0-1,25 0,-25 1,0-50,0 49,25 50,-25-25,0-24,0 24,0 50,0-1,0 26,0 24,0 1,0-26,0 1,0 24,-25-24,25 24,0-24,-25 0,25-26,0 26,0-25,0 0,0-1,0 1,0 0,0 25,-24 24,24-24,0-1,0 26,-25-1,25 25,0-49,-25 24,25 1,-25-50,25-1,0 26,0-25,0 0,0-1,0 1,0 0,-25 25,25-26,-24 1,24 0,0 0,0 0,0-1,-25-24,25 25,-25 0,0-25,0 25,1-25,-1 0,0 25,0-25,0 0,1 25,-1-25,25 24,-50-24,25 0,1 0,-1 0,0 0,0 0,-24 0,24 0,25-24,25-1,24-25,1 0,-1 26,51-51,-76 50,1-24,0 49,-25-25,25 25,-25-25,-25 25,25 25,0 0,0 0,0-1,0 1,0 0,0 0,25-25,0 0,-1 0,1-25,-25 0,25 25,-25-25,0 1,0-1,0 0,0 0,0-24,0 24,0 0,0-49,0 49,0 0,0-25,25-24,-25-25,0 24,0 26,0-1,0 25,0 1,0-1,0 0,0 0,0 0,-50 0,50 1,-25-1,25 0,0 0,0 0,0 1,-24 24,24 24,-25 51,25-26,0 1,-25 25,25-1,0 0,0 1,0-50,0-1,0 1,25-25,0 0,49-49,0-1,-49 0,0-24,0 49,0-24,-25-1,24 0,-24 25,0-24,0 24,0-25,0-24,0 24,0 26,0-26,0 0,0 26,0-1,0-25,0 25,0 1,0-1,0 0,0 0,0 0,0 1,0-1,0 0,0 0,0 0,-24 25,24-24,-25 24,0-25,25 0,-25 0,25 0,0 1,0-1,-25 0,25 0,-24 25,24-25,0 0,0 50,0 25,0 24,0 1,-25 24,25-25,-25 1,25-26,0 1,0-25,0 24,0 1,-25-50,25 25,0 0,0-1,0 1,-25 0,25 0,0 0,-24-1,-1 26,0-25,0 0,25-1,-25 1,1 25,-1-25,25 0,-25 24,0-24,25 0,-49 24,49 1,0-25,-50 24,50-24,-50 25,50-25,-24 24,-1-24,25 25,-25-1,0-24,25 0,0 24,-25-24,25 0,-25-25,25 25,0 0,0-1,0 1,0 0,0 25,0-26,0-73,25 24,0-25,0 1,25-26,24-24,-24 25,-1-25,1-1,-25 26,24-25,-24 24,0 26,0-1,-25 0,0 26,24-1,-24 0,25 0,-25 0,25 1,-25-1,0 0,0 0,0 0,0-24,0 24,0-25,0 26,0-1,0 0,0 0,0 0,0 1,0-1,0 0,25 0,-25 0,0 1,0-1,0 0,0 0,0 0,25 25,-25-24,0-1,0 0,0 0,0 0,0 1,0-1,0-25,-25 25,25 0,0 50,0 25,0 0,0 24,-25-24,25-1,0 1,0-1,0 26,-25-50,25 24,0-24,0 0,-25 0,25-1,0 1,0 0,-24-25,24 25,0 0,0-1,-25 1,0-25,25 25,-25-25,25 25,-25 0,25-1,-24 1,-1 25,0-1,25-24,-25-25,0 50,1 0,24-26,-25 1,25 0,-25 25,0-50,25 49,0-24,-25 25,1-50,24 24,-25 26,25-25,0 0,-50 24,50-24,0 0,-25 0,25-1,0 1,0-50,50-49,-25-25,49 24,-24-49,-25 100,-1-1,-24 0,0 0,0 0,25 25,-25-24,0-1,0 0,0 0,25 0,-25 0,0 1,0-1,0-25,0 25,0 1,0-1,0 0,0 0,0-24,0 24,0-25,0 1,0 24,0-25,0 1,0-1,0 25,25-49,-25 24,25 1,-25-26,0 26,0-1,0 25,0 0,24 0,1 25,0 0,0 0,0 0,-1 0,1 0,25-24,-25 24,-1 0,-73 0,-50 0,24 0,1-25,49 25,50 0,0 0,24 49,-24-49,0 25,24 0,-24-25,-25 25,0 25,0-26,0 1,0 0,0 0,0 0,0-1,0 1,0 25,0-25,0-1,-25 26,25-25,-24 24,24-24,0 0,0 0,-25 0,25-1,0 26,-25-25,25 0,0 24,0-24,-25 0,25 24,-25-49,25 25,0 25,-24-50,24 74,-25-49,0 25,25-25,-25 24,25 1,-25-25,1-1,24 26,0-25,0 0,-25 24,25 1,0-25,25-100,-1 1,1-50,25 25,-1-1,-24 26,0 24,25 1,-26-26,1 26,0-1,-25 25,0 0,25 1,-25-1,25 0,-25 0,0 0,0 1,0-26,0 25,0 0,0 1,0-1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0:29.0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4862 3051,'50'0,"24"0,-24 0,-25 0,24 0,1 0,-1 0,51 0,-26 0,0 0,-24 0,-25 0,0 0,-1 0,1 0,0 0,0 0,0 0,-1 0,1 0,50 0,-26 0,1 0,-1 0,26 0,-1 0,-24 0,0 0,-26 0,26 0,0 0,-1 0,-24 0,25 0,-26 0,26 0,24 0,1 0,-26 0,26 0,-1 0,1 0,-26 0,1 0,-25 0,24 0,1 0,-25 0,0 0,-1 0,26 0,-25 0,0 0,24 0,-24 0,0 0,24 0,1 0,-25 0,0 0,24 0,-24 0,0 0,0 0,-1 0,1 0,0 0,0 0,0 0,49 0,0 0,1 0,-1 0,1 0,-1 0,-24 0,-1 0,26 0,-26 0,-24 0,25 0,-25 0,-1 0,26 0,0 0,-1 0,-24 0,0 0,24 0,1 25,0-25,-26 0,26 0,24 25,-24-25,0 0,-1 0,26 0,-50 0,49 24,-24-24,74 25,-100-25,1 0,0 0,0 0,24 0,1 0,-25 0,0 0,24 0,26 0,-26 0,-24 0,25 0,-1 25,1-25,24 0,1 0,-50 0,-1 0,1 0,50 0,-51 0,26 0,-25 0,0 0,-1 0,1 0,0 0,0 0,24 0,1 0,0 0,-1 0,1 0,-25 0,-1 0,1 0,50 0,-51 0,26 0,0 0,-26 0,51 0,-50 0,0 0,-1 0,1 0,0 0,0 0,0 0,24 0,-24 0,25 0,-26 0,1 0,50 0,-26 0,-24 0,0 0,24 0,-24 0,50 0,24 0,-25 0,25 0,-74 0,50 0,-1 0,-49 0,25 0,-26 0,1 0,25 0,-25 0,-1 0,26 0,-25 0,24 0,-24 0,25 0,-1 0,-24 0,0 0,0 0,0 0,-1 0,1 0,0 0,25 0,-1 0,-24 0,25 0,-26 0,26 0,0 0,-26 0,26 0,-25 0,25 0,24 0,25 0,-49 0,24 0,25 0,-24 0,-50 0,-1 0,1 0,0 0,0 0,0 0,-1-25,1 25,0 0,0 0,0 0,-1 0,1 0,0 0,74 0,-74 0,25 0,-25 0,-1 0,26 0,-25 0,24 0,1 0,-25 0,24 0,51 0,-26 0,-24 0,24 0,0 0,-49 0,25 0,-25 0,-1 0,1 0,0 0,0 0,24 0,1 0,-25 0,0 0,24 0,1 0,0 0,-26 0,1 0,0 0,0 0,24 0,-24 0,25-25,74 25,74 0,50 0,0 0,-49 0,-1 0,-24 0,-50 0,-99 0,-1-24,1 24,25 0,-25 0,-1 0,1 0,0-25,0 25,49 0,-24 0,0 0,-1 0,-24 0,49 0,1 0,24 0,-25 25,26-1,-51-24,-24 0,25 25,-26-25,26 0,0 0,24 0,-24 0,-26 0,26 0,0 0,24 0,-24 0,24 0,1 0,-26 0,-24 0,25 0,-26 0,26 0,0 0,24 25,0-25,-24 25,24-25,26 0,-1 0,50 0,-50 0,0 0,25 0,-74 0,-1 0,-24 0,0 0,0 0,0 0,-1 0,1 0,0 0,25 0,-1 0,1 0,-1 0,1 0,0 0,-25 0,-1 0,26 0,-25 0,24 0,26 0,-1 0,25 0,1 0,24 0,-25 0,0 0,0 0,-49 0,24 0,-24 0,-25 0,74 0,-25 0,75 0,0 0,25 0,49 0,-25 0,75 0,-50 0,-49 0,-75 0,-74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0:31.8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472 3051,'24'0,"1"0,0 0,49 0,-24 0,49 0,-24 0,-26 0,26 0,-1 0,-24 0,-25 0,-1 0,51 0,-50 0,-1 0,26 0,24 0,-24 25,-25-25,0 0,-1 0,1 0,0 0,0 0,0 0,-1 0,1 0,25 0,-25 0,-1 0,1 0,0 0,0 0,0 0,0 25,-1-25,26 24,-25-24,0 25,-1-25,1 0,25 0,-25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0:42.3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1216 1687,'25'0,"24"0,50 25,50-25,25 0,24 0,26 0,-26 0,25 0,-49 0,-50 0,0 0,-25 0,0 0,1 24,-1-24,-25 0,25 0,25 25,0 0,25-25,-49 0,-1 25,-25-25,1 0,-26 0,1 0,-25 0,24 0,26 0,-1 0,-49 25,49-25,-24 0,-1 0,26 0,-26 0,26 0,-1 0,-24 0,0 0,-26 0,26 0,-25 0,0 0,49 0,0 0,50 0,25 0,-25 0,25 0,-50 0,1 0,-26 0,25 0,0 0,-24 0,-26 0,-24 0,0 0,0 0,0 0,-1 0,26 0,-25 0,49 0,-49 0,25 0,-26 0,26 0,0 0,-26 0,1 0,0 0,25 0,-1 0,1 0,-25 0,49 0,1 0,24 0,0 0,0 0,-24 0,24 0,-50 0,26 0,-50 0,-1 0,26 0,-25 0,0 0,0 0,24 0,1 0,-1 0,1 0,-25 0,0 0,24 0,-24 0,25 0,24 0,-49 0,24 0,1 0,-25 0,24 0,-24 0,0 0,0 0,0 0,-1 0,1 0,50 0,24 0,0 0,0 0,1 0,-26 0,0 0,-49 0,0 0,0 0,0 0,24 0,1 0,-25 0,-1 0,1 0,25 0,-25 0,-1 0,26 0,0 0,-1 0,-24 0,25 0,24 0,1 0,-1 0,0 0,26 0,24 0,24 0,-48 0,-26 0,0 0,1 0,-26 0,-24 0,0 0,0 0,25 0,-1 0,26 0,-26 0,26 0,-26 0,1 0,-1 0,-24 0,25 0,-25 0,-1 0,1 0,25 0,-25 0,-1 0,1 0,50 0,-51 0,1 0,0 0,0 0,0 0,-1 0,1 0,25 0,-25 0,-1 0,26 0,-25 0,49 0,-24 0,49 0,-24 0,-1 0,0 0,1 0,-26 0,1 0,0 0,-26 0,1 0,0 0,0 0,0 0,-1 0,1 0,25 0,-1 0,1 0,-25 0,25 0,-1 0,-24 0,25 0,-26 0,1 0,0 0,0 0,0 0,24 0,-24 0,25 0,-26 0,1 0,0 0,0 0,24 0,1 0,-25 0,24-25,1 25,0 0,24 0,0-25,1 25,-25 0,24 0,0-25,26 25,-26 0,0-25,-24 25,24 0,1-24,-26 24,-24 0,0-25,25 25,-50-25,24 25,1 0,0 0,0-25,0 25,-1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0:49.9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1092 1612,'25'0,"49"0,-49 0,49 0,25 0,-49 0,49 0,0 25,25-25,-49 0,-25 0,-26 0,1 0,25 0,-1 0,-24 25,0-25,25 0,-26 0,1 0,0 25,25-25,-1 0,1 0,-25 0,-1 0,26 0,-25 0,0 0,-1 0,1 0,25 0,-1 0,-24 0,0 0,0 0,24 0,-24 0,0 0,25 0,-1 0,-24 0,0 0,0 0,0 0,-1 0,1 0,0 0,0-25,24 25,-24 0,25 0,24 0,-49 0,0 0,0 0,-1 0,1 0,0 0,0 0,24 0,1 0,-25 0,0 0,49 0,-49 0,24 0,26 0,-50 0,24 0,1 0,0 0,-26 0,26 0,-25 0,0 0,49 0,-49 0,0 0,-1 0,1 0,25 0,-25 0,-1 0,26 0,-25 0,0 0,-1 0,26 0,-25 0,0 0,-1 0,26 0,0 0,24 0,-24 0,-26 0,26 0,-25 0,25 0,-26 0,1 0,0 0,0 0,0 0,-1 0,1 0,0 0,49 25,-24-25,24 0,-49 0,0 0,0 0,0 0,-1 0,26 0,0 0,-26 0,26 0,-25 0,0 0,24 0,1 0,-25 0,-1 0,26 0,-25 0,0 0,-1 0,1 0,0 0,25 0,-25 0,-1 0,1 0,0 0,0 0,0 0,24 0,-24 0,0 0,0 0,-1 0,1 0,0 0,0 0,24 0,-24 0,0 0,25 0,-26 0,26 0,0 0,-1 0,-24 0,0-25,24 25,-24 0,25 0,-25 0,-1 0,26 0,-25 0,0 0,0-25,-1 25,1 0,0 0,0 0,24-25,-49 0,25 25,25 0,-1 0,-24 0,0 0,0-24,0 24,-1 0,1 0,0 0,0 0,0 0,-1 0,1 0,0 0,0 0,0 0,-1 0,1 0,0 0,0 0,0 0,-1 0,1 0,0 0,0 0,0 0,-1 0,1 0,0 0,0 24,25-24,-50 25,24-25,1 0,0 0,-25 25,25-25,0 0,24 25,-24-25,0 0,0 0,-1 0,1 0,25 0,-25 0,-1 0,1 0,0 0,0 0,24 0,-24 0,25 0,-25 0,-1 0,1 0,0 0,0 0,0 0,-25-25,49 25,-24 0,0 0,0 0,24-25,-24 25,0 0,0-25,-1 25,1 0,0 0,0 0,0 0,0-24,-1 24,1 0,0 0,0 0,0 0,24 0,1-25,24 0,-24 25,-25 0,-1 0,26 0,-25 0,0 0,-1 0,1 0,0 0,0 0,24 0,-24 0,25 0,-1 0,1 0,-25 0,24 0,1 0,0 0,-25 0,24 0,-24 0,25 0,-26 0,1 0,25 0,-25 0,24 0,-24 0,0 0,0 0,-1 0,1 0,0 0,25 0,-26 0,51 0,-26 0,1 0,0 0,-26 0,1 0,0 0,0 0,49 0,-49 0,0 0,0 0,49 0,-24 0,-25 0,-1 0,1 0,25 0,-25 0,-1 0,26 0,-50 25,25-25,24 0,1 0,0 0,-1 0,1 0,24 0,-24 0,24 0,-49 0,25 0,-1 0,-24 0,0 0,24 0,1 0,-25 0,49 0,-49 0,25 0,-1 0,-24 0,50 0,-51 0,76 0,-26 0,0 0,26 0,-26 0,0 0,-24 0,0 0,-1 0,-24 0,0 0,0 0,0 0,-1 0,1 0,0 0,0 0,0 0,-1 0,1 0,50 0,-51 0,1 0,50 0,-51 0,1 0,0 0,0 0,0 25,74-1,0-24,-49 25,24 0,50 0,-25 0,1-25,-26 0,-49 0,0 0,-1 0,1 0,25 0,-25 0,-1 0,1 0,25 0,24 0,-24 0,-25 0,-1 0,1 0,0 0,0 0,0 0,24 0,-24 0,0-25,0 25,-25-25,24 25,1-25,0 25,0 0,49-25,-24 25,-25 0,0 0,-1 0,26 0,0 0,-26 0,26 0,-25 0,0 0,-1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1:10.7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1538 10319,'25'0,"0"0,0 0,-1 0,1 0,0 0,0 0,24 0,1 49,0-49,-1 0,-24 0,25 0,-25 0,-1 0,1 0,0 0,25 0,-26 0,1 0,0 0,0 0,0 0,-1 0,1 0,25 50,24-50,-49 0,25 0,-1 0,-24 0,49 0,-49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1:17.5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1513 10666,'0'0,"25"0,124 74,-50-74,-24 50,24-50,-49 0,24 0,25 50,-49-50,24 24,1 1,-1-25,-49 0,74 25,-25 0,26 24,-1-49,0 0,-24 0,-1 0,-49 0,24 0,-24 0,0 0,-25 25,25-25,-25 25,25-25,-1 0,-24-25,0 0,0-24,0-26,0 26,0-1,0-24,0 24,0 1,0-51,0 26,0 24,0 1,0-1,0 1,0 24,-24-25,24 25,0 100,0-26,0 26,0 24,0 0,0-24,0-1,0-24,0-26,0 1,0-50,0-24,0-26,0 51,0-26,0 0,0 26,-25-1,25 0,0 0,0 0,-25 1,25-1,-25 25,25-25,-25 0,1 0,-1 25,-25-24,25-1,-49 0,-50-25,74 50,-24-24,-75-1,25 0,-25 0,25 0,-25 25,125 0,-51 0,26 0,-26 0,25 0,26 0,-1 0,0 0,0 0,0 0,1 0,-1 0,0 0,0 0,-24 25,24-25,0 0,-25 0,26 0,24 25,0 0,0 0,74-25,50 49,50 1,49-1,25-24,50 50,-26-51,-23 1,-26 25,-99-25,-99-25,-100 0,26 0,-75 0,-25 0,-25 0,25 0,0 0,1 0,-1 24,50 1,24 0,1-25,49 25,0-25,0 0,75 0,99 0,124 0,-50 0,0 0,-24 0,-75 0,-174 0,-74 0,-99 0,-1 0,-24 0,100 0,-1 25,0-1,50 1,24-25,50 0,25 25,25-25,0 0,49 25,1-25,49 25,74-25,100 0,49 0,1 24,-26-24,-74 0,-50 0,-222 0,-76 0,-48 0,48 0,1 0,74 0,1 0,-1 0,-25 0,-24 0,-1 0,1 0,24 0,-49 0,25 0,-1 0,1 0,-1 0,51 0,-51 0,50 0,-49 0,-75 0,124 25,1 0,-26-25,25 0,0 25,25 0,-24-25,-26 0,25 24,-24-24,-1 25,25-25,0 0,1 0,-1 25,-50 0,50 0,1-25,-26 24,0-24,1 0,-1 0,1 25,24-25,25-49,0-1,0 25,0-24,0-1,0-24,0 24,-25 25,25-49,-25 49,25-25,0 26,0-1,0 0,0 0,0 0,0 1,0-1,0 0,0 0,0 0,0 1,0-26,0 25,0-24,0 24,0 0,0 0,0-25,0 26,0-1,0 0,0 0,0 50,0 0,0 0,0-1,0 1,0 25,0 0,0-26,0 26,0-25,0 24,0-24,0 50,0-51,0 1,0 0,0 0,0-75,0 25,0 1,0-1,0-25,0 25,0 1,25 24,0 0,0 0,24-25,1 25,-1 0,26 0,24 0,-24 0,-1 0,0 0,-49 0,0 0,25 0,-26 25,1-25,25 24,24-24,-49 0,25 0,-26 0,1 0,25 0,-25 0,-1 0,26 0,-25 0,-25 25,25-25,49 0,-49 0,24 0,-24 0,50 0,-1 0,-49 0,25 0,-26 0,1 0,0 0,0 0,0 0,24 0,-24 0,25 0,24 0,0 0,-24 0,-25 0,0 0,-1 0,1 0,25 0,-1 0,-24 0,-25 25,0 0,25-25,-25 49,0-24,25 0,-25 0,0 0,0-1,0 26,0-25,0 0,0-1,25-24,-25 25,0 25,0-25,0-1,0 1,0 0,0 25,0-1,0-24,0 0,0 24,0-24,0 0,0 0,-25-25,-25 0,25 0,-49 0,49 0,-24 0,24 0,-25 0,25 0,1 0,-1 0,0 0,0 0,0-25,-24 0,24 25,-25 0,1-25,24 25,0 0,0 0,25-24,25 24,50 0,-1 0,0-25,-49 0,25 0,-50 0,25 25,-1-49,26 24,-50 0,25 0,-25 1,0-1,0 0,0 0,0 0,0-24,0 24,0 0,0 0,0 1,0-1,25 25,-1 0,1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1:20.6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2704 13370,'0'-25,"-25"25,0 0,1-25,-1 25,0 0,0 0,-24 0,24 0,-74 0,24 0,26 0,-26 0,-49-25,50 25,49 0,0 0,0 0,1 0,-1 0,-25 0,0 0,26 0,-26 0,25 0,0 0,1 0,-1 0,0 0,0 0,0 0,1 0,-1 0,0 0,0 25,-24-25,49 25,-25-25,0 0,50 0,0 25,49-25,0 0,1 0,24 0,50 0,0 0,-25 0,25 0,-50 0,-74 0,-1 0,1 0,0 0,0 0,0 0,24 0,1 0,-1 0,-24 0,0 0,0 0,0 0,24 0,1 0,-1 0,-24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7-11-15T04:41:25.4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7318 3051,'25'50,"-25"-1,24 1,-24-1,25 26,-25-26,0 1,0-25,0 0,0 24,0-24,0 0,0 0,50-25,49 0,-49-25,24 0,0 25,-24 0,49 0,0 0,1 0,-26 0,-24 0,-25 0,-1 0,51 50,-26-26,1 1,-25-25,0 25,-1-25,-24 25,25-25,50 0,-51-25,1 25,0-25,-25 0,0 1,0-1,0 0,0 0,25 0,-25-24,0 24,0 0,0 0,0 1,0-26,0 25,0 0,0 1,0-1,0 0,0 0,0 0,0 1,0-1,0 0,0 0,0 0,0 1,0-1,0 0,0 0,-50 25,25 0,-24 0,24 0,-25 0,1 25,-26-25,1 25,24 0,1-25,-51 24,26-24,24 0,-98 25,-1-25,25 0,74 0,25 0,1 0,-26 0,-49 0,74 25,-74-25,49 0,0 25,26-25,48 0,76 25,-26-1,75 1,49 0,1-25,-1 0,1 0,-26 0,1 0,-149 0,0 0,-75 0,25 0,0 0,-24 25,24-25,-25 25,1-25,24 24,-25 1,-24 0,-1 0,-49 0,25-25,50 24,-26 26,26-50,24 25,25 0,25-25,49 0,25 0,0 24,1 1,-26-25,50 25,25 0,99-25,-99 0,-100 0,-73 0,-26 0,-49 0,0 0,-25 25,74-25,0 0,1 0,24 0,0 0,0 0,1 0,-1 0,0 0,0 0,-25 0,1 24,-26-24,51 25,-1-25,0 0,-49 25,49-25,0 25,-25 0,26-25,-26 49,25-49,-24 50,73-25,1 0,50-1,-1-24,25 0,-24 25,24-25,25 0,-99 0,49 0,-24 0,-25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3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5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90800"/>
            <a:ext cx="6858000" cy="24384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2800" dirty="0" smtClean="0">
                <a:solidFill>
                  <a:schemeClr val="tx1"/>
                </a:solidFill>
                <a:latin typeface="Arial Black" pitchFamily="34" charset="0"/>
              </a:rPr>
              <a:t>Olympics </a:t>
            </a:r>
            <a:r>
              <a:rPr lang="en-US" sz="12800" dirty="0">
                <a:solidFill>
                  <a:schemeClr val="tx1"/>
                </a:solidFill>
                <a:latin typeface="Arial Black" pitchFamily="34" charset="0"/>
              </a:rPr>
              <a:t>Data Exploration and </a:t>
            </a:r>
            <a:r>
              <a:rPr lang="en-US" sz="12800" dirty="0" smtClean="0">
                <a:solidFill>
                  <a:schemeClr val="tx1"/>
                </a:solidFill>
                <a:latin typeface="Arial Black" pitchFamily="34" charset="0"/>
              </a:rPr>
              <a:t>analysis</a:t>
            </a:r>
          </a:p>
          <a:p>
            <a:pPr algn="ctr"/>
            <a:endParaRPr lang="en-US" sz="60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ctr"/>
            <a:endParaRPr lang="en-US" sz="9600" dirty="0">
              <a:solidFill>
                <a:schemeClr val="tx1"/>
              </a:solidFill>
              <a:latin typeface="Arial Black" pitchFamily="34" charset="0"/>
            </a:endParaRPr>
          </a:p>
          <a:p>
            <a:pPr algn="ctr"/>
            <a:r>
              <a:rPr lang="en-US" sz="9600" dirty="0">
                <a:solidFill>
                  <a:schemeClr val="tx1"/>
                </a:solidFill>
                <a:latin typeface="Arial Black" pitchFamily="34" charset="0"/>
              </a:rPr>
              <a:t>   </a:t>
            </a:r>
            <a:r>
              <a:rPr lang="en-US" sz="9600" dirty="0" smtClean="0">
                <a:solidFill>
                  <a:schemeClr val="tx1"/>
                </a:solidFill>
                <a:latin typeface="Arial Black" pitchFamily="34" charset="0"/>
              </a:rPr>
              <a:t>Analyze </a:t>
            </a:r>
            <a:r>
              <a:rPr lang="en-US" sz="9600" dirty="0">
                <a:solidFill>
                  <a:schemeClr val="tx1"/>
                </a:solidFill>
                <a:latin typeface="Arial Black" pitchFamily="34" charset="0"/>
              </a:rPr>
              <a:t>trends in data and make predictions for future O</a:t>
            </a:r>
            <a:r>
              <a:rPr lang="en-US" sz="9600" dirty="0" smtClean="0">
                <a:solidFill>
                  <a:schemeClr val="tx1"/>
                </a:solidFill>
                <a:latin typeface="Arial Black" pitchFamily="34" charset="0"/>
              </a:rPr>
              <a:t>lympics</a:t>
            </a:r>
            <a:r>
              <a:rPr lang="en-US" sz="9600" dirty="0">
                <a:solidFill>
                  <a:schemeClr val="tx1"/>
                </a:solidFill>
                <a:latin typeface="Arial Black" pitchFamily="34" charset="0"/>
              </a:rPr>
              <a:t>.</a:t>
            </a:r>
          </a:p>
          <a:p>
            <a:pPr algn="r"/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smtClean="0"/>
              <a:t>By </a:t>
            </a:r>
          </a:p>
          <a:p>
            <a:pPr algn="r"/>
            <a:r>
              <a:rPr lang="en-US" sz="8000" dirty="0" err="1" smtClean="0"/>
              <a:t>Chinmayi</a:t>
            </a:r>
            <a:r>
              <a:rPr lang="en-US" sz="8000" dirty="0" smtClean="0"/>
              <a:t> P S</a:t>
            </a:r>
            <a:br>
              <a:rPr lang="en-US" sz="8000" dirty="0" smtClean="0"/>
            </a:br>
            <a:r>
              <a:rPr lang="en-US" sz="8000" dirty="0" err="1" smtClean="0"/>
              <a:t>Devika</a:t>
            </a:r>
            <a:r>
              <a:rPr lang="en-US" sz="8000" dirty="0" smtClean="0"/>
              <a:t> Mishra </a:t>
            </a:r>
            <a:endParaRPr lang="en-US" sz="8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itchFamily="34" charset="0"/>
              </a:rPr>
              <a:t>Data   Analytics Project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dmin\Documents\5thSEM\DataAnaly\FinallDAProject\Final_Data_C\MenWomComp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457200"/>
            <a:ext cx="10091224" cy="56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53680" y="3714840"/>
              <a:ext cx="411120" cy="36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840" y="3651120"/>
                <a:ext cx="4428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91400" y="3553920"/>
              <a:ext cx="919800" cy="429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560" y="3490560"/>
                <a:ext cx="95184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473400" y="4786200"/>
              <a:ext cx="589680" cy="27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560" y="4722840"/>
                <a:ext cx="621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2545200" y="1044720"/>
              <a:ext cx="651960" cy="366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29360" y="981360"/>
                <a:ext cx="68400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5884920" y="857160"/>
              <a:ext cx="1259280" cy="5896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69080" y="793800"/>
                <a:ext cx="1290960" cy="7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8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dmin\Documents\5thSEM\DataAnaly\FinallDAProject\Final_Data_C\Rplot0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038" y="1527175"/>
            <a:ext cx="756941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79000" y="2035800"/>
              <a:ext cx="1116360" cy="884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800" y="1972440"/>
                <a:ext cx="1148400" cy="10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8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Documents\5thSEM\DataAnaly\FinallDAProject\Final_Data_C\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93663"/>
            <a:ext cx="7621587" cy="666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964960" y="2839680"/>
              <a:ext cx="1027080" cy="1955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8760" y="2776320"/>
                <a:ext cx="1059120" cy="20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9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admin\Documents\5thSEM\DataAnaly\FinallDAProject\Final_Data_C\Rplot0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762000"/>
            <a:ext cx="7014633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7200" b="1" dirty="0"/>
              <a:t>Thank you…..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/>
              <a:t>By TEAM </a:t>
            </a:r>
            <a:r>
              <a:rPr lang="en-US" sz="6600" b="1" dirty="0" smtClean="0">
                <a:solidFill>
                  <a:schemeClr val="tx2"/>
                </a:solidFill>
              </a:rPr>
              <a:t>ELIXIR</a:t>
            </a:r>
          </a:p>
          <a:p>
            <a:pPr marL="0" indent="0" algn="ctr">
              <a:buNone/>
            </a:pPr>
            <a:endParaRPr lang="en-US" sz="44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b="1" dirty="0" err="1"/>
              <a:t>Chinmayi</a:t>
            </a:r>
            <a:r>
              <a:rPr lang="en-US" sz="3600" b="1" dirty="0"/>
              <a:t> P </a:t>
            </a:r>
            <a:r>
              <a:rPr lang="en-US" sz="3600" b="1" dirty="0" smtClean="0"/>
              <a:t>S(01FB15ECS078)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err="1"/>
              <a:t>Devika</a:t>
            </a:r>
            <a:r>
              <a:rPr lang="en-US" sz="3600" b="1" dirty="0"/>
              <a:t> </a:t>
            </a:r>
            <a:r>
              <a:rPr lang="en-US" sz="3600" b="1" dirty="0" smtClean="0"/>
              <a:t>Mishra(01FB15ECS093)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721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What problem have you </a:t>
            </a:r>
            <a:r>
              <a:rPr lang="en-US" sz="4800" b="1" dirty="0" smtClean="0"/>
              <a:t>selected?</a:t>
            </a:r>
          </a:p>
          <a:p>
            <a:pPr marL="0" indent="0" algn="ctr">
              <a:buNone/>
            </a:pPr>
            <a:r>
              <a:rPr lang="en-US" sz="4000" i="1" dirty="0" smtClean="0"/>
              <a:t>History </a:t>
            </a:r>
            <a:r>
              <a:rPr lang="en-US" sz="4000" i="1" dirty="0"/>
              <a:t>and current state of analytics in sports specifically for the summer </a:t>
            </a:r>
            <a:r>
              <a:rPr lang="en-US" sz="4000" i="1" dirty="0" err="1"/>
              <a:t>olympics</a:t>
            </a:r>
            <a:r>
              <a:rPr lang="en-US" sz="4000" i="1" dirty="0"/>
              <a:t> held every 4 years</a:t>
            </a:r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2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 Why </a:t>
            </a:r>
            <a:r>
              <a:rPr lang="en-US" sz="4800" b="1" dirty="0"/>
              <a:t>is what you have done important/ useful</a:t>
            </a:r>
            <a:r>
              <a:rPr lang="en-US" sz="4800" b="1" dirty="0" smtClean="0"/>
              <a:t>?</a:t>
            </a:r>
          </a:p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r>
              <a:rPr lang="en-US" sz="4000" i="1" dirty="0" smtClean="0"/>
              <a:t>Two </a:t>
            </a:r>
            <a:r>
              <a:rPr lang="en-US" sz="4000" i="1" dirty="0"/>
              <a:t>key aspects of sports analytics - on-field and off-field </a:t>
            </a:r>
            <a:r>
              <a:rPr lang="en-US" sz="4000" i="1" dirty="0" smtClean="0"/>
              <a:t>analytics</a:t>
            </a:r>
            <a:r>
              <a:rPr lang="en-US" sz="4800" b="1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47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5700" b="1" dirty="0"/>
              <a:t>What is the approach you have taken</a:t>
            </a:r>
            <a:r>
              <a:rPr lang="en-US" sz="5700" b="1" dirty="0" smtClean="0"/>
              <a:t>?</a:t>
            </a:r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200" i="1" dirty="0" smtClean="0"/>
              <a:t>Major factors affecting medal count:</a:t>
            </a:r>
          </a:p>
          <a:p>
            <a:pPr marL="0" indent="0" algn="ctr">
              <a:buNone/>
            </a:pPr>
            <a:r>
              <a:rPr lang="en-US" sz="4200" i="1" dirty="0" smtClean="0"/>
              <a:t>1)GDP </a:t>
            </a:r>
            <a:r>
              <a:rPr lang="en-US" sz="4200" i="1" dirty="0"/>
              <a:t>per capita.</a:t>
            </a:r>
          </a:p>
          <a:p>
            <a:pPr marL="0" indent="0" algn="ctr">
              <a:buNone/>
            </a:pPr>
            <a:r>
              <a:rPr lang="en-US" sz="4200" i="1" dirty="0"/>
              <a:t>2) Performance of the country in the previous year</a:t>
            </a:r>
          </a:p>
          <a:p>
            <a:pPr marL="0" indent="0">
              <a:buNone/>
            </a:pP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604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Pictures\Screenshots\Screenshot (9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39798"/>
            <a:ext cx="9982200" cy="596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884320" y="955440"/>
              <a:ext cx="634320" cy="491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8480" y="892080"/>
                <a:ext cx="666000" cy="6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2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\Pictures\Screenshots\Screenshot (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762000"/>
            <a:ext cx="989389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750320" y="1098360"/>
              <a:ext cx="6867360" cy="54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4480" y="1035000"/>
                <a:ext cx="68990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69920" y="1098360"/>
              <a:ext cx="607320" cy="36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080" y="1035000"/>
                <a:ext cx="639000" cy="1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9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Pictures\Screenshots\Screenshot (11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430001" cy="642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37760" y="589320"/>
              <a:ext cx="5143680" cy="72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920" y="525960"/>
                <a:ext cx="51753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93120" y="544680"/>
              <a:ext cx="5375880" cy="63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280" y="481320"/>
                <a:ext cx="5407560" cy="1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7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How did you evaluate your solution/ the algorithm you implemented?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895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 Anything </a:t>
            </a:r>
            <a:r>
              <a:rPr lang="en-US" sz="4000" b="1" dirty="0"/>
              <a:t>interesting that you inferred about the data or learnt through the process?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95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330</TotalTime>
  <Words>119</Words>
  <Application>Microsoft Office PowerPoint</Application>
  <PresentationFormat>On-screen Show (4:3)</PresentationFormat>
  <Paragraphs>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Data   Analytics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you…..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admin</dc:creator>
  <cp:lastModifiedBy>admin</cp:lastModifiedBy>
  <cp:revision>40</cp:revision>
  <dcterms:created xsi:type="dcterms:W3CDTF">2006-08-16T00:00:00Z</dcterms:created>
  <dcterms:modified xsi:type="dcterms:W3CDTF">2017-11-15T05:07:17Z</dcterms:modified>
</cp:coreProperties>
</file>