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D9B2F-AF36-3F44-A6F5-C4C1BAE42CA0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FD364-B63B-1D40-8432-8D65EEBF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FD364-B63B-1D40-8432-8D65EEBF5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6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2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9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A65B-2FC2-F548-9D24-EFC70F524EB7}" type="datetimeFigureOut">
              <a:rPr lang="en-US" smtClean="0"/>
              <a:t>30/08/17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3825" y="1104900"/>
            <a:ext cx="2407438" cy="1079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MAVA TRUST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President: </a:t>
            </a:r>
            <a:r>
              <a:rPr lang="en-US" sz="1200" b="1" dirty="0" err="1" smtClean="0">
                <a:solidFill>
                  <a:schemeClr val="tx1"/>
                </a:solidFill>
              </a:rPr>
              <a:t>Anand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Dhelia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Vice President: Jonathan Penn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Treasurer: </a:t>
            </a:r>
            <a:r>
              <a:rPr lang="en-US" sz="1200" dirty="0" err="1" smtClean="0">
                <a:solidFill>
                  <a:schemeClr val="tx1"/>
                </a:solidFill>
              </a:rPr>
              <a:t>Raju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Bhupati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Secretary:  Chris Hammond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8602" y="2715128"/>
            <a:ext cx="1743253" cy="582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Center Development Committee (CDC)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11" y="5645275"/>
            <a:ext cx="1484099" cy="564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Communications Committee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err="1" smtClean="0"/>
              <a:t>Inreach</a:t>
            </a:r>
            <a:r>
              <a:rPr lang="en-US" sz="1100" dirty="0" smtClean="0"/>
              <a:t>/Outreach)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045906" y="2715127"/>
            <a:ext cx="1448443" cy="564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Finance Committee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203796" y="1231901"/>
            <a:ext cx="1828204" cy="813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Executive Committee</a:t>
            </a:r>
          </a:p>
          <a:p>
            <a:pPr algn="ctr"/>
            <a:r>
              <a:rPr lang="en-US" sz="1400" b="1" dirty="0" smtClean="0"/>
              <a:t>(Not Commissioned)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4719689" y="5628769"/>
            <a:ext cx="1701643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Children’s Course Committee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188284" y="4205036"/>
            <a:ext cx="1328911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Technology Committee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1893" y="2715128"/>
            <a:ext cx="1540501" cy="582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Center Management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2797" y="3279273"/>
            <a:ext cx="211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 Advisor</a:t>
            </a:r>
            <a:r>
              <a:rPr lang="en-US" sz="1200" dirty="0" smtClean="0"/>
              <a:t>: Amy Shanker</a:t>
            </a:r>
          </a:p>
          <a:p>
            <a:r>
              <a:rPr lang="en-US" sz="1200" b="1" dirty="0" smtClean="0"/>
              <a:t>Chair</a:t>
            </a:r>
            <a:r>
              <a:rPr lang="en-US" sz="1200" dirty="0" smtClean="0"/>
              <a:t>: Jonathan Penn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878" y="6209419"/>
            <a:ext cx="178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Advisor/Coordinator : </a:t>
            </a:r>
          </a:p>
          <a:p>
            <a:r>
              <a:rPr lang="en-US" sz="1200" dirty="0" smtClean="0"/>
              <a:t> Rashmi Shanker</a:t>
            </a:r>
          </a:p>
        </p:txBody>
      </p:sp>
      <p:cxnSp>
        <p:nvCxnSpPr>
          <p:cNvPr id="20" name="Elbow Connector 19"/>
          <p:cNvCxnSpPr>
            <a:stCxn id="4" idx="2"/>
            <a:endCxn id="5" idx="0"/>
          </p:cNvCxnSpPr>
          <p:nvPr/>
        </p:nvCxnSpPr>
        <p:spPr>
          <a:xfrm rot="5400000">
            <a:off x="3738523" y="1766107"/>
            <a:ext cx="530728" cy="1367315"/>
          </a:xfrm>
          <a:prstGeom prst="bentConnector3">
            <a:avLst>
              <a:gd name="adj1" fmla="val 643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8" idx="0"/>
          </p:cNvCxnSpPr>
          <p:nvPr/>
        </p:nvCxnSpPr>
        <p:spPr>
          <a:xfrm rot="16200000" flipH="1">
            <a:off x="4963473" y="1908471"/>
            <a:ext cx="530727" cy="1082584"/>
          </a:xfrm>
          <a:prstGeom prst="bentConnector3">
            <a:avLst>
              <a:gd name="adj1" fmla="val 643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2"/>
            <a:endCxn id="7" idx="0"/>
          </p:cNvCxnSpPr>
          <p:nvPr/>
        </p:nvCxnSpPr>
        <p:spPr>
          <a:xfrm rot="5400000">
            <a:off x="1099766" y="2057496"/>
            <a:ext cx="3460875" cy="3714683"/>
          </a:xfrm>
          <a:prstGeom prst="bentConnector3">
            <a:avLst>
              <a:gd name="adj1" fmla="val 93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90929" y="4199025"/>
            <a:ext cx="1249890" cy="614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Registration Committee</a:t>
            </a:r>
            <a:endParaRPr lang="en-US" sz="1400" b="1" dirty="0"/>
          </a:p>
        </p:txBody>
      </p:sp>
      <p:cxnSp>
        <p:nvCxnSpPr>
          <p:cNvPr id="63" name="Elbow Connector 62"/>
          <p:cNvCxnSpPr>
            <a:stCxn id="4" idx="1"/>
            <a:endCxn id="10" idx="3"/>
          </p:cNvCxnSpPr>
          <p:nvPr/>
        </p:nvCxnSpPr>
        <p:spPr>
          <a:xfrm rot="10800000">
            <a:off x="2032001" y="1638632"/>
            <a:ext cx="1451825" cy="601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" idx="2"/>
            <a:endCxn id="14" idx="0"/>
          </p:cNvCxnSpPr>
          <p:nvPr/>
        </p:nvCxnSpPr>
        <p:spPr>
          <a:xfrm rot="5400000">
            <a:off x="2619480" y="647064"/>
            <a:ext cx="530728" cy="3605400"/>
          </a:xfrm>
          <a:prstGeom prst="bentConnector3">
            <a:avLst>
              <a:gd name="adj1" fmla="val 620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046369" y="2715129"/>
            <a:ext cx="1796961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Non-Center Courses Committee</a:t>
            </a:r>
            <a:endParaRPr lang="en-US" sz="1400" b="1" dirty="0"/>
          </a:p>
        </p:txBody>
      </p:sp>
      <p:cxnSp>
        <p:nvCxnSpPr>
          <p:cNvPr id="125" name="Elbow Connector 124"/>
          <p:cNvCxnSpPr>
            <a:stCxn id="4" idx="2"/>
            <a:endCxn id="38" idx="0"/>
          </p:cNvCxnSpPr>
          <p:nvPr/>
        </p:nvCxnSpPr>
        <p:spPr>
          <a:xfrm rot="16200000" flipH="1">
            <a:off x="5194397" y="1677547"/>
            <a:ext cx="2014625" cy="3028330"/>
          </a:xfrm>
          <a:prstGeom prst="bentConnector3">
            <a:avLst>
              <a:gd name="adj1" fmla="val 890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" idx="2"/>
            <a:endCxn id="12" idx="0"/>
          </p:cNvCxnSpPr>
          <p:nvPr/>
        </p:nvCxnSpPr>
        <p:spPr>
          <a:xfrm rot="16200000" flipH="1">
            <a:off x="3406843" y="3465100"/>
            <a:ext cx="3444369" cy="882967"/>
          </a:xfrm>
          <a:prstGeom prst="bentConnector3">
            <a:avLst>
              <a:gd name="adj1" fmla="val 934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4" idx="2"/>
            <a:endCxn id="13" idx="0"/>
          </p:cNvCxnSpPr>
          <p:nvPr/>
        </p:nvCxnSpPr>
        <p:spPr>
          <a:xfrm rot="16200000" flipH="1">
            <a:off x="4259824" y="2612120"/>
            <a:ext cx="2020636" cy="1165196"/>
          </a:xfrm>
          <a:prstGeom prst="bentConnector3">
            <a:avLst>
              <a:gd name="adj1" fmla="val 895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4" idx="2"/>
            <a:endCxn id="49" idx="0"/>
          </p:cNvCxnSpPr>
          <p:nvPr/>
        </p:nvCxnSpPr>
        <p:spPr>
          <a:xfrm rot="5400000">
            <a:off x="2317678" y="1829158"/>
            <a:ext cx="2014625" cy="2725108"/>
          </a:xfrm>
          <a:prstGeom prst="bentConnector3">
            <a:avLst>
              <a:gd name="adj1" fmla="val 888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4" idx="2"/>
            <a:endCxn id="117" idx="0"/>
          </p:cNvCxnSpPr>
          <p:nvPr/>
        </p:nvCxnSpPr>
        <p:spPr>
          <a:xfrm rot="16200000" flipH="1">
            <a:off x="6050833" y="821111"/>
            <a:ext cx="530729" cy="3257306"/>
          </a:xfrm>
          <a:prstGeom prst="bentConnector3">
            <a:avLst>
              <a:gd name="adj1" fmla="val 667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10437" y="3297994"/>
            <a:ext cx="7593" cy="90704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90954" y="2032916"/>
            <a:ext cx="19483" cy="707867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3003008" y="120315"/>
            <a:ext cx="3359692" cy="80209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Regional and Center Teachers</a:t>
            </a:r>
          </a:p>
          <a:p>
            <a:pPr algn="ctr"/>
            <a:r>
              <a:rPr lang="en-US" sz="1400" b="1" dirty="0" smtClean="0"/>
              <a:t>- Amy &amp; Rashmi Shanker</a:t>
            </a:r>
            <a:endParaRPr lang="en-US" sz="14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4925964" y="325789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Amy Shanker</a:t>
            </a:r>
          </a:p>
          <a:p>
            <a:r>
              <a:rPr lang="en-US" sz="1200" b="1" dirty="0" smtClean="0"/>
              <a:t>Chair: </a:t>
            </a:r>
            <a:r>
              <a:rPr lang="en-US" sz="1200" dirty="0" err="1" smtClean="0"/>
              <a:t>Raju</a:t>
            </a:r>
            <a:r>
              <a:rPr lang="en-US" sz="1200" dirty="0" smtClean="0"/>
              <a:t> </a:t>
            </a:r>
            <a:r>
              <a:rPr lang="en-US" sz="1200" dirty="0" err="1" smtClean="0"/>
              <a:t>Bhupati</a:t>
            </a:r>
            <a:endParaRPr lang="en-US" sz="1200" dirty="0" smtClean="0"/>
          </a:p>
        </p:txBody>
      </p:sp>
      <p:sp>
        <p:nvSpPr>
          <p:cNvPr id="197" name="TextBox 196"/>
          <p:cNvSpPr txBox="1"/>
          <p:nvPr/>
        </p:nvSpPr>
        <p:spPr>
          <a:xfrm>
            <a:off x="6912391" y="4794593"/>
            <a:ext cx="20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Jamie Metzler</a:t>
            </a:r>
          </a:p>
          <a:p>
            <a:r>
              <a:rPr lang="en-US" sz="1200" b="1" dirty="0" smtClean="0"/>
              <a:t>Chair: </a:t>
            </a:r>
            <a:r>
              <a:rPr lang="en-US" sz="1200" dirty="0" smtClean="0"/>
              <a:t>Eric Richter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43736" y="4813969"/>
            <a:ext cx="212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Rashmi Shanker</a:t>
            </a:r>
            <a:endParaRPr lang="en-US" sz="500" dirty="0" smtClean="0"/>
          </a:p>
          <a:p>
            <a:r>
              <a:rPr lang="en-US" sz="1200" b="1" dirty="0" smtClean="0"/>
              <a:t>Chair: </a:t>
            </a:r>
            <a:r>
              <a:rPr lang="en-US" sz="1200" dirty="0"/>
              <a:t> </a:t>
            </a:r>
            <a:r>
              <a:rPr lang="en-US" sz="1200" dirty="0" smtClean="0"/>
              <a:t>TBD</a:t>
            </a:r>
            <a:r>
              <a:rPr lang="en-US" sz="1200" dirty="0" smtClean="0"/>
              <a:t>                           </a:t>
            </a:r>
            <a:endParaRPr lang="en-US" sz="1200" dirty="0" smtClean="0"/>
          </a:p>
        </p:txBody>
      </p:sp>
      <p:sp>
        <p:nvSpPr>
          <p:cNvPr id="200" name="TextBox 199"/>
          <p:cNvSpPr txBox="1"/>
          <p:nvPr/>
        </p:nvSpPr>
        <p:spPr>
          <a:xfrm>
            <a:off x="5032185" y="4813969"/>
            <a:ext cx="194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Rashmi Shanker</a:t>
            </a:r>
          </a:p>
          <a:p>
            <a:r>
              <a:rPr lang="en-US" sz="1200" b="1" dirty="0" smtClean="0"/>
              <a:t>Chair:  TBD</a:t>
            </a: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4592658" y="6209419"/>
            <a:ext cx="182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AT Advisor/Coordinator :</a:t>
            </a:r>
          </a:p>
          <a:p>
            <a:r>
              <a:rPr lang="en-US" sz="1200" b="1" dirty="0" smtClean="0"/>
              <a:t> </a:t>
            </a:r>
            <a:r>
              <a:rPr lang="en-US" sz="1200" dirty="0" smtClean="0"/>
              <a:t>Anita </a:t>
            </a:r>
            <a:r>
              <a:rPr lang="en-US" sz="1200" dirty="0" err="1" smtClean="0"/>
              <a:t>Kinra</a:t>
            </a: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6932069" y="3283345"/>
            <a:ext cx="200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Alta Pickford</a:t>
            </a:r>
          </a:p>
          <a:p>
            <a:r>
              <a:rPr lang="en-US" sz="1200" b="1" dirty="0" smtClean="0"/>
              <a:t>Chair(s): </a:t>
            </a:r>
            <a:r>
              <a:rPr lang="en-US" sz="1200" dirty="0"/>
              <a:t>Kurt </a:t>
            </a:r>
            <a:r>
              <a:rPr lang="en-US" sz="1200" dirty="0" err="1"/>
              <a:t>Demello</a:t>
            </a:r>
            <a:endParaRPr lang="en-US" sz="1200" dirty="0"/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Hema</a:t>
            </a:r>
            <a:r>
              <a:rPr lang="en-US" sz="1200" dirty="0" smtClean="0"/>
              <a:t> </a:t>
            </a:r>
            <a:r>
              <a:rPr lang="en-US" sz="1200" dirty="0" err="1" smtClean="0"/>
              <a:t>Chaurasia</a:t>
            </a:r>
            <a:r>
              <a:rPr lang="en-US" sz="1200" dirty="0" smtClean="0"/>
              <a:t>, 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43736" y="3283546"/>
            <a:ext cx="180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 Amy Shanker</a:t>
            </a:r>
          </a:p>
          <a:p>
            <a:r>
              <a:rPr lang="en-US" sz="1200" b="1" dirty="0" smtClean="0"/>
              <a:t>CM</a:t>
            </a:r>
            <a:r>
              <a:rPr lang="en-US" sz="1200" dirty="0" smtClean="0"/>
              <a:t> – TBD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0954" y="2006121"/>
            <a:ext cx="181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  Amy/Rashmi</a:t>
            </a:r>
          </a:p>
          <a:p>
            <a:r>
              <a:rPr lang="en-US" sz="1200" b="1" dirty="0" smtClean="0"/>
              <a:t>Chair</a:t>
            </a:r>
            <a:r>
              <a:rPr lang="en-US" sz="1200" dirty="0" smtClean="0"/>
              <a:t> – </a:t>
            </a:r>
            <a:r>
              <a:rPr lang="en-US" sz="1200" dirty="0" err="1" smtClean="0"/>
              <a:t>Anand</a:t>
            </a:r>
            <a:r>
              <a:rPr lang="en-US" sz="1200" dirty="0" smtClean="0"/>
              <a:t> </a:t>
            </a:r>
            <a:r>
              <a:rPr lang="en-US" sz="1200" dirty="0" err="1" smtClean="0"/>
              <a:t>Dhelia</a:t>
            </a:r>
            <a:endParaRPr lang="en-US" sz="1200" dirty="0" smtClean="0"/>
          </a:p>
        </p:txBody>
      </p:sp>
      <p:cxnSp>
        <p:nvCxnSpPr>
          <p:cNvPr id="347" name="Elbow Connector 346"/>
          <p:cNvCxnSpPr>
            <a:stCxn id="187" idx="4"/>
            <a:endCxn id="4" idx="0"/>
          </p:cNvCxnSpPr>
          <p:nvPr/>
        </p:nvCxnSpPr>
        <p:spPr>
          <a:xfrm rot="16200000" flipH="1">
            <a:off x="4593956" y="1011311"/>
            <a:ext cx="182487" cy="46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6614870" y="171628"/>
            <a:ext cx="2365560" cy="2064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u="sng" dirty="0" smtClean="0">
                <a:solidFill>
                  <a:schemeClr val="tx1"/>
                </a:solidFill>
              </a:rPr>
              <a:t>ATs in MAVA Region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Sharat</a:t>
            </a:r>
            <a:r>
              <a:rPr lang="en-US" sz="1200" dirty="0" smtClean="0">
                <a:solidFill>
                  <a:schemeClr val="tx1"/>
                </a:solidFill>
              </a:rPr>
              <a:t> &amp; </a:t>
            </a:r>
            <a:r>
              <a:rPr lang="en-US" sz="1200" dirty="0" err="1" smtClean="0">
                <a:solidFill>
                  <a:schemeClr val="tx1"/>
                </a:solidFill>
              </a:rPr>
              <a:t>Sudha</a:t>
            </a:r>
            <a:r>
              <a:rPr lang="en-US" sz="1200" dirty="0" smtClean="0">
                <a:solidFill>
                  <a:schemeClr val="tx1"/>
                </a:solidFill>
              </a:rPr>
              <a:t> Jain (T)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Deborah Coy (SAT)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</a:t>
            </a:r>
            <a:r>
              <a:rPr lang="en-US" sz="1200" dirty="0">
                <a:solidFill>
                  <a:schemeClr val="tx1"/>
                </a:solidFill>
              </a:rPr>
              <a:t>&amp; Susanne </a:t>
            </a:r>
            <a:r>
              <a:rPr lang="en-US" sz="1200" dirty="0" err="1">
                <a:solidFill>
                  <a:schemeClr val="tx1"/>
                </a:solidFill>
              </a:rPr>
              <a:t>Hing</a:t>
            </a:r>
            <a:r>
              <a:rPr lang="en-US" sz="1200" dirty="0">
                <a:solidFill>
                  <a:schemeClr val="tx1"/>
                </a:solidFill>
              </a:rPr>
              <a:t> (SAT)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Sosimorn</a:t>
            </a:r>
            <a:r>
              <a:rPr lang="en-US" sz="1200" dirty="0">
                <a:solidFill>
                  <a:schemeClr val="tx1"/>
                </a:solidFill>
              </a:rPr>
              <a:t> Chap (AT)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Umesh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Giri</a:t>
            </a:r>
            <a:r>
              <a:rPr lang="en-US" sz="1200" dirty="0" smtClean="0">
                <a:solidFill>
                  <a:schemeClr val="tx1"/>
                </a:solidFill>
              </a:rPr>
              <a:t> (AT)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Yanny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Hin</a:t>
            </a:r>
            <a:r>
              <a:rPr lang="en-US" sz="1200" dirty="0">
                <a:solidFill>
                  <a:schemeClr val="tx1"/>
                </a:solidFill>
              </a:rPr>
              <a:t> (AT)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 </a:t>
            </a:r>
            <a:r>
              <a:rPr lang="en-US" sz="1200" dirty="0" err="1">
                <a:solidFill>
                  <a:schemeClr val="tx1"/>
                </a:solidFill>
              </a:rPr>
              <a:t>Kuoch</a:t>
            </a:r>
            <a:r>
              <a:rPr lang="en-US" sz="1200" dirty="0">
                <a:solidFill>
                  <a:schemeClr val="tx1"/>
                </a:solidFill>
              </a:rPr>
              <a:t> (AT)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Jamie Metzler (AT)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Alta </a:t>
            </a:r>
            <a:r>
              <a:rPr lang="en-US" sz="1200" dirty="0" smtClean="0">
                <a:solidFill>
                  <a:schemeClr val="tx1"/>
                </a:solidFill>
              </a:rPr>
              <a:t>Pickford (AT)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2746" y="228600"/>
            <a:ext cx="2212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MAVA Committees </a:t>
            </a:r>
          </a:p>
          <a:p>
            <a:r>
              <a:rPr lang="en-US" sz="2000" b="1" u="sng" dirty="0" smtClean="0"/>
              <a:t>at a Glance</a:t>
            </a:r>
            <a:endParaRPr lang="en-US" sz="2000" b="1" u="sng" dirty="0"/>
          </a:p>
        </p:txBody>
      </p:sp>
      <p:sp>
        <p:nvSpPr>
          <p:cNvPr id="53" name="Rectangle 52"/>
          <p:cNvSpPr/>
          <p:nvPr/>
        </p:nvSpPr>
        <p:spPr>
          <a:xfrm>
            <a:off x="6840089" y="5613186"/>
            <a:ext cx="1701643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Dhamma</a:t>
            </a:r>
            <a:r>
              <a:rPr lang="en-US" sz="1400" b="1" dirty="0" smtClean="0"/>
              <a:t> Service Committee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797156" y="6188904"/>
            <a:ext cx="19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  </a:t>
            </a:r>
            <a:r>
              <a:rPr lang="en-US" sz="1200" dirty="0" err="1" smtClean="0"/>
              <a:t>Yanny</a:t>
            </a:r>
            <a:r>
              <a:rPr lang="en-US" sz="1200" dirty="0" smtClean="0"/>
              <a:t> </a:t>
            </a:r>
            <a:r>
              <a:rPr lang="en-US" sz="1200" dirty="0" err="1" smtClean="0"/>
              <a:t>Hin</a:t>
            </a:r>
            <a:endParaRPr lang="en-US" sz="1200" dirty="0" smtClean="0"/>
          </a:p>
          <a:p>
            <a:r>
              <a:rPr lang="en-US" sz="1200" b="1" dirty="0" smtClean="0"/>
              <a:t>Chair(s): </a:t>
            </a:r>
            <a:r>
              <a:rPr lang="en-US" sz="1200" dirty="0" err="1" smtClean="0"/>
              <a:t>Francie</a:t>
            </a:r>
            <a:r>
              <a:rPr lang="en-US" sz="1200" dirty="0" smtClean="0"/>
              <a:t> Woodford,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Benson Ansell</a:t>
            </a:r>
          </a:p>
        </p:txBody>
      </p:sp>
      <p:cxnSp>
        <p:nvCxnSpPr>
          <p:cNvPr id="25" name="Elbow Connector 24"/>
          <p:cNvCxnSpPr>
            <a:stCxn id="4" idx="2"/>
            <a:endCxn id="53" idx="0"/>
          </p:cNvCxnSpPr>
          <p:nvPr/>
        </p:nvCxnSpPr>
        <p:spPr>
          <a:xfrm rot="16200000" flipH="1">
            <a:off x="4474834" y="2397109"/>
            <a:ext cx="3428786" cy="3003367"/>
          </a:xfrm>
          <a:prstGeom prst="bentConnector3">
            <a:avLst>
              <a:gd name="adj1" fmla="val 944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810" y="6537730"/>
            <a:ext cx="2133600" cy="365125"/>
          </a:xfrm>
        </p:spPr>
        <p:txBody>
          <a:bodyPr/>
          <a:lstStyle/>
          <a:p>
            <a:r>
              <a:rPr lang="en-US" dirty="0" smtClean="0"/>
              <a:t>30 August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52558" y="5650231"/>
            <a:ext cx="1701643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Old Student Support Committee 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25527" y="6230881"/>
            <a:ext cx="178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AT Advisor/Coordinator:  </a:t>
            </a:r>
          </a:p>
          <a:p>
            <a:r>
              <a:rPr lang="en-US" sz="1200" dirty="0" smtClean="0"/>
              <a:t>Amy Shanker </a:t>
            </a:r>
          </a:p>
        </p:txBody>
      </p:sp>
      <p:cxnSp>
        <p:nvCxnSpPr>
          <p:cNvPr id="15" name="Elbow Connector 14"/>
          <p:cNvCxnSpPr>
            <a:stCxn id="4" idx="2"/>
            <a:endCxn id="46" idx="0"/>
          </p:cNvCxnSpPr>
          <p:nvPr/>
        </p:nvCxnSpPr>
        <p:spPr>
          <a:xfrm rot="5400000">
            <a:off x="2262547" y="3225233"/>
            <a:ext cx="3465831" cy="1384164"/>
          </a:xfrm>
          <a:prstGeom prst="bentConnector3">
            <a:avLst>
              <a:gd name="adj1" fmla="val 938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3736" y="4199025"/>
            <a:ext cx="3237399" cy="582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On-Site Committee</a:t>
            </a:r>
          </a:p>
          <a:p>
            <a:pPr algn="ctr"/>
            <a:r>
              <a:rPr lang="en-US" sz="1200" dirty="0" smtClean="0"/>
              <a:t>(Kitchen, Household, Grounds)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094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262</Words>
  <Application>Microsoft Macintosh PowerPoint</Application>
  <PresentationFormat>On-screen Show (4:3)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 Shanker</dc:creator>
  <cp:lastModifiedBy>Rashmi  Shanker</cp:lastModifiedBy>
  <cp:revision>13</cp:revision>
  <dcterms:created xsi:type="dcterms:W3CDTF">2015-04-11T16:57:50Z</dcterms:created>
  <dcterms:modified xsi:type="dcterms:W3CDTF">2017-08-31T02:21:07Z</dcterms:modified>
</cp:coreProperties>
</file>