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D7DB4C-648C-4E4B-9A67-E91DE2F236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Term Deposit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D870B8-24D0-4C27-A318-C57FE4269E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12/4/2024 11:11:12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7678CE5-40D7-41A3-8F9A-D387A7230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04136109-BAD0-47A9-9B2B-86C0A018A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" name="slide4">
            <a:extLst>
              <a:ext uri="{FF2B5EF4-FFF2-40B4-BE49-F238E27FC236}">
                <a16:creationId xmlns:a16="http://schemas.microsoft.com/office/drawing/2014/main" id="{D8E082F7-2759-47BE-A804-EF758E9367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scribers/m" id="5" name="slide5">
            <a:extLst>
              <a:ext uri="{FF2B5EF4-FFF2-40B4-BE49-F238E27FC236}">
                <a16:creationId xmlns:a16="http://schemas.microsoft.com/office/drawing/2014/main" id="{9F0A4E91-905B-4622-83AA-20D349BBBD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565" y="0"/>
            <a:ext cx="7150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2024-12-05T04:11:12Z</dcterms:created>
  <dcterms:modified xsi:type="dcterms:W3CDTF">2024-12-05T04:11:12Z</dcterms:modified>
</cp:coreProperties>
</file>