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</p:sldIdLst>
  <p:sldSz cx="12192000" cy="6858000" type="screen16x9"/>
  <p:notesSz cx="6858000" cy="9144000"/>
  <p:defaultText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 showGuides="1">
      <p:cViewPr>
        <p:scale>
          <a:sx n="66" d="100"/>
          <a:sy n="66" d="100"/>
        </p:scale>
        <p:origin x="51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eader Placeholder 1049209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 indent="-342900"/>
            <a:endParaRPr lang="zh-CN" altLang="en-US" sz="1200"/>
          </a:p>
        </p:txBody>
      </p:sp>
      <p:sp>
        <p:nvSpPr>
          <p:cNvPr id="1048671" name="Date Placeholder 1049210"/>
          <p:cNvSpPr>
            <a:spLocks noGrp="1"/>
          </p:cNvSpPr>
          <p:nvPr>
            <p:ph type="dt" sz="quarter" idx="9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 indent="-342900" algn="r"/>
            <a:fld id="{566ABCEB-ACFC-4714-9973-3DA970169C29}" type="datetime1">
              <a:rPr lang="zh-CN" altLang="en-US" sz="1200"/>
            </a:fld>
            <a:endParaRPr lang="zh-CN" altLang="en-US" sz="1200"/>
          </a:p>
        </p:txBody>
      </p:sp>
      <p:sp>
        <p:nvSpPr>
          <p:cNvPr id="1048672" name="Footer Placeholder 1049211"/>
          <p:cNvSpPr>
            <a:spLocks noGrp="1"/>
          </p:cNvSpPr>
          <p:nvPr>
            <p:ph type="ftr" sz="quarter" idx="19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 indent="-342900"/>
            <a:endParaRPr lang="zh-CN" altLang="en-US" sz="1200"/>
          </a:p>
        </p:txBody>
      </p:sp>
      <p:sp>
        <p:nvSpPr>
          <p:cNvPr id="1048673" name="Slide Number Placeholder 1049212"/>
          <p:cNvSpPr>
            <a:spLocks noGrp="1"/>
          </p:cNvSpPr>
          <p:nvPr>
            <p:ph type="sldNum" sz="quarter" idx="29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 indent="-342900" algn="r"/>
            <a:fld id="{566ABCEB-ACFC-4714-9973-3DA970169C29}" type="slidenum">
              <a:rPr lang="zh-CN" altLang="en-US" sz="1200"/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eader Placeholder 1049203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 indent="-342900"/>
            <a:endParaRPr lang="zh-CN" altLang="en-US" sz="1200"/>
          </a:p>
        </p:txBody>
      </p:sp>
      <p:sp>
        <p:nvSpPr>
          <p:cNvPr id="1048665" name="Date Placeholder 1049204"/>
          <p:cNvSpPr>
            <a:spLocks noGrp="1"/>
          </p:cNvSpPr>
          <p:nvPr>
            <p:ph type="dt" idx="9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 indent="-342900" algn="r"/>
            <a:fld id="{566ABCEB-ACFC-4714-9973-3DA970169C29}" type="datetime1">
              <a:rPr lang="zh-CN" altLang="en-US" sz="1200"/>
            </a:fld>
            <a:endParaRPr lang="zh-CN" altLang="en-US" sz="1200"/>
          </a:p>
        </p:txBody>
      </p:sp>
      <p:sp>
        <p:nvSpPr>
          <p:cNvPr id="1048666" name="Slide Image Placeholder 1049205"/>
          <p:cNvSpPr>
            <a:spLocks noGrp="1" noRot="1" noChangeAspect="1"/>
          </p:cNvSpPr>
          <p:nvPr>
            <p:ph type="sldImg" idx="19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/>
          <a:p/>
        </p:txBody>
      </p:sp>
      <p:sp>
        <p:nvSpPr>
          <p:cNvPr id="1048667" name="Notes Placeholder 1049206"/>
          <p:cNvSpPr>
            <a:spLocks noGrp="1"/>
          </p:cNvSpPr>
          <p:nvPr>
            <p:ph type="body" sz="quarter" idx="29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 indent="-342900"/>
            <a:r>
              <a:rPr lang="zh-CN" altLang="en-US"/>
              <a:t>Click to edit Master text style</a:t>
            </a:r>
            <a:endParaRPr lang="zh-CN" altLang="en-US"/>
          </a:p>
          <a:p>
            <a:pPr lvl="1" indent="114300"/>
            <a:r>
              <a:rPr lang="zh-CN" altLang="en-US"/>
              <a:t>Second level</a:t>
            </a:r>
            <a:endParaRPr lang="zh-CN" altLang="en-US"/>
          </a:p>
          <a:p>
            <a:pPr lvl="2" indent="571500"/>
            <a:r>
              <a:rPr lang="zh-CN" altLang="en-US"/>
              <a:t>Third level</a:t>
            </a:r>
            <a:endParaRPr lang="zh-CN" altLang="en-US"/>
          </a:p>
          <a:p>
            <a:pPr lvl="3" indent="1028700"/>
            <a:r>
              <a:rPr lang="zh-CN" altLang="en-US"/>
              <a:t>Fourth level</a:t>
            </a:r>
            <a:endParaRPr lang="zh-CN" altLang="en-US"/>
          </a:p>
          <a:p>
            <a:pPr lvl="4" indent="14859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48668" name="Footer Placeholder 1049207"/>
          <p:cNvSpPr>
            <a:spLocks noGrp="1"/>
          </p:cNvSpPr>
          <p:nvPr>
            <p:ph type="ftr" sz="quarter" idx="39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 indent="-342900"/>
            <a:endParaRPr lang="zh-CN" altLang="en-US" sz="1200"/>
          </a:p>
        </p:txBody>
      </p:sp>
      <p:sp>
        <p:nvSpPr>
          <p:cNvPr id="1048669" name="Slide Number Placeholder 1049208"/>
          <p:cNvSpPr>
            <a:spLocks noGrp="1"/>
          </p:cNvSpPr>
          <p:nvPr>
            <p:ph type="sldNum" sz="quarter" idx="49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 indent="-342900" algn="r"/>
            <a:fld id="{566ABCEB-ACFC-4714-9973-3DA970169C29}" type="slidenum">
              <a:rPr lang="zh-CN" altLang="en-US" sz="1200"/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048583" name="Date Placeholder 104915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4" name="Slide Number Placeholder 1049151"/>
          <p:cNvSpPr>
            <a:spLocks noGrp="1"/>
          </p:cNvSpPr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5" name="Footer Placeholder 1049152"/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8636" name="Date Placeholder 1049175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37" name="Slide Number Placeholder 1049176"/>
          <p:cNvSpPr>
            <a:spLocks noGrp="1"/>
          </p:cNvSpPr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38" name="Footer Placeholder 1049177"/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8620" name="Date Placeholder 1049159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21" name="Slide Number Placeholder 1049160"/>
          <p:cNvSpPr>
            <a:spLocks noGrp="1"/>
          </p:cNvSpPr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22" name="Footer Placeholder 1049161"/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8625" name="Date Placeholder 104916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26" name="Slide Number Placeholder 1049165"/>
          <p:cNvSpPr>
            <a:spLocks noGrp="1"/>
          </p:cNvSpPr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27" name="Footer Placeholder 1049166"/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1048641" name="Date Placeholder 104918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42" name="Slide Number Placeholder 1049181"/>
          <p:cNvSpPr>
            <a:spLocks noGrp="1"/>
          </p:cNvSpPr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43" name="Footer Placeholder 1049182"/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8647" name="Date Placeholder 1049186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48" name="Slide Number Placeholder 1049187"/>
          <p:cNvSpPr>
            <a:spLocks noGrp="1"/>
          </p:cNvSpPr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49" name="Footer Placeholder 1049188"/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8655" name="Date Placeholder 104919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56" name="Slide Number Placeholder 1049195"/>
          <p:cNvSpPr>
            <a:spLocks noGrp="1"/>
          </p:cNvSpPr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57" name="Footer Placeholder 1049196"/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15" name="Date Placeholder 104915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16" name="Slide Number Placeholder 1049155"/>
          <p:cNvSpPr>
            <a:spLocks noGrp="1"/>
          </p:cNvSpPr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17" name="Footer Placeholder 1049156"/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104858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91" name="Slide Number Placeholder 1048581"/>
          <p:cNvSpPr>
            <a:spLocks noGrp="1"/>
          </p:cNvSpPr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92" name="Footer Placeholder 1048582"/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48661" name="Date Placeholder 104920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62" name="Slide Number Placeholder 1049201"/>
          <p:cNvSpPr>
            <a:spLocks noGrp="1"/>
          </p:cNvSpPr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63" name="Footer Placeholder 1049202"/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1048630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31" name="Date Placeholder 104917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32" name="Slide Number Placeholder 1049171"/>
          <p:cNvSpPr>
            <a:spLocks noGrp="1"/>
          </p:cNvSpPr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33" name="Footer Placeholder 1049172"/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9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 indent="-342900"/>
            <a:r>
              <a:rPr lang="zh-CN" altLang="en-US"/>
              <a:t>Click to edit Master text style</a:t>
            </a:r>
            <a:endParaRPr lang="zh-CN" altLang="en-US"/>
          </a:p>
          <a:p>
            <a:pPr lvl="1" indent="114300"/>
            <a:r>
              <a:rPr lang="zh-CN" altLang="en-US"/>
              <a:t>Second level</a:t>
            </a:r>
            <a:endParaRPr lang="zh-CN" altLang="en-US"/>
          </a:p>
          <a:p>
            <a:pPr lvl="2" indent="571500"/>
            <a:r>
              <a:rPr lang="zh-CN" altLang="en-US"/>
              <a:t>Third level</a:t>
            </a:r>
            <a:endParaRPr lang="zh-CN" altLang="en-US"/>
          </a:p>
          <a:p>
            <a:pPr lvl="3" indent="1028700"/>
            <a:r>
              <a:rPr lang="zh-CN" altLang="en-US"/>
              <a:t>Fourth level</a:t>
            </a:r>
            <a:endParaRPr lang="zh-CN" altLang="en-US"/>
          </a:p>
          <a:p>
            <a:pPr lvl="4" indent="14859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2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3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indent="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anose="020F0302020204030204" pitchFamily="34" charset="0"/>
          <a:ea typeface="SimSun" panose="02010600030101010101" pitchFamily="2" charset="-122"/>
        </a:defRPr>
      </a:lvl1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5pPr>
    </p:bodyStyle>
    <p:otherStyle>
      <a:lvl1pPr marL="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1pPr>
      <a:lvl2pPr marL="4572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marL="9144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marL="13716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marL="18288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: Rounded Corners 104858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2097153" name="Picture 2097151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90500" y="279400"/>
            <a:ext cx="11811000" cy="62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Picture 209715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0500" y="279400"/>
            <a:ext cx="11811000" cy="61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8" name="TextBox 1048584"/>
          <p:cNvSpPr txBox="1"/>
          <p:nvPr/>
        </p:nvSpPr>
        <p:spPr>
          <a:xfrm>
            <a:off x="1139370" y="2619928"/>
            <a:ext cx="11243130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/>
            <a:r>
              <a:rPr lang="en-US" altLang="zh-CN" sz="6000" dirty="0">
                <a:solidFill>
                  <a:schemeClr val="lt1"/>
                </a:solidFill>
                <a:latin typeface="DFMincho-UB" pitchFamily="1" charset="-128"/>
                <a:ea typeface="DFMincho-UB" pitchFamily="1" charset="-128"/>
              </a:rPr>
              <a:t>SMART DOORBELL SYSTEM</a:t>
            </a:r>
            <a:endParaRPr lang="zh-CN" altLang="en-US" sz="6000" dirty="0"/>
          </a:p>
        </p:txBody>
      </p:sp>
      <p:sp>
        <p:nvSpPr>
          <p:cNvPr id="1048609" name="TextBox 1048585"/>
          <p:cNvSpPr txBox="1"/>
          <p:nvPr/>
        </p:nvSpPr>
        <p:spPr>
          <a:xfrm>
            <a:off x="5947135" y="5190013"/>
            <a:ext cx="5980112" cy="11068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l"/>
            <a:r>
              <a:rPr lang="en-US" altLang="zh-CN" sz="2400">
                <a:solidFill>
                  <a:schemeClr val="lt1"/>
                </a:solidFill>
                <a:latin typeface="Batang" pitchFamily="18" charset="-127"/>
                <a:ea typeface="Batang" pitchFamily="18" charset="-127"/>
              </a:rPr>
              <a:t>Kabir Varsha - 1602-16-737-055</a:t>
            </a:r>
            <a:endParaRPr lang="zh-CN" altLang="en-US"/>
          </a:p>
          <a:p>
            <a:pPr lvl="0" indent="-342900" algn="l"/>
            <a:r>
              <a:rPr lang="en-US" altLang="zh-CN" sz="2400">
                <a:solidFill>
                  <a:schemeClr val="lt1"/>
                </a:solidFill>
                <a:latin typeface="Batang" pitchFamily="18" charset="-127"/>
                <a:ea typeface="Batang" pitchFamily="18" charset="-127"/>
              </a:rPr>
              <a:t>Devi Kadampalli - 1602-16-737-311</a:t>
            </a:r>
            <a:endParaRPr lang="zh-CN" altLang="en-US"/>
          </a:p>
          <a:p>
            <a:pPr lvl="0" indent="-342900" algn="l"/>
            <a:endParaRPr lang="zh-CN" altLang="en-US"/>
          </a:p>
        </p:txBody>
      </p:sp>
      <p:sp>
        <p:nvSpPr>
          <p:cNvPr id="1048610" name="Footer Placeholder 1048590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rcRect/>
          <a:stretch>
            <a:fillRect/>
          </a:stretch>
        </a:blip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1048591"/>
          <p:cNvSpPr txBox="1"/>
          <p:nvPr/>
        </p:nvSpPr>
        <p:spPr>
          <a:xfrm>
            <a:off x="705463" y="737860"/>
            <a:ext cx="10479941" cy="6248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/>
            <a:r>
              <a:rPr lang="en-US" altLang="en-US" sz="3600" b="1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 - USER PROFILE</a:t>
            </a:r>
            <a:endParaRPr lang="zh-CN" altLang="en-US"/>
          </a:p>
        </p:txBody>
      </p:sp>
      <p:sp>
        <p:nvSpPr>
          <p:cNvPr id="1048612" name="Footer Placeholder 1048592"/>
          <p:cNvSpPr>
            <a:spLocks noGrp="1"/>
          </p:cNvSpPr>
          <p:nvPr>
            <p:ph type="ftr" sz="quarter" idx="4294967295"/>
          </p:nvPr>
        </p:nvSpPr>
        <p:spPr>
          <a:xfrm>
            <a:off x="4038600" y="61201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13" name="TextBox 1048593"/>
          <p:cNvSpPr txBox="1"/>
          <p:nvPr/>
        </p:nvSpPr>
        <p:spPr>
          <a:xfrm>
            <a:off x="615079" y="2067847"/>
            <a:ext cx="10406064" cy="42824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altLang="en-US" sz="2800" dirty="0">
                <a:solidFill>
                  <a:srgbClr val="FFFFFF"/>
                </a:solidFill>
              </a:rPr>
              <a:t>•  </a:t>
            </a:r>
            <a:r>
              <a:rPr lang="en-US" altLang="en-US" sz="2800" dirty="0">
                <a:solidFill>
                  <a:srgbClr val="FFFFFF"/>
                </a:solidFill>
              </a:rPr>
              <a:t>In a busy world where people often get busy  ,it   is difficult   for  the          59% employed   people   to   remember   schedules    outside   their      profession.</a:t>
            </a:r>
            <a:endParaRPr lang="en-IN" sz="2800" dirty="0">
              <a:solidFill>
                <a:srgbClr val="FFFFFF"/>
              </a:solidFill>
            </a:endParaRPr>
          </a:p>
          <a:p>
            <a:r>
              <a:rPr lang="en-IN" altLang="en-US" sz="2800" dirty="0">
                <a:solidFill>
                  <a:srgbClr val="FFFFFF"/>
                </a:solidFill>
              </a:rPr>
              <a:t>•</a:t>
            </a:r>
            <a:r>
              <a:rPr lang="en-US" altLang="en-US" sz="2800" dirty="0">
                <a:solidFill>
                  <a:srgbClr val="FFFFFF"/>
                </a:solidFill>
              </a:rPr>
              <a:t> Many a times people misplace their keys and if you're to choose         between time and security, you know both are important .  </a:t>
            </a:r>
            <a:endParaRPr lang="en-IN" sz="2800" dirty="0">
              <a:solidFill>
                <a:srgbClr val="FFFFFF"/>
              </a:solidFill>
            </a:endParaRPr>
          </a:p>
          <a:p>
            <a:r>
              <a:rPr lang="en-IN" altLang="en-US" sz="2800" dirty="0">
                <a:solidFill>
                  <a:srgbClr val="FFFFFF"/>
                </a:solidFill>
              </a:rPr>
              <a:t>•</a:t>
            </a:r>
            <a:r>
              <a:rPr lang="en-US" altLang="en-US" sz="2800" dirty="0">
                <a:solidFill>
                  <a:srgbClr val="FFFFFF"/>
                </a:solidFill>
              </a:rPr>
              <a:t>  If you are out and someone from your family/friends needs the key but you  remember  it's  with you  and  so they have to  wait until you return.   </a:t>
            </a:r>
            <a:endParaRPr lang="en-IN" sz="2800" dirty="0">
              <a:solidFill>
                <a:srgbClr val="FFFFFF"/>
              </a:solidFill>
            </a:endParaRPr>
          </a:p>
          <a:p>
            <a:r>
              <a:rPr lang="en-US" altLang="en-US" sz="2800" dirty="0">
                <a:solidFill>
                  <a:srgbClr val="FFFFFF"/>
                </a:solidFill>
              </a:rPr>
              <a:t>  </a:t>
            </a:r>
            <a:endParaRPr lang="en-IN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: Rounded Corners 104859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2097152" name="Picture 209715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-2076916" y="-828798"/>
            <a:ext cx="16322742" cy="849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3" name="TextBox 1048595"/>
          <p:cNvSpPr txBox="1"/>
          <p:nvPr/>
        </p:nvSpPr>
        <p:spPr>
          <a:xfrm>
            <a:off x="152400" y="780171"/>
            <a:ext cx="11849100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/>
            <a:r>
              <a:rPr lang="en-US" altLang="en-US" sz="3600" b="1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 – ISSUES IDENTIFICATION</a:t>
            </a:r>
            <a:endParaRPr lang="zh-CN" altLang="en-US" sz="3600" dirty="0"/>
          </a:p>
        </p:txBody>
      </p:sp>
      <p:sp>
        <p:nvSpPr>
          <p:cNvPr id="1048604" name="Footer Placeholder 104859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05" name="TextBox 1048597"/>
          <p:cNvSpPr txBox="1"/>
          <p:nvPr/>
        </p:nvSpPr>
        <p:spPr>
          <a:xfrm>
            <a:off x="754573" y="3418539"/>
            <a:ext cx="10659765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06" name="TextBox 4"/>
          <p:cNvSpPr txBox="1"/>
          <p:nvPr/>
        </p:nvSpPr>
        <p:spPr>
          <a:xfrm>
            <a:off x="324505" y="2197160"/>
            <a:ext cx="11089833" cy="3825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Targeted for security and convenience of people who are absorbed with work life.</a:t>
            </a:r>
            <a:endParaRPr lang="en-IN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Helps in attending  guests who come all the way to visit  people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Notifies the person even when he/she is at any part of    the world.</a:t>
            </a:r>
            <a:endParaRPr lang="en-IN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rcRect/>
          <a:stretch>
            <a:fillRect/>
          </a:stretch>
        </a:blip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Footer Placeholder 104867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600" name="TextBox 1"/>
          <p:cNvSpPr txBox="1"/>
          <p:nvPr/>
        </p:nvSpPr>
        <p:spPr>
          <a:xfrm>
            <a:off x="1620456" y="810465"/>
            <a:ext cx="848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3600" dirty="0">
                <a:solidFill>
                  <a:schemeClr val="bg1"/>
                </a:solidFill>
              </a:rPr>
              <a:t>OBJECTIVES – USE CASES OR STORIES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048601" name="TextBox 2"/>
          <p:cNvSpPr txBox="1"/>
          <p:nvPr/>
        </p:nvSpPr>
        <p:spPr>
          <a:xfrm>
            <a:off x="972272" y="1828800"/>
            <a:ext cx="10648709" cy="22250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dirty="0">
                <a:solidFill>
                  <a:schemeClr val="bg1"/>
                </a:solidFill>
              </a:rPr>
              <a:t>The following are  3 use cases that are being implemented,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2400" b="1" u="sng" dirty="0">
                <a:solidFill>
                  <a:schemeClr val="bg1"/>
                </a:solidFill>
              </a:rPr>
              <a:t>Human Presence Sensing</a:t>
            </a:r>
            <a:r>
              <a:rPr lang="en-IN" sz="2400" dirty="0">
                <a:solidFill>
                  <a:schemeClr val="bg1"/>
                </a:solidFill>
              </a:rPr>
              <a:t>: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 Whenever a human activity is detected , the doorbell will switch on automatically and alert the residents           regarding it.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2. </a:t>
            </a:r>
            <a:r>
              <a:rPr lang="en-IN" sz="2400" b="1" u="sng" dirty="0">
                <a:solidFill>
                  <a:schemeClr val="bg1"/>
                </a:solidFill>
              </a:rPr>
              <a:t>Notifying The User:</a:t>
            </a:r>
            <a:endParaRPr lang="en-IN" sz="2400" b="1" u="sng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It can send a notification to a user at any part of the world via SMS or email.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rcRect/>
          <a:stretch>
            <a:fillRect/>
          </a:stretch>
        </a:blip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Footer Placeholder 104869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97" name="TextBox 1"/>
          <p:cNvSpPr txBox="1"/>
          <p:nvPr/>
        </p:nvSpPr>
        <p:spPr>
          <a:xfrm>
            <a:off x="4375229" y="721054"/>
            <a:ext cx="553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3600" b="1" dirty="0">
                <a:solidFill>
                  <a:schemeClr val="bg1"/>
                </a:solidFill>
              </a:rPr>
              <a:t>HIGH LEVEL DESIGN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48598" name="TextBox 2"/>
          <p:cNvSpPr txBox="1"/>
          <p:nvPr/>
        </p:nvSpPr>
        <p:spPr>
          <a:xfrm>
            <a:off x="625033" y="1874728"/>
            <a:ext cx="11343190" cy="21869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PIR sensors for detecting human activit</a:t>
            </a:r>
            <a:r>
              <a:rPr lang="en-US" sz="2800" dirty="0">
                <a:solidFill>
                  <a:schemeClr val="bg1"/>
                </a:solidFill>
              </a:rPr>
              <a:t>y.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Cloud for storage and analysis of received data.</a:t>
            </a: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Arduino IDE software for writing and uploading the programming logic into the Arduino Uno board.</a:t>
            </a: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Piezo buzzer for generating soun</a:t>
            </a:r>
            <a:r>
              <a:rPr lang="en-US" sz="2800" dirty="0">
                <a:solidFill>
                  <a:schemeClr val="bg1"/>
                </a:solidFill>
              </a:rPr>
              <a:t>d.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ctrTitle"/>
          </p:nvPr>
        </p:nvSpPr>
        <p:spPr>
          <a:xfrm>
            <a:off x="3279465" y="768721"/>
            <a:ext cx="5621141" cy="1086184"/>
          </a:xfrm>
        </p:spPr>
        <p:txBody>
          <a:bodyPr/>
          <a:p>
            <a:r>
              <a:rPr lang="en-US"/>
              <a:t>Circuit Diagram </a:t>
            </a:r>
            <a:endParaRPr lang="en-IN"/>
          </a:p>
        </p:txBody>
      </p:sp>
      <p:sp>
        <p:nvSpPr>
          <p:cNvPr id="1048587" name="Text Box 1048586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  <a:solidFill>
            <a:srgbClr val="36363D"/>
          </a:solidFill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589" name="Footer Placeholder 1048588"/>
          <p:cNvSpPr>
            <a:spLocks noGrp="1"/>
          </p:cNvSpPr>
          <p:nvPr>
            <p:ph type="ftr" sz="quarter" idx="4294967295"/>
          </p:nvPr>
        </p:nvSpPr>
        <p:spPr/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2097155" name="Picture 2097154"/>
          <p:cNvPicPr/>
          <p:nvPr/>
        </p:nvPicPr>
        <p:blipFill>
          <a:blip r:embed="rId1"/>
          <a:stretch>
            <a:fillRect/>
          </a:stretch>
        </p:blipFill>
        <p:spPr>
          <a:xfrm>
            <a:off x="2481006" y="2485252"/>
            <a:ext cx="6419599" cy="3240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048673"/>
          <p:cNvSpPr>
            <a:spLocks noGrp="1"/>
          </p:cNvSpPr>
          <p:nvPr>
            <p:ph type="title"/>
          </p:nvPr>
        </p:nvSpPr>
        <p:spPr>
          <a:xfrm>
            <a:off x="3623117" y="938596"/>
            <a:ext cx="9331746" cy="412785"/>
          </a:xfrm>
        </p:spPr>
        <p:txBody>
          <a:bodyPr/>
          <a:p>
            <a:r>
              <a:rPr lang="en-US"/>
              <a:t>UML Diagram </a:t>
            </a:r>
            <a:endParaRPr lang="en-IN"/>
          </a:p>
        </p:txBody>
      </p:sp>
      <p:sp>
        <p:nvSpPr>
          <p:cNvPr id="1048676" name="Footer Placeholder 1048675"/>
          <p:cNvSpPr>
            <a:spLocks noGrp="1"/>
          </p:cNvSpPr>
          <p:nvPr>
            <p:ph type="ftr" sz="quarter" idx="4294967295"/>
          </p:nvPr>
        </p:nvSpPr>
        <p:spPr/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2097156" name="Picture 2097155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004" y="2413364"/>
            <a:ext cx="8527973" cy="3899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rcRect/>
          <a:stretch>
            <a:fillRect/>
          </a:stretch>
        </a:blip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Freeform: Shape 1049145"/>
          <p:cNvSpPr/>
          <p:nvPr/>
        </p:nvSpPr>
        <p:spPr>
          <a:xfrm flipH="1">
            <a:off x="0" y="3128962"/>
            <a:ext cx="12192000" cy="3729037"/>
          </a:xfrm>
          <a:custGeom>
            <a:avLst/>
            <a:gdLst/>
            <a:ahLst/>
            <a:cxnLst/>
            <a:rect l="0" t="0" r="r" b="b"/>
            <a:pathLst>
              <a:path w="12192000" h="3129280">
                <a:moveTo>
                  <a:pt x="1376706" y="0"/>
                </a:moveTo>
                <a:cubicBezTo>
                  <a:pt x="1193190" y="0"/>
                  <a:pt x="1042298" y="94145"/>
                  <a:pt x="1009674" y="217710"/>
                </a:cubicBezTo>
                <a:cubicBezTo>
                  <a:pt x="960736" y="208884"/>
                  <a:pt x="907720" y="205943"/>
                  <a:pt x="854704" y="205943"/>
                </a:cubicBezTo>
                <a:cubicBezTo>
                  <a:pt x="503985" y="205943"/>
                  <a:pt x="206283" y="370696"/>
                  <a:pt x="104329" y="600174"/>
                </a:cubicBezTo>
                <a:lnTo>
                  <a:pt x="0" y="576192"/>
                </a:lnTo>
                <a:lnTo>
                  <a:pt x="0" y="3129280"/>
                </a:lnTo>
                <a:lnTo>
                  <a:pt x="12192000" y="3129280"/>
                </a:lnTo>
                <a:lnTo>
                  <a:pt x="12192000" y="3012964"/>
                </a:lnTo>
                <a:cubicBezTo>
                  <a:pt x="12192000" y="2835017"/>
                  <a:pt x="12192000" y="2631649"/>
                  <a:pt x="12192000" y="2399229"/>
                </a:cubicBezTo>
                <a:cubicBezTo>
                  <a:pt x="12175688" y="2396287"/>
                  <a:pt x="12159375" y="2396287"/>
                  <a:pt x="12143063" y="2396287"/>
                </a:cubicBezTo>
                <a:cubicBezTo>
                  <a:pt x="12061500" y="2396287"/>
                  <a:pt x="11988092" y="2410997"/>
                  <a:pt x="11922842" y="2434533"/>
                </a:cubicBezTo>
                <a:cubicBezTo>
                  <a:pt x="11926920" y="2410997"/>
                  <a:pt x="11926920" y="2387461"/>
                  <a:pt x="11926920" y="2363925"/>
                </a:cubicBezTo>
                <a:cubicBezTo>
                  <a:pt x="11926920" y="2057954"/>
                  <a:pt x="11584359" y="1810823"/>
                  <a:pt x="11164311" y="1810823"/>
                </a:cubicBezTo>
                <a:cubicBezTo>
                  <a:pt x="11054202" y="1810823"/>
                  <a:pt x="10952249" y="1828475"/>
                  <a:pt x="10858450" y="1857895"/>
                </a:cubicBezTo>
                <a:cubicBezTo>
                  <a:pt x="10760576" y="1634301"/>
                  <a:pt x="10471030" y="1472490"/>
                  <a:pt x="10124388" y="1472490"/>
                </a:cubicBezTo>
                <a:cubicBezTo>
                  <a:pt x="10075450" y="1472490"/>
                  <a:pt x="10022435" y="1475432"/>
                  <a:pt x="9973497" y="1484258"/>
                </a:cubicBezTo>
                <a:cubicBezTo>
                  <a:pt x="9940873" y="1360692"/>
                  <a:pt x="9794058" y="1269490"/>
                  <a:pt x="9618699" y="1269490"/>
                </a:cubicBezTo>
                <a:cubicBezTo>
                  <a:pt x="9504512" y="1269490"/>
                  <a:pt x="9406638" y="1307735"/>
                  <a:pt x="9337310" y="1363635"/>
                </a:cubicBezTo>
                <a:cubicBezTo>
                  <a:pt x="9235356" y="1328330"/>
                  <a:pt x="9121168" y="1307735"/>
                  <a:pt x="8998824" y="1307735"/>
                </a:cubicBezTo>
                <a:cubicBezTo>
                  <a:pt x="8652183" y="1307735"/>
                  <a:pt x="8358558" y="1469547"/>
                  <a:pt x="8260683" y="1696084"/>
                </a:cubicBezTo>
                <a:cubicBezTo>
                  <a:pt x="8195432" y="1678432"/>
                  <a:pt x="8126104" y="1666663"/>
                  <a:pt x="8052698" y="1666663"/>
                </a:cubicBezTo>
                <a:cubicBezTo>
                  <a:pt x="7746839" y="1666663"/>
                  <a:pt x="7502150" y="1843185"/>
                  <a:pt x="7502150" y="2063837"/>
                </a:cubicBezTo>
                <a:cubicBezTo>
                  <a:pt x="7502150" y="2084432"/>
                  <a:pt x="7502150" y="2105026"/>
                  <a:pt x="7510306" y="2122678"/>
                </a:cubicBezTo>
                <a:cubicBezTo>
                  <a:pt x="7339025" y="2178577"/>
                  <a:pt x="7200368" y="2269780"/>
                  <a:pt x="7110650" y="2387461"/>
                </a:cubicBezTo>
                <a:cubicBezTo>
                  <a:pt x="7061712" y="2372751"/>
                  <a:pt x="7008696" y="2366866"/>
                  <a:pt x="6955680" y="2363925"/>
                </a:cubicBezTo>
                <a:cubicBezTo>
                  <a:pt x="6857806" y="2284490"/>
                  <a:pt x="6719150" y="2234475"/>
                  <a:pt x="6560102" y="2234475"/>
                </a:cubicBezTo>
                <a:cubicBezTo>
                  <a:pt x="6486696" y="2234475"/>
                  <a:pt x="6417368" y="2246244"/>
                  <a:pt x="6352118" y="2266838"/>
                </a:cubicBezTo>
                <a:cubicBezTo>
                  <a:pt x="6282790" y="2113852"/>
                  <a:pt x="6082960" y="2002055"/>
                  <a:pt x="5850507" y="2002055"/>
                </a:cubicBezTo>
                <a:cubicBezTo>
                  <a:pt x="5813804" y="2002055"/>
                  <a:pt x="5777101" y="2004997"/>
                  <a:pt x="5744476" y="2010881"/>
                </a:cubicBezTo>
                <a:cubicBezTo>
                  <a:pt x="5724085" y="1925562"/>
                  <a:pt x="5622133" y="1863780"/>
                  <a:pt x="5499789" y="1863780"/>
                </a:cubicBezTo>
                <a:cubicBezTo>
                  <a:pt x="5441675" y="1863780"/>
                  <a:pt x="5388150" y="1878674"/>
                  <a:pt x="5346093" y="1902256"/>
                </a:cubicBezTo>
                <a:lnTo>
                  <a:pt x="5313061" y="1925086"/>
                </a:lnTo>
                <a:lnTo>
                  <a:pt x="5356443" y="1867434"/>
                </a:lnTo>
                <a:cubicBezTo>
                  <a:pt x="5394468" y="1802584"/>
                  <a:pt x="5415495" y="1731285"/>
                  <a:pt x="5415495" y="1656443"/>
                </a:cubicBezTo>
                <a:cubicBezTo>
                  <a:pt x="5415495" y="1357076"/>
                  <a:pt x="5079061" y="1114391"/>
                  <a:pt x="4664048" y="1114391"/>
                </a:cubicBezTo>
                <a:cubicBezTo>
                  <a:pt x="4560295" y="1114391"/>
                  <a:pt x="4461453" y="1129559"/>
                  <a:pt x="4371552" y="1156989"/>
                </a:cubicBezTo>
                <a:lnTo>
                  <a:pt x="4358229" y="1162204"/>
                </a:lnTo>
                <a:lnTo>
                  <a:pt x="4288490" y="1138934"/>
                </a:lnTo>
                <a:cubicBezTo>
                  <a:pt x="4236494" y="1125327"/>
                  <a:pt x="4180420" y="1117972"/>
                  <a:pt x="4121286" y="1117972"/>
                </a:cubicBezTo>
                <a:cubicBezTo>
                  <a:pt x="4060115" y="1117972"/>
                  <a:pt x="3998942" y="1126798"/>
                  <a:pt x="3941849" y="1144450"/>
                </a:cubicBezTo>
                <a:cubicBezTo>
                  <a:pt x="3852130" y="1023827"/>
                  <a:pt x="3709396" y="929682"/>
                  <a:pt x="3534036" y="873783"/>
                </a:cubicBezTo>
                <a:cubicBezTo>
                  <a:pt x="3538114" y="853190"/>
                  <a:pt x="3542192" y="832595"/>
                  <a:pt x="3542192" y="812000"/>
                </a:cubicBezTo>
                <a:cubicBezTo>
                  <a:pt x="3542192" y="588407"/>
                  <a:pt x="3289348" y="406000"/>
                  <a:pt x="2979410" y="406000"/>
                </a:cubicBezTo>
                <a:cubicBezTo>
                  <a:pt x="2901926" y="406000"/>
                  <a:pt x="2832598" y="417769"/>
                  <a:pt x="2763269" y="435421"/>
                </a:cubicBezTo>
                <a:cubicBezTo>
                  <a:pt x="2665394" y="205943"/>
                  <a:pt x="2363612" y="38247"/>
                  <a:pt x="2008816" y="38247"/>
                </a:cubicBezTo>
                <a:cubicBezTo>
                  <a:pt x="1886471" y="38247"/>
                  <a:pt x="1768206" y="58841"/>
                  <a:pt x="1662174" y="97088"/>
                </a:cubicBezTo>
                <a:cubicBezTo>
                  <a:pt x="1592846" y="38247"/>
                  <a:pt x="1490893" y="0"/>
                  <a:pt x="1376706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4" name="TextBox 1049146"/>
          <p:cNvSpPr txBox="1"/>
          <p:nvPr/>
        </p:nvSpPr>
        <p:spPr>
          <a:xfrm>
            <a:off x="2640012" y="2112962"/>
            <a:ext cx="5668962" cy="10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/>
            <a:r>
              <a:rPr lang="en-US" altLang="zh-CN" sz="6000" b="1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YOU </a:t>
            </a:r>
            <a:endParaRPr lang="en-US" altLang="zh-CN" sz="6000" b="1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45728" name="Straight Connector 3145756"/>
          <p:cNvCxnSpPr/>
          <p:nvPr/>
        </p:nvCxnSpPr>
        <p:spPr>
          <a:xfrm>
            <a:off x="2751137" y="3128962"/>
            <a:ext cx="4927600" cy="0"/>
          </a:xfrm>
          <a:prstGeom prst="line">
            <a:avLst/>
          </a:prstGeom>
          <a:noFill/>
          <a:ln w="63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cxnSp>
        <p:nvCxnSpPr>
          <p:cNvPr id="3145729" name="Straight Connector 3145757"/>
          <p:cNvCxnSpPr/>
          <p:nvPr/>
        </p:nvCxnSpPr>
        <p:spPr>
          <a:xfrm>
            <a:off x="5322887" y="3311525"/>
            <a:ext cx="2355850" cy="0"/>
          </a:xfrm>
          <a:prstGeom prst="line">
            <a:avLst/>
          </a:prstGeom>
          <a:noFill/>
          <a:ln w="63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sp>
        <p:nvSpPr>
          <p:cNvPr id="1048595" name="Footer Placeholder 1049147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898989"/>
                </a:solidFill>
              </a:rPr>
              <a:t> </a:t>
            </a: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Presentation</Application>
  <PresentationFormat/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Calibri Light</vt:lpstr>
      <vt:lpstr>DFMincho-UB</vt:lpstr>
      <vt:lpstr>Batang</vt:lpstr>
      <vt:lpstr>Microsoft YaHei</vt:lpstr>
      <vt:lpstr>Yu Gothic</vt:lpstr>
      <vt:lpstr>Constantia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Circuit Diagram </vt:lpstr>
      <vt:lpstr>UML Diagram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REEMA</cp:lastModifiedBy>
  <cp:revision>1</cp:revision>
  <dcterms:created xsi:type="dcterms:W3CDTF">2019-04-27T08:03:24Z</dcterms:created>
  <dcterms:modified xsi:type="dcterms:W3CDTF">2019-04-27T08:03:24Z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