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57" d="100"/>
          <a:sy n="57" d="100"/>
        </p:scale>
        <p:origin x="8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7/2/2025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Portfolio Project</a:t>
            </a:r>
          </a:p>
          <a:p>
            <a:r>
              <a:rPr lang="en-US" dirty="0"/>
              <a:t>Devika M</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7" name="Picture 6">
            <a:extLst>
              <a:ext uri="{FF2B5EF4-FFF2-40B4-BE49-F238E27FC236}">
                <a16:creationId xmlns:a16="http://schemas.microsoft.com/office/drawing/2014/main" id="{4E8F8168-371F-8AA6-A7F7-B03694FD43D2}"/>
              </a:ext>
            </a:extLst>
          </p:cNvPr>
          <p:cNvPicPr>
            <a:picLocks noChangeAspect="1"/>
          </p:cNvPicPr>
          <p:nvPr/>
        </p:nvPicPr>
        <p:blipFill>
          <a:blip r:embed="rId2">
            <a:extLst>
              <a:ext uri="{28A0092B-C50C-407E-A947-70E740481C1C}">
                <a14:useLocalDpi xmlns:a14="http://schemas.microsoft.com/office/drawing/2010/main" val="0"/>
              </a:ext>
            </a:extLst>
          </a:blip>
          <a:srcRect l="2813" t="26620" r="36094" b="20278"/>
          <a:stretch>
            <a:fillRect/>
          </a:stretch>
        </p:blipFill>
        <p:spPr>
          <a:xfrm>
            <a:off x="4482623" y="1595438"/>
            <a:ext cx="7448550" cy="3641726"/>
          </a:xfrm>
          <a:prstGeom prst="rect">
            <a:avLst/>
          </a:prstGeom>
        </p:spPr>
      </p:pic>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5" name="Picture 4">
            <a:extLst>
              <a:ext uri="{FF2B5EF4-FFF2-40B4-BE49-F238E27FC236}">
                <a16:creationId xmlns:a16="http://schemas.microsoft.com/office/drawing/2014/main" id="{E5C4265A-0D3E-9B25-17B2-3826EE4FCEC7}"/>
              </a:ext>
            </a:extLst>
          </p:cNvPr>
          <p:cNvPicPr>
            <a:picLocks noChangeAspect="1"/>
          </p:cNvPicPr>
          <p:nvPr/>
        </p:nvPicPr>
        <p:blipFill>
          <a:blip r:embed="rId2">
            <a:extLst>
              <a:ext uri="{28A0092B-C50C-407E-A947-70E740481C1C}">
                <a14:useLocalDpi xmlns:a14="http://schemas.microsoft.com/office/drawing/2010/main" val="0"/>
              </a:ext>
            </a:extLst>
          </a:blip>
          <a:srcRect l="11455" t="43999" r="57142" b="20644"/>
          <a:stretch>
            <a:fillRect/>
          </a:stretch>
        </p:blipFill>
        <p:spPr>
          <a:xfrm>
            <a:off x="6288945" y="2076449"/>
            <a:ext cx="5632974" cy="4100513"/>
          </a:xfrm>
          <a:prstGeom prst="rect">
            <a:avLst/>
          </a:prstGeom>
        </p:spPr>
      </p:pic>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5" name="Picture 4">
            <a:extLst>
              <a:ext uri="{FF2B5EF4-FFF2-40B4-BE49-F238E27FC236}">
                <a16:creationId xmlns:a16="http://schemas.microsoft.com/office/drawing/2014/main" id="{B4D842A0-3A21-B1FB-309B-27940072F223}"/>
              </a:ext>
            </a:extLst>
          </p:cNvPr>
          <p:cNvPicPr>
            <a:picLocks noChangeAspect="1"/>
          </p:cNvPicPr>
          <p:nvPr/>
        </p:nvPicPr>
        <p:blipFill>
          <a:blip r:embed="rId2">
            <a:extLst>
              <a:ext uri="{28A0092B-C50C-407E-A947-70E740481C1C}">
                <a14:useLocalDpi xmlns:a14="http://schemas.microsoft.com/office/drawing/2010/main" val="0"/>
              </a:ext>
            </a:extLst>
          </a:blip>
          <a:srcRect l="21095" t="26621" r="59218" b="53611"/>
          <a:stretch>
            <a:fillRect/>
          </a:stretch>
        </p:blipFill>
        <p:spPr>
          <a:xfrm>
            <a:off x="6740384" y="1825625"/>
            <a:ext cx="4613416" cy="2035460"/>
          </a:xfrm>
          <a:prstGeom prst="rect">
            <a:avLst/>
          </a:prstGeom>
        </p:spPr>
      </p:pic>
      <p:pic>
        <p:nvPicPr>
          <p:cNvPr id="10" name="Picture 9">
            <a:extLst>
              <a:ext uri="{FF2B5EF4-FFF2-40B4-BE49-F238E27FC236}">
                <a16:creationId xmlns:a16="http://schemas.microsoft.com/office/drawing/2014/main" id="{24480C86-E6B3-83DE-0CA9-C95786F39AB0}"/>
              </a:ext>
            </a:extLst>
          </p:cNvPr>
          <p:cNvPicPr>
            <a:picLocks noChangeAspect="1"/>
          </p:cNvPicPr>
          <p:nvPr/>
        </p:nvPicPr>
        <p:blipFill>
          <a:blip r:embed="rId2">
            <a:extLst>
              <a:ext uri="{28A0092B-C50C-407E-A947-70E740481C1C}">
                <a14:useLocalDpi xmlns:a14="http://schemas.microsoft.com/office/drawing/2010/main" val="0"/>
              </a:ext>
            </a:extLst>
          </a:blip>
          <a:srcRect l="40721" t="26620" r="36849" b="53334"/>
          <a:stretch>
            <a:fillRect/>
          </a:stretch>
        </p:blipFill>
        <p:spPr>
          <a:xfrm>
            <a:off x="6740384" y="3996022"/>
            <a:ext cx="4613416" cy="2322512"/>
          </a:xfrm>
          <a:prstGeom prst="rect">
            <a:avLst/>
          </a:prstGeom>
        </p:spPr>
      </p:pic>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5" name="Picture 4">
            <a:extLst>
              <a:ext uri="{FF2B5EF4-FFF2-40B4-BE49-F238E27FC236}">
                <a16:creationId xmlns:a16="http://schemas.microsoft.com/office/drawing/2014/main" id="{64C474E3-8AFF-1182-1E53-83B370845CE4}"/>
              </a:ext>
            </a:extLst>
          </p:cNvPr>
          <p:cNvPicPr>
            <a:picLocks noChangeAspect="1"/>
          </p:cNvPicPr>
          <p:nvPr/>
        </p:nvPicPr>
        <p:blipFill>
          <a:blip r:embed="rId2"/>
          <a:srcRect l="17500" t="18056" r="69062" b="58889"/>
          <a:stretch>
            <a:fillRect/>
          </a:stretch>
        </p:blipFill>
        <p:spPr>
          <a:xfrm>
            <a:off x="7178338" y="1744662"/>
            <a:ext cx="3200210" cy="2161571"/>
          </a:xfrm>
          <a:prstGeom prst="rect">
            <a:avLst/>
          </a:prstGeom>
        </p:spPr>
      </p:pic>
      <p:pic>
        <p:nvPicPr>
          <p:cNvPr id="6" name="Picture 5">
            <a:extLst>
              <a:ext uri="{FF2B5EF4-FFF2-40B4-BE49-F238E27FC236}">
                <a16:creationId xmlns:a16="http://schemas.microsoft.com/office/drawing/2014/main" id="{0C7328C9-ADD3-D2B0-7164-D3B15325289A}"/>
              </a:ext>
            </a:extLst>
          </p:cNvPr>
          <p:cNvPicPr>
            <a:picLocks noChangeAspect="1"/>
          </p:cNvPicPr>
          <p:nvPr/>
        </p:nvPicPr>
        <p:blipFill>
          <a:blip r:embed="rId3">
            <a:extLst>
              <a:ext uri="{28A0092B-C50C-407E-A947-70E740481C1C}">
                <a14:useLocalDpi xmlns:a14="http://schemas.microsoft.com/office/drawing/2010/main" val="0"/>
              </a:ext>
            </a:extLst>
          </a:blip>
          <a:srcRect l="36062" t="19908" r="49822" b="56712"/>
          <a:stretch>
            <a:fillRect/>
          </a:stretch>
        </p:blipFill>
        <p:spPr>
          <a:xfrm>
            <a:off x="7178338" y="4221271"/>
            <a:ext cx="3102131" cy="1955692"/>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42</TotalTime>
  <Words>789</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Devika M</cp:lastModifiedBy>
  <cp:revision>5</cp:revision>
  <dcterms:created xsi:type="dcterms:W3CDTF">2024-09-03T15:16:05Z</dcterms:created>
  <dcterms:modified xsi:type="dcterms:W3CDTF">2025-07-02T11:27:25Z</dcterms:modified>
</cp:coreProperties>
</file>