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5"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86F9234-224F-493B-A9E7-CEB9D6E44CAB}" type="datetimeFigureOut">
              <a:rPr lang="en-IN" smtClean="0"/>
              <a:t>05-04-2024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F172797-0EDA-46C0-9110-6ABF86B389B7}"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F9234-224F-493B-A9E7-CEB9D6E44CA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F9234-224F-493B-A9E7-CEB9D6E44CA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F9234-224F-493B-A9E7-CEB9D6E44CA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6F9234-224F-493B-A9E7-CEB9D6E44CA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F172797-0EDA-46C0-9110-6ABF86B389B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6F9234-224F-493B-A9E7-CEB9D6E44CA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6F9234-224F-493B-A9E7-CEB9D6E44CAB}"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6F9234-224F-493B-A9E7-CEB9D6E44CAB}"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F9234-224F-493B-A9E7-CEB9D6E44CAB}"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6F9234-224F-493B-A9E7-CEB9D6E44CA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6F9234-224F-493B-A9E7-CEB9D6E44CA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72797-0EDA-46C0-9110-6ABF86B389B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86F9234-224F-493B-A9E7-CEB9D6E44CAB}" type="datetimeFigureOut">
              <a:rPr lang="en-IN" smtClean="0"/>
              <a:t>05-04-2024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F172797-0EDA-46C0-9110-6ABF86B389B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DEVIKA K</a:t>
            </a:r>
            <a:endParaRPr lang="en-IN" sz="3200" dirty="0"/>
          </a:p>
        </p:txBody>
      </p:sp>
      <p:sp>
        <p:nvSpPr>
          <p:cNvPr id="3" name="Subtitle 2"/>
          <p:cNvSpPr>
            <a:spLocks noGrp="1"/>
          </p:cNvSpPr>
          <p:nvPr>
            <p:ph type="subTitle" idx="1"/>
          </p:nvPr>
        </p:nvSpPr>
        <p:spPr/>
        <p:txBody>
          <a:bodyPr/>
          <a:lstStyle/>
          <a:p>
            <a:r>
              <a:rPr lang="en-US" dirty="0" smtClean="0"/>
              <a:t>Final Project</a:t>
            </a:r>
            <a:endParaRPr lang="en-IN" dirty="0"/>
          </a:p>
        </p:txBody>
      </p:sp>
    </p:spTree>
    <p:extLst>
      <p:ext uri="{BB962C8B-B14F-4D97-AF65-F5344CB8AC3E}">
        <p14:creationId xmlns:p14="http://schemas.microsoft.com/office/powerpoint/2010/main" val="347799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RESULT</a:t>
            </a:r>
            <a:endParaRPr lang="en-IN" sz="4400" dirty="0"/>
          </a:p>
        </p:txBody>
      </p:sp>
      <p:sp>
        <p:nvSpPr>
          <p:cNvPr id="3" name="Content Placeholder 2"/>
          <p:cNvSpPr>
            <a:spLocks noGrp="1"/>
          </p:cNvSpPr>
          <p:nvPr>
            <p:ph idx="1"/>
          </p:nvPr>
        </p:nvSpPr>
        <p:spPr/>
        <p:txBody>
          <a:bodyPr>
            <a:normAutofit/>
          </a:bodyPr>
          <a:lstStyle/>
          <a:p>
            <a:r>
              <a:rPr lang="en-US" b="1" dirty="0"/>
              <a:t>Image Quality</a:t>
            </a:r>
            <a:r>
              <a:rPr lang="en-US" sz="2000" b="1" dirty="0"/>
              <a:t>:</a:t>
            </a:r>
            <a:r>
              <a:rPr lang="en-US" sz="2000" dirty="0"/>
              <a:t> The primary criterion for evaluating the result of an image generator is the quality of the generated images. High-quality results exhibit sharp details, realistic textures, accurate colors, and coherent compositions. The images should closely resemble real-world objects, scenes, or concepts, demonstrating the effectiveness of the generative model in capturing and </a:t>
            </a:r>
            <a:r>
              <a:rPr lang="en-US" sz="2000" dirty="0" smtClean="0"/>
              <a:t>replicating </a:t>
            </a:r>
            <a:r>
              <a:rPr lang="en-US" sz="2000" dirty="0"/>
              <a:t>visual characteristics</a:t>
            </a:r>
            <a:r>
              <a:rPr lang="en-US" sz="2000" dirty="0" smtClean="0"/>
              <a:t>.</a:t>
            </a:r>
          </a:p>
          <a:p>
            <a:r>
              <a:rPr lang="en-US" b="1" dirty="0"/>
              <a:t>User Satisfaction</a:t>
            </a:r>
            <a:r>
              <a:rPr lang="en-US" sz="2000" b="1" dirty="0"/>
              <a:t>:</a:t>
            </a:r>
            <a:r>
              <a:rPr lang="en-US" sz="2000" dirty="0"/>
              <a:t> Ultimately, the success of the result in an image generator is measured by user satisfaction. Users should be pleased with the quality, diversity, and relevance of the generated images to their input specifications. Positive user feedback indicates that the generator has effectively met the user's needs and expectations, establishing its value and utility in practical applications.</a:t>
            </a:r>
            <a:endParaRPr lang="en-IN" sz="2000" dirty="0"/>
          </a:p>
        </p:txBody>
      </p:sp>
    </p:spTree>
    <p:extLst>
      <p:ext uri="{BB962C8B-B14F-4D97-AF65-F5344CB8AC3E}">
        <p14:creationId xmlns:p14="http://schemas.microsoft.com/office/powerpoint/2010/main" val="3714931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35" y="182814"/>
            <a:ext cx="8229600" cy="1143000"/>
          </a:xfrm>
        </p:spPr>
        <p:txBody>
          <a:bodyPr/>
          <a:lstStyle/>
          <a:p>
            <a:r>
              <a:rPr lang="en-US" sz="4400" dirty="0" smtClean="0"/>
              <a:t>IMAGE</a:t>
            </a:r>
            <a:r>
              <a:rPr lang="en-US" dirty="0" smtClean="0"/>
              <a:t> </a:t>
            </a:r>
            <a:r>
              <a:rPr lang="en-US" sz="4400" dirty="0" smtClean="0"/>
              <a:t>GENERATOR</a:t>
            </a:r>
            <a:endParaRPr lang="en-IN" sz="4400" dirty="0"/>
          </a:p>
        </p:txBody>
      </p:sp>
      <p:sp>
        <p:nvSpPr>
          <p:cNvPr id="3" name="Content Placeholder 2"/>
          <p:cNvSpPr>
            <a:spLocks noGrp="1"/>
          </p:cNvSpPr>
          <p:nvPr>
            <p:ph idx="1"/>
          </p:nvPr>
        </p:nvSpPr>
        <p:spPr/>
        <p:txBody>
          <a:bodyPr>
            <a:normAutofit/>
          </a:bodyPr>
          <a:lstStyle/>
          <a:p>
            <a:r>
              <a:rPr lang="en-US" sz="2400" dirty="0"/>
              <a:t>AI image generators use advanced technology to quickly turn text prompts into various visual formats, from realistic images to illustrations. These tools are ideal for creating marketing assets, performing design </a:t>
            </a:r>
            <a:r>
              <a:rPr lang="en-US" sz="2400" dirty="0" smtClean="0"/>
              <a:t>tasks</a:t>
            </a:r>
            <a:r>
              <a:rPr lang="en-US" sz="2400" dirty="0"/>
              <a:t>, and </a:t>
            </a:r>
            <a:r>
              <a:rPr lang="en-US" sz="2400" dirty="0" smtClean="0"/>
              <a:t>more.</a:t>
            </a:r>
            <a:endParaRPr lang="en-IN" sz="2400" dirty="0"/>
          </a:p>
        </p:txBody>
      </p:sp>
    </p:spTree>
    <p:extLst>
      <p:ext uri="{BB962C8B-B14F-4D97-AF65-F5344CB8AC3E}">
        <p14:creationId xmlns:p14="http://schemas.microsoft.com/office/powerpoint/2010/main" val="2982490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AGENDA</a:t>
            </a:r>
            <a:endParaRPr lang="en-IN" sz="4400" dirty="0"/>
          </a:p>
        </p:txBody>
      </p:sp>
      <p:sp>
        <p:nvSpPr>
          <p:cNvPr id="3" name="Content Placeholder 2"/>
          <p:cNvSpPr>
            <a:spLocks noGrp="1"/>
          </p:cNvSpPr>
          <p:nvPr>
            <p:ph idx="1"/>
          </p:nvPr>
        </p:nvSpPr>
        <p:spPr/>
        <p:txBody>
          <a:bodyPr/>
          <a:lstStyle/>
          <a:p>
            <a:r>
              <a:rPr lang="en-US" sz="2400" dirty="0" smtClean="0"/>
              <a:t>Problem Statement</a:t>
            </a:r>
          </a:p>
          <a:p>
            <a:r>
              <a:rPr lang="en-US" sz="2400" dirty="0" smtClean="0"/>
              <a:t>Project Overview</a:t>
            </a:r>
          </a:p>
          <a:p>
            <a:r>
              <a:rPr lang="en-US" sz="2400" dirty="0" smtClean="0"/>
              <a:t>Who are the end users?</a:t>
            </a:r>
          </a:p>
          <a:p>
            <a:r>
              <a:rPr lang="en-US" sz="2400" dirty="0" smtClean="0"/>
              <a:t>Solution and its value proposition</a:t>
            </a:r>
          </a:p>
          <a:p>
            <a:r>
              <a:rPr lang="en-US" sz="2400" dirty="0" smtClean="0"/>
              <a:t>The wow in solution</a:t>
            </a:r>
          </a:p>
          <a:p>
            <a:r>
              <a:rPr lang="en-US" sz="2400" dirty="0" smtClean="0"/>
              <a:t>Modeling</a:t>
            </a:r>
          </a:p>
          <a:p>
            <a:r>
              <a:rPr lang="en-US" sz="2400" dirty="0" smtClean="0"/>
              <a:t>Results</a:t>
            </a:r>
          </a:p>
          <a:p>
            <a:endParaRPr lang="en-US" sz="1600" dirty="0" smtClean="0"/>
          </a:p>
          <a:p>
            <a:endParaRPr lang="en-IN" dirty="0"/>
          </a:p>
        </p:txBody>
      </p:sp>
    </p:spTree>
    <p:extLst>
      <p:ext uri="{BB962C8B-B14F-4D97-AF65-F5344CB8AC3E}">
        <p14:creationId xmlns:p14="http://schemas.microsoft.com/office/powerpoint/2010/main" val="2587128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r>
              <a:rPr lang="en-US" dirty="0" smtClean="0"/>
              <a:t> </a:t>
            </a:r>
            <a:r>
              <a:rPr lang="en-US" sz="4400" dirty="0" smtClean="0"/>
              <a:t>STATEMENT</a:t>
            </a:r>
            <a:endParaRPr lang="en-IN" sz="4400" dirty="0"/>
          </a:p>
        </p:txBody>
      </p:sp>
      <p:sp>
        <p:nvSpPr>
          <p:cNvPr id="3" name="Content Placeholder 2"/>
          <p:cNvSpPr>
            <a:spLocks noGrp="1"/>
          </p:cNvSpPr>
          <p:nvPr>
            <p:ph idx="1"/>
          </p:nvPr>
        </p:nvSpPr>
        <p:spPr/>
        <p:txBody>
          <a:bodyPr>
            <a:normAutofit/>
          </a:bodyPr>
          <a:lstStyle/>
          <a:p>
            <a:r>
              <a:rPr lang="en-US" sz="2000" dirty="0"/>
              <a:t>"Develop an image generator that automatically creates realistic images based on given input parameters or conditions. The generator should be capable of producing high-quality images that closely resemble real-world objects, scenes, or </a:t>
            </a:r>
            <a:r>
              <a:rPr lang="en-US" sz="2000" dirty="0" smtClean="0"/>
              <a:t>concepts”.</a:t>
            </a:r>
          </a:p>
          <a:p>
            <a:r>
              <a:rPr lang="en-US" sz="2000" dirty="0" smtClean="0"/>
              <a:t>“The </a:t>
            </a:r>
            <a:r>
              <a:rPr lang="en-US" sz="2000" dirty="0"/>
              <a:t>generated images should be diverse and exhibit variations while maintaining consistency with the input specifications. The goal is to create a versatile tool that can be used for various applications such as data augmentation, synthetic dataset generation, artistic rendering, or content creation</a:t>
            </a:r>
            <a:r>
              <a:rPr lang="en-US" sz="2000" dirty="0" smtClean="0"/>
              <a:t>.“</a:t>
            </a:r>
          </a:p>
          <a:p>
            <a:r>
              <a:rPr lang="en-US" sz="2000" dirty="0" smtClean="0"/>
              <a:t>This </a:t>
            </a:r>
            <a:r>
              <a:rPr lang="en-US" sz="2000" dirty="0"/>
              <a:t>problem statement outlines the objective of developing an image generator and sets expectations regarding its functionality, quality, and potential applications. Specific requirements, constraints, and evaluation metrics may be further elaborated depending on the project's scope and goals.</a:t>
            </a:r>
            <a:endParaRPr lang="en-IN" sz="2000" dirty="0"/>
          </a:p>
        </p:txBody>
      </p:sp>
    </p:spTree>
    <p:extLst>
      <p:ext uri="{BB962C8B-B14F-4D97-AF65-F5344CB8AC3E}">
        <p14:creationId xmlns:p14="http://schemas.microsoft.com/office/powerpoint/2010/main" val="702685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PROJECT</a:t>
            </a:r>
            <a:r>
              <a:rPr lang="en-US" dirty="0" smtClean="0"/>
              <a:t> </a:t>
            </a:r>
            <a:r>
              <a:rPr lang="en-US" sz="4400" dirty="0" smtClean="0"/>
              <a:t>OVERVIEW</a:t>
            </a:r>
            <a:endParaRPr lang="en-IN" sz="4400" dirty="0"/>
          </a:p>
        </p:txBody>
      </p:sp>
      <p:sp>
        <p:nvSpPr>
          <p:cNvPr id="3" name="Content Placeholder 2"/>
          <p:cNvSpPr>
            <a:spLocks noGrp="1"/>
          </p:cNvSpPr>
          <p:nvPr>
            <p:ph idx="1"/>
          </p:nvPr>
        </p:nvSpPr>
        <p:spPr/>
        <p:txBody>
          <a:bodyPr/>
          <a:lstStyle/>
          <a:p>
            <a:r>
              <a:rPr lang="en-US" sz="2000" dirty="0"/>
              <a:t>The main objective of this project is to develop an image generator capable of producing high-quality images based on given input parameters or conditions. The generated images should closely resemble real-world objects, scenes, or concepts, and exhibit diversity and variations while maintaining consistency with the input specifications</a:t>
            </a:r>
            <a:r>
              <a:rPr lang="en-US" dirty="0" smtClean="0"/>
              <a:t>.</a:t>
            </a:r>
          </a:p>
          <a:p>
            <a:r>
              <a:rPr lang="en-US" sz="2400" dirty="0"/>
              <a:t>Data Augmentation</a:t>
            </a:r>
            <a:r>
              <a:rPr lang="en-US" sz="2000" dirty="0"/>
              <a:t>: Generate synthetic images to augment training datasets for machine learning tasks such as object detection, classification, </a:t>
            </a:r>
            <a:r>
              <a:rPr lang="en-US" sz="2000" dirty="0" smtClean="0"/>
              <a:t>etc.</a:t>
            </a:r>
          </a:p>
          <a:p>
            <a:r>
              <a:rPr lang="en-US" sz="2400" dirty="0"/>
              <a:t>Artistic Rendering</a:t>
            </a:r>
            <a:r>
              <a:rPr lang="en-US" sz="2000" dirty="0"/>
              <a:t>: Create artistic images based on user-defined styles and preferences</a:t>
            </a:r>
            <a:r>
              <a:rPr lang="en-US" sz="2000" dirty="0" smtClean="0"/>
              <a:t>.</a:t>
            </a:r>
          </a:p>
          <a:p>
            <a:r>
              <a:rPr lang="en-US" sz="2400" dirty="0"/>
              <a:t>Content Creation</a:t>
            </a:r>
            <a:r>
              <a:rPr lang="en-US" sz="2000" dirty="0"/>
              <a:t>: Generate images for graphic design, marketing, advertising, etc.</a:t>
            </a:r>
            <a:endParaRPr lang="en-IN" sz="2000" dirty="0"/>
          </a:p>
        </p:txBody>
      </p:sp>
    </p:spTree>
    <p:extLst>
      <p:ext uri="{BB962C8B-B14F-4D97-AF65-F5344CB8AC3E}">
        <p14:creationId xmlns:p14="http://schemas.microsoft.com/office/powerpoint/2010/main" val="260915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WHO</a:t>
            </a:r>
            <a:r>
              <a:rPr lang="en-US" dirty="0" smtClean="0"/>
              <a:t> </a:t>
            </a:r>
            <a:r>
              <a:rPr lang="en-US" sz="4400" dirty="0" smtClean="0"/>
              <a:t>ARE</a:t>
            </a:r>
            <a:r>
              <a:rPr lang="en-US" dirty="0" smtClean="0"/>
              <a:t> </a:t>
            </a:r>
            <a:r>
              <a:rPr lang="en-US" sz="4400" dirty="0" smtClean="0"/>
              <a:t>THE</a:t>
            </a:r>
            <a:r>
              <a:rPr lang="en-US" dirty="0" smtClean="0"/>
              <a:t> </a:t>
            </a:r>
            <a:r>
              <a:rPr lang="en-US" sz="4400" dirty="0" smtClean="0"/>
              <a:t>END</a:t>
            </a:r>
            <a:r>
              <a:rPr lang="en-US" dirty="0" smtClean="0"/>
              <a:t> </a:t>
            </a:r>
            <a:r>
              <a:rPr lang="en-US" sz="4400" dirty="0" smtClean="0"/>
              <a:t>USERS</a:t>
            </a:r>
            <a:r>
              <a:rPr lang="en-US" dirty="0" smtClean="0"/>
              <a:t>?</a:t>
            </a:r>
            <a:endParaRPr lang="en-IN" dirty="0"/>
          </a:p>
        </p:txBody>
      </p:sp>
      <p:sp>
        <p:nvSpPr>
          <p:cNvPr id="3" name="Content Placeholder 2"/>
          <p:cNvSpPr>
            <a:spLocks noGrp="1"/>
          </p:cNvSpPr>
          <p:nvPr>
            <p:ph idx="1"/>
          </p:nvPr>
        </p:nvSpPr>
        <p:spPr/>
        <p:txBody>
          <a:bodyPr>
            <a:normAutofit/>
          </a:bodyPr>
          <a:lstStyle/>
          <a:p>
            <a:r>
              <a:rPr lang="en-US" sz="2000" dirty="0"/>
              <a:t>Data scientists and machine learning engineers may use an image generator for data augmentation purposes. They can generate synthetic images to expand their training datasets for tasks such as image classification, object detection, segmentation, etc. These professionals may also use image generators to explore the capabilities of generative models for research purposes.</a:t>
            </a:r>
            <a:endParaRPr lang="en-IN" sz="2000" dirty="0"/>
          </a:p>
        </p:txBody>
      </p:sp>
    </p:spTree>
    <p:extLst>
      <p:ext uri="{BB962C8B-B14F-4D97-AF65-F5344CB8AC3E}">
        <p14:creationId xmlns:p14="http://schemas.microsoft.com/office/powerpoint/2010/main" val="1621418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SOLUTION</a:t>
            </a:r>
            <a:r>
              <a:rPr lang="en-US" dirty="0" smtClean="0"/>
              <a:t> </a:t>
            </a:r>
            <a:r>
              <a:rPr lang="en-US" sz="4900" dirty="0" smtClean="0"/>
              <a:t>AND</a:t>
            </a:r>
            <a:r>
              <a:rPr lang="en-US" dirty="0" smtClean="0"/>
              <a:t> </a:t>
            </a:r>
            <a:r>
              <a:rPr lang="en-US" sz="4900" dirty="0" smtClean="0"/>
              <a:t>ITS</a:t>
            </a:r>
            <a:r>
              <a:rPr lang="en-US" dirty="0" smtClean="0"/>
              <a:t> </a:t>
            </a:r>
            <a:r>
              <a:rPr lang="en-US" sz="4900" dirty="0" smtClean="0"/>
              <a:t>VALUE</a:t>
            </a:r>
            <a:r>
              <a:rPr lang="en-US" dirty="0" smtClean="0"/>
              <a:t> </a:t>
            </a:r>
            <a:r>
              <a:rPr lang="en-US" sz="4900" dirty="0" smtClean="0"/>
              <a:t>PROPOSITION</a:t>
            </a:r>
            <a:endParaRPr lang="en-IN" sz="4900" dirty="0"/>
          </a:p>
        </p:txBody>
      </p:sp>
      <p:sp>
        <p:nvSpPr>
          <p:cNvPr id="3" name="Content Placeholder 2"/>
          <p:cNvSpPr>
            <a:spLocks noGrp="1"/>
          </p:cNvSpPr>
          <p:nvPr>
            <p:ph idx="1"/>
          </p:nvPr>
        </p:nvSpPr>
        <p:spPr>
          <a:xfrm>
            <a:off x="539552" y="1700808"/>
            <a:ext cx="8229600" cy="4709160"/>
          </a:xfrm>
        </p:spPr>
        <p:txBody>
          <a:bodyPr>
            <a:normAutofit/>
          </a:bodyPr>
          <a:lstStyle/>
          <a:p>
            <a:r>
              <a:rPr lang="en-US" sz="2000" dirty="0"/>
              <a:t>The Image Generator is an advanced software tool designed to produce high-quality, customized images based on user specifications. Leveraging state-of-the-art generative models, it allows users to create diverse and realistic images with ease. The solution encompasses a user-friendly interface, powerful generative algorithms, and robust optimization techniques to deliver exceptional results</a:t>
            </a:r>
            <a:r>
              <a:rPr lang="en-US" sz="2000" dirty="0" smtClean="0"/>
              <a:t>.</a:t>
            </a:r>
          </a:p>
          <a:p>
            <a:r>
              <a:rPr lang="en-US" sz="2000" dirty="0"/>
              <a:t>The solution offers extensive customization options, allowing users to create images tailored to their specific requirements and preferences. Whether it's for artistic projects, marketing materials, or educational content, users can personalize the generated images to align with their unique vision and objectives.</a:t>
            </a:r>
            <a:endParaRPr lang="en-IN" sz="2000" dirty="0"/>
          </a:p>
        </p:txBody>
      </p:sp>
    </p:spTree>
    <p:extLst>
      <p:ext uri="{BB962C8B-B14F-4D97-AF65-F5344CB8AC3E}">
        <p14:creationId xmlns:p14="http://schemas.microsoft.com/office/powerpoint/2010/main" val="208671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THE WOW IN SOLUTION</a:t>
            </a:r>
            <a:endParaRPr lang="en-IN" sz="4400" dirty="0"/>
          </a:p>
        </p:txBody>
      </p:sp>
      <p:sp>
        <p:nvSpPr>
          <p:cNvPr id="3" name="Content Placeholder 2"/>
          <p:cNvSpPr>
            <a:spLocks noGrp="1"/>
          </p:cNvSpPr>
          <p:nvPr>
            <p:ph idx="1"/>
          </p:nvPr>
        </p:nvSpPr>
        <p:spPr/>
        <p:txBody>
          <a:bodyPr>
            <a:normAutofit lnSpcReduction="10000"/>
          </a:bodyPr>
          <a:lstStyle/>
          <a:p>
            <a:r>
              <a:rPr lang="en-US" sz="2000" dirty="0" smtClean="0"/>
              <a:t>The </a:t>
            </a:r>
            <a:r>
              <a:rPr lang="en-US" sz="2000" dirty="0"/>
              <a:t>"wow" factor in the Image Generator lies in its seamless integration of cutting-edge technology and user-centric design, delivering an unparalleled experience in image creation. </a:t>
            </a:r>
            <a:endParaRPr lang="en-US" sz="2000" dirty="0" smtClean="0"/>
          </a:p>
          <a:p>
            <a:r>
              <a:rPr lang="en-US" sz="2000" dirty="0" smtClean="0"/>
              <a:t> </a:t>
            </a:r>
            <a:r>
              <a:rPr lang="en-US" sz="2000" dirty="0"/>
              <a:t>Users are captivated by the unparalleled realism and attention to detail in the generated images. Leveraging state-of-the-art generative models and extensive training data, the Image Generator produces images that rival real-world photographs in quality and fidelity. From textures to lighting effects, every aspect of the generated images showcases the sophistication of the underlying technology</a:t>
            </a:r>
            <a:r>
              <a:rPr lang="en-US" sz="2000" dirty="0" smtClean="0"/>
              <a:t>.</a:t>
            </a:r>
          </a:p>
          <a:p>
            <a:r>
              <a:rPr lang="en-US" sz="2000" dirty="0"/>
              <a:t>The Image Generator impresses users with its efficiency and convenience, transforming the image creation process into a seamless and enjoyable experience. By automating tedious tasks and providing intuitive controls, the solution saves users time and effort, allowing them to focus on unleashing their creativity without distractions or technical hurdles.</a:t>
            </a:r>
            <a:endParaRPr lang="en-IN" sz="2000" dirty="0"/>
          </a:p>
        </p:txBody>
      </p:sp>
    </p:spTree>
    <p:extLst>
      <p:ext uri="{BB962C8B-B14F-4D97-AF65-F5344CB8AC3E}">
        <p14:creationId xmlns:p14="http://schemas.microsoft.com/office/powerpoint/2010/main" val="205932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IN" dirty="0"/>
          </a:p>
        </p:txBody>
      </p:sp>
      <p:sp>
        <p:nvSpPr>
          <p:cNvPr id="3" name="Content Placeholder 2"/>
          <p:cNvSpPr>
            <a:spLocks noGrp="1"/>
          </p:cNvSpPr>
          <p:nvPr>
            <p:ph idx="1"/>
          </p:nvPr>
        </p:nvSpPr>
        <p:spPr/>
        <p:txBody>
          <a:bodyPr>
            <a:normAutofit/>
          </a:bodyPr>
          <a:lstStyle/>
          <a:p>
            <a:r>
              <a:rPr lang="en-US" sz="2000" dirty="0"/>
              <a:t>In an image generator, modeling refers to the process of creating and training the generative model responsible for producing images. The choice of model significantly impacts the quality, diversity, and realism of the generated </a:t>
            </a:r>
            <a:r>
              <a:rPr lang="en-US" sz="2000" dirty="0" smtClean="0"/>
              <a:t>images.</a:t>
            </a:r>
          </a:p>
          <a:p>
            <a:r>
              <a:rPr lang="en-US" sz="2000" dirty="0"/>
              <a:t>The Image Generator impresses users with its efficiency and convenience, transforming the image creation process into a seamless and enjoyable experience. By automating tedious tasks and providing intuitive controls, the solution saves users time and effort, allowing them to focus on unleashing their creativity without distractions or technical hurdles.</a:t>
            </a:r>
            <a:endParaRPr lang="en-IN" sz="2000" dirty="0"/>
          </a:p>
        </p:txBody>
      </p:sp>
    </p:spTree>
    <p:extLst>
      <p:ext uri="{BB962C8B-B14F-4D97-AF65-F5344CB8AC3E}">
        <p14:creationId xmlns:p14="http://schemas.microsoft.com/office/powerpoint/2010/main" val="3677994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TotalTime>
  <Words>817</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DEVIKA K</vt:lpstr>
      <vt:lpstr>IMAGE GENERATOR</vt:lpstr>
      <vt:lpstr>AGENDA</vt:lpstr>
      <vt:lpstr>PROBLEM STATEMENT</vt:lpstr>
      <vt:lpstr>PROJECT OVERVIEW</vt:lpstr>
      <vt:lpstr>WHO ARE THE END USERS?</vt:lpstr>
      <vt:lpstr>SOLUTION AND ITS VALUE PROPOSITION</vt:lpstr>
      <vt:lpstr>THE WOW IN SOLUTION</vt:lpstr>
      <vt:lpstr>MODELING</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7</cp:revision>
  <dcterms:created xsi:type="dcterms:W3CDTF">2024-04-05T07:14:23Z</dcterms:created>
  <dcterms:modified xsi:type="dcterms:W3CDTF">2024-04-05T09:12:22Z</dcterms:modified>
</cp:coreProperties>
</file>