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6480003" cy="18072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-1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000"/>
            <a:ext cx="1429200" cy="714600"/>
          </a:xfrm>
          <a:prstGeom prst="rect">
            <a:avLst/>
          </a:prstGeom>
        </p:spPr>
      </p:pic>
      <p:pic>
        <p:nvPicPr>
          <p:cNvPr id="3" name="Picture 2" descr="image-1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200" y="306000"/>
            <a:ext cx="1429200" cy="714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65200" y="306000"/>
            <a:ext cx="1429200" cy="714600"/>
          </a:xfrm>
          <a:prstGeom prst="rect">
            <a:avLst/>
          </a:prstGeom>
          <a:noFill/>
          <a:ln w="12700">
            <a:solidFill>
              <a:srgbClr val="32E6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image-1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2600"/>
            <a:ext cx="1429200" cy="714600"/>
          </a:xfrm>
          <a:prstGeom prst="rect">
            <a:avLst/>
          </a:prstGeom>
        </p:spPr>
      </p:pic>
      <p:pic>
        <p:nvPicPr>
          <p:cNvPr id="6" name="Picture 5" descr="image-1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200" y="1092600"/>
            <a:ext cx="1429200" cy="714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65200" y="1092600"/>
            <a:ext cx="1429200" cy="714600"/>
          </a:xfrm>
          <a:prstGeom prst="rect">
            <a:avLst/>
          </a:prstGeom>
          <a:noFill/>
          <a:ln w="12700">
            <a:solidFill>
              <a:srgbClr val="32E6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0" y="18000"/>
            <a:ext cx="2894401" cy="28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tIns="0" bIns="0" rIns="0"/>
          <a:lstStyle/>
          <a:p>
            <a:pPr algn="ctr"/>
            <a:r>
              <a:rPr sz="800">
                <a:solidFill>
                  <a:srgbClr val="000000"/>
                </a:solidFill>
              </a:rPr>
              <a:t>North Title</a:t>
            </a:r>
          </a:p>
        </p:txBody>
      </p:sp>
      <p:sp>
        <p:nvSpPr>
          <p:cNvPr id="9" name="Rectangle 8"/>
          <p:cNvSpPr/>
          <p:nvPr/>
        </p:nvSpPr>
        <p:spPr>
          <a:xfrm rot="16200000">
            <a:off x="2681101" y="519300"/>
            <a:ext cx="714600" cy="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tIns="0" bIns="0" rIns="0"/>
          <a:lstStyle/>
          <a:p>
            <a:pPr algn="ctr"/>
            <a:r>
              <a:rPr sz="700">
                <a:solidFill>
                  <a:srgbClr val="000000"/>
                </a:solidFill>
              </a:rPr>
              <a:t>Awesome pictures 1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2681101" y="1305900"/>
            <a:ext cx="714600" cy="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tIns="0" bIns="0" rIns="0"/>
          <a:lstStyle/>
          <a:p>
            <a:pPr algn="ctr"/>
            <a:r>
              <a:rPr sz="700">
                <a:solidFill>
                  <a:srgbClr val="000000"/>
                </a:solidFill>
              </a:rPr>
              <a:t>Awesome pictures 2</a:t>
            </a:r>
          </a:p>
        </p:txBody>
      </p:sp>
      <p:pic>
        <p:nvPicPr>
          <p:cNvPr id="11" name="Picture 10" descr="image-1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001" y="306000"/>
            <a:ext cx="3002401" cy="15012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186001" y="18000"/>
            <a:ext cx="3002401" cy="28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tIns="0" bIns="0" rIns="0"/>
          <a:lstStyle/>
          <a:p>
            <a:pPr algn="ctr"/>
            <a:r>
              <a:rPr sz="800">
                <a:solidFill>
                  <a:srgbClr val="000000"/>
                </a:solidFill>
              </a:rPr>
              <a:t>North Title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5581803" y="912600"/>
            <a:ext cx="1501200" cy="28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tIns="0" bIns="0" rIns="0"/>
          <a:lstStyle/>
          <a:p>
            <a:pPr algn="ctr"/>
            <a:r>
              <a:rPr sz="700">
                <a:solidFill>
                  <a:srgbClr val="000000"/>
                </a:solidFill>
              </a:rPr>
              <a:t>Awesome pictures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