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-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137"/>
            <a:ext cx="7286461" cy="7286461"/>
          </a:xfrm>
          <a:prstGeom prst="rect">
            <a:avLst/>
          </a:prstGeom>
        </p:spPr>
      </p:pic>
      <p:pic>
        <p:nvPicPr>
          <p:cNvPr id="3" name="Picture 2" descr="image-1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713" y="444137"/>
            <a:ext cx="7286461" cy="72864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38713" y="444137"/>
            <a:ext cx="7286461" cy="7286461"/>
          </a:xfrm>
          <a:prstGeom prst="rect">
            <a:avLst/>
          </a:prstGeom>
          <a:noFill/>
          <a:ln w="12700">
            <a:solidFill>
              <a:srgbClr val="32E6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26125"/>
            <a:ext cx="14625174" cy="4180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800">
                <a:solidFill>
                  <a:srgbClr val="000000"/>
                </a:solidFill>
              </a:rPr>
              <a:t>North 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