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7667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54864"/>
            <a:ext cx="9144000" cy="266946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7279"/>
            <a:ext cx="9144000" cy="185123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C7CF-D5B0-473A-A87E-F85F09C5F08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403-DC2E-4EB6-A333-2012FFEBA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C7CF-D5B0-473A-A87E-F85F09C5F08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403-DC2E-4EB6-A333-2012FFEBA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8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8230"/>
            <a:ext cx="2628900" cy="649795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8230"/>
            <a:ext cx="7734300" cy="649795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C7CF-D5B0-473A-A87E-F85F09C5F08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403-DC2E-4EB6-A333-2012FFEBA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C7CF-D5B0-473A-A87E-F85F09C5F08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403-DC2E-4EB6-A333-2012FFEBA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8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11583"/>
            <a:ext cx="10515600" cy="318951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131275"/>
            <a:ext cx="10515600" cy="1677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C7CF-D5B0-473A-A87E-F85F09C5F08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403-DC2E-4EB6-A333-2012FFEBA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0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41150"/>
            <a:ext cx="5181600" cy="48650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41150"/>
            <a:ext cx="5181600" cy="48650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C7CF-D5B0-473A-A87E-F85F09C5F08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403-DC2E-4EB6-A333-2012FFEBA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3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8231"/>
            <a:ext cx="10515600" cy="148205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79634"/>
            <a:ext cx="5157787" cy="9211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0813"/>
            <a:ext cx="5157787" cy="411957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79634"/>
            <a:ext cx="5183188" cy="92117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00813"/>
            <a:ext cx="5183188" cy="411957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C7CF-D5B0-473A-A87E-F85F09C5F08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403-DC2E-4EB6-A333-2012FFEBA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6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C7CF-D5B0-473A-A87E-F85F09C5F08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403-DC2E-4EB6-A333-2012FFEBA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C7CF-D5B0-473A-A87E-F85F09C5F08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403-DC2E-4EB6-A333-2012FFEBA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3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1175"/>
            <a:ext cx="3932237" cy="17891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03996"/>
            <a:ext cx="6172200" cy="54489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00288"/>
            <a:ext cx="3932237" cy="42615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C7CF-D5B0-473A-A87E-F85F09C5F08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403-DC2E-4EB6-A333-2012FFEBA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1175"/>
            <a:ext cx="3932237" cy="17891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03996"/>
            <a:ext cx="6172200" cy="544898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00288"/>
            <a:ext cx="3932237" cy="42615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C7CF-D5B0-473A-A87E-F85F09C5F08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1403-DC2E-4EB6-A333-2012FFEBA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4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8231"/>
            <a:ext cx="10515600" cy="14820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41150"/>
            <a:ext cx="10515600" cy="486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753"/>
            <a:ext cx="2743200" cy="408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2C7CF-D5B0-473A-A87E-F85F09C5F083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753"/>
            <a:ext cx="4114800" cy="408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106753"/>
            <a:ext cx="2743200" cy="408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1403-DC2E-4EB6-A333-2012FFEBAF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0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717F63-BA86-4488-B1D8-06FC254E06BF}"/>
              </a:ext>
            </a:extLst>
          </p:cNvPr>
          <p:cNvSpPr/>
          <p:nvPr/>
        </p:nvSpPr>
        <p:spPr>
          <a:xfrm>
            <a:off x="2165680" y="199133"/>
            <a:ext cx="1524002" cy="2807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Space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E7AC2D1-EC13-448D-B776-C974513C05C1}"/>
              </a:ext>
            </a:extLst>
          </p:cNvPr>
          <p:cNvSpPr/>
          <p:nvPr/>
        </p:nvSpPr>
        <p:spPr>
          <a:xfrm>
            <a:off x="2173698" y="536017"/>
            <a:ext cx="7531734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 title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23BB5A7-31DF-49AC-9731-D90C3BC56222}"/>
              </a:ext>
            </a:extLst>
          </p:cNvPr>
          <p:cNvCxnSpPr>
            <a:cxnSpLocks/>
          </p:cNvCxnSpPr>
          <p:nvPr/>
        </p:nvCxnSpPr>
        <p:spPr>
          <a:xfrm>
            <a:off x="1042733" y="1362182"/>
            <a:ext cx="962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64EE150-3307-4021-AFEC-154087C18542}"/>
              </a:ext>
            </a:extLst>
          </p:cNvPr>
          <p:cNvCxnSpPr>
            <a:cxnSpLocks/>
          </p:cNvCxnSpPr>
          <p:nvPr/>
        </p:nvCxnSpPr>
        <p:spPr>
          <a:xfrm>
            <a:off x="1564104" y="3688284"/>
            <a:ext cx="8646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80640E4-5F33-4065-AE49-E9DF6DD82ECF}"/>
              </a:ext>
            </a:extLst>
          </p:cNvPr>
          <p:cNvCxnSpPr>
            <a:cxnSpLocks/>
          </p:cNvCxnSpPr>
          <p:nvPr/>
        </p:nvCxnSpPr>
        <p:spPr>
          <a:xfrm flipV="1">
            <a:off x="1564104" y="959621"/>
            <a:ext cx="0" cy="5845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DEFB338-C7AF-4B77-9994-F44B8E69CB59}"/>
              </a:ext>
            </a:extLst>
          </p:cNvPr>
          <p:cNvSpPr/>
          <p:nvPr/>
        </p:nvSpPr>
        <p:spPr>
          <a:xfrm>
            <a:off x="2157659" y="1426355"/>
            <a:ext cx="1604210" cy="30480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north caption 1-1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0E918F4-B772-4232-98AB-D7A602E5AB77}"/>
              </a:ext>
            </a:extLst>
          </p:cNvPr>
          <p:cNvSpPr/>
          <p:nvPr/>
        </p:nvSpPr>
        <p:spPr>
          <a:xfrm>
            <a:off x="2165684" y="1221812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8A46D3-F9A6-48F6-9833-C109AEC098B8}"/>
              </a:ext>
            </a:extLst>
          </p:cNvPr>
          <p:cNvSpPr/>
          <p:nvPr/>
        </p:nvSpPr>
        <p:spPr>
          <a:xfrm rot="16200000">
            <a:off x="-198566" y="1524100"/>
            <a:ext cx="1319463" cy="2807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Space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B881376-E371-42BA-84E3-A762EA3E462F}"/>
              </a:ext>
            </a:extLst>
          </p:cNvPr>
          <p:cNvSpPr/>
          <p:nvPr/>
        </p:nvSpPr>
        <p:spPr>
          <a:xfrm rot="16200000">
            <a:off x="585533" y="2356797"/>
            <a:ext cx="1331493" cy="304800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west row title 1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2C7E894-919D-4A87-B3F8-69D4007A4C3E}"/>
              </a:ext>
            </a:extLst>
          </p:cNvPr>
          <p:cNvCxnSpPr>
            <a:cxnSpLocks/>
          </p:cNvCxnSpPr>
          <p:nvPr/>
        </p:nvCxnSpPr>
        <p:spPr>
          <a:xfrm flipV="1">
            <a:off x="1042733" y="1362182"/>
            <a:ext cx="0" cy="4932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6138C3A6-519B-4493-835D-933F1C4CE0EC}"/>
              </a:ext>
            </a:extLst>
          </p:cNvPr>
          <p:cNvSpPr/>
          <p:nvPr/>
        </p:nvSpPr>
        <p:spPr>
          <a:xfrm rot="16200000">
            <a:off x="1122941" y="2493155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1F61D09-5A93-4CB1-BFF6-21931ABF49AA}"/>
              </a:ext>
            </a:extLst>
          </p:cNvPr>
          <p:cNvSpPr/>
          <p:nvPr/>
        </p:nvSpPr>
        <p:spPr>
          <a:xfrm>
            <a:off x="2157658" y="1855479"/>
            <a:ext cx="1604195" cy="1339509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img-1-1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8DB77BE-4D0E-4982-91AD-9F5869EF6E8A}"/>
              </a:ext>
            </a:extLst>
          </p:cNvPr>
          <p:cNvSpPr/>
          <p:nvPr/>
        </p:nvSpPr>
        <p:spPr>
          <a:xfrm>
            <a:off x="2157657" y="1739173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64F4370-0B57-4B21-8091-633DE4FDA9B3}"/>
              </a:ext>
            </a:extLst>
          </p:cNvPr>
          <p:cNvSpPr/>
          <p:nvPr/>
        </p:nvSpPr>
        <p:spPr>
          <a:xfrm>
            <a:off x="2157656" y="3199005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131EA7A-B6B0-4F30-A75F-493254AC82B9}"/>
              </a:ext>
            </a:extLst>
          </p:cNvPr>
          <p:cNvSpPr/>
          <p:nvPr/>
        </p:nvSpPr>
        <p:spPr>
          <a:xfrm>
            <a:off x="2157656" y="3303279"/>
            <a:ext cx="160421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south caption 1-1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288429D-BF6A-4611-B5CA-6006BA0ED575}"/>
              </a:ext>
            </a:extLst>
          </p:cNvPr>
          <p:cNvSpPr/>
          <p:nvPr/>
        </p:nvSpPr>
        <p:spPr>
          <a:xfrm>
            <a:off x="2141636" y="3728384"/>
            <a:ext cx="1596152" cy="2727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row space 1-2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C87DEEE-D00D-4F61-B81F-129A4E1FA647}"/>
              </a:ext>
            </a:extLst>
          </p:cNvPr>
          <p:cNvSpPr/>
          <p:nvPr/>
        </p:nvSpPr>
        <p:spPr>
          <a:xfrm>
            <a:off x="2149614" y="7266631"/>
            <a:ext cx="1596153" cy="2486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Bottom Space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552AE031-BB6F-48CE-8C06-F0E3EEDA1075}"/>
              </a:ext>
            </a:extLst>
          </p:cNvPr>
          <p:cNvCxnSpPr>
            <a:cxnSpLocks/>
          </p:cNvCxnSpPr>
          <p:nvPr/>
        </p:nvCxnSpPr>
        <p:spPr>
          <a:xfrm>
            <a:off x="1564104" y="4009127"/>
            <a:ext cx="8646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51E9A7A-94A5-4F16-B2E2-527D02C188BF}"/>
              </a:ext>
            </a:extLst>
          </p:cNvPr>
          <p:cNvCxnSpPr>
            <a:cxnSpLocks/>
          </p:cNvCxnSpPr>
          <p:nvPr/>
        </p:nvCxnSpPr>
        <p:spPr>
          <a:xfrm>
            <a:off x="1042733" y="6295126"/>
            <a:ext cx="96814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A598C92-2BCF-4659-95C5-7D115928B9E0}"/>
              </a:ext>
            </a:extLst>
          </p:cNvPr>
          <p:cNvCxnSpPr>
            <a:cxnSpLocks/>
          </p:cNvCxnSpPr>
          <p:nvPr/>
        </p:nvCxnSpPr>
        <p:spPr>
          <a:xfrm flipV="1">
            <a:off x="1564104" y="954150"/>
            <a:ext cx="8646627" cy="10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D76BB207-FB22-4FC6-90FB-6673EFA1F4D9}"/>
              </a:ext>
            </a:extLst>
          </p:cNvPr>
          <p:cNvSpPr/>
          <p:nvPr/>
        </p:nvSpPr>
        <p:spPr>
          <a:xfrm rot="16200000">
            <a:off x="3645567" y="2320711"/>
            <a:ext cx="1764614" cy="3288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Column Space 11-12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25CD99B-5110-4E9F-86C1-C91B8B837360}"/>
              </a:ext>
            </a:extLst>
          </p:cNvPr>
          <p:cNvSpPr/>
          <p:nvPr/>
        </p:nvSpPr>
        <p:spPr>
          <a:xfrm>
            <a:off x="5149481" y="1417534"/>
            <a:ext cx="1604210" cy="30480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north caption 1-2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A80908D-17CD-4832-9638-609BC24ECB61}"/>
              </a:ext>
            </a:extLst>
          </p:cNvPr>
          <p:cNvSpPr/>
          <p:nvPr/>
        </p:nvSpPr>
        <p:spPr>
          <a:xfrm>
            <a:off x="5149480" y="1846658"/>
            <a:ext cx="1604195" cy="1339509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img-1-2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FFF55AA-E111-4180-8F47-A6D4541D4313}"/>
              </a:ext>
            </a:extLst>
          </p:cNvPr>
          <p:cNvSpPr/>
          <p:nvPr/>
        </p:nvSpPr>
        <p:spPr>
          <a:xfrm>
            <a:off x="5149479" y="1730352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5CCE197-E12C-425E-8490-3D7C47160A0D}"/>
              </a:ext>
            </a:extLst>
          </p:cNvPr>
          <p:cNvSpPr/>
          <p:nvPr/>
        </p:nvSpPr>
        <p:spPr>
          <a:xfrm>
            <a:off x="5149478" y="3190184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568114C-5EC4-4F1B-B79D-660D025DB55F}"/>
              </a:ext>
            </a:extLst>
          </p:cNvPr>
          <p:cNvSpPr/>
          <p:nvPr/>
        </p:nvSpPr>
        <p:spPr>
          <a:xfrm>
            <a:off x="5149478" y="3294458"/>
            <a:ext cx="160421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south field 1-2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7BD5C8F-10C5-4427-8DDD-CFF1B0312698}"/>
              </a:ext>
            </a:extLst>
          </p:cNvPr>
          <p:cNvSpPr/>
          <p:nvPr/>
        </p:nvSpPr>
        <p:spPr>
          <a:xfrm>
            <a:off x="2165687" y="1009250"/>
            <a:ext cx="1596150" cy="2085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north column title 1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68BDA2-BCEB-4A1D-AD77-02C99447BCC5}"/>
              </a:ext>
            </a:extLst>
          </p:cNvPr>
          <p:cNvSpPr/>
          <p:nvPr/>
        </p:nvSpPr>
        <p:spPr>
          <a:xfrm>
            <a:off x="2165684" y="843620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8112579E-807F-425E-BEC8-DFF17A21EDCC}"/>
              </a:ext>
            </a:extLst>
          </p:cNvPr>
          <p:cNvSpPr/>
          <p:nvPr/>
        </p:nvSpPr>
        <p:spPr>
          <a:xfrm>
            <a:off x="5149475" y="1221802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8553534-596F-4E16-99E1-9D37D617D227}"/>
              </a:ext>
            </a:extLst>
          </p:cNvPr>
          <p:cNvSpPr/>
          <p:nvPr/>
        </p:nvSpPr>
        <p:spPr>
          <a:xfrm>
            <a:off x="5149478" y="1009240"/>
            <a:ext cx="1596150" cy="2085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north column title 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8FB0A26-8673-4EB5-9812-E6D912425A6D}"/>
              </a:ext>
            </a:extLst>
          </p:cNvPr>
          <p:cNvSpPr/>
          <p:nvPr/>
        </p:nvSpPr>
        <p:spPr>
          <a:xfrm rot="5400000">
            <a:off x="10686280" y="1528310"/>
            <a:ext cx="1319463" cy="2807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Space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C9EF237B-69BD-4A27-9912-FA2542AF1A0F}"/>
              </a:ext>
            </a:extLst>
          </p:cNvPr>
          <p:cNvCxnSpPr>
            <a:cxnSpLocks/>
          </p:cNvCxnSpPr>
          <p:nvPr/>
        </p:nvCxnSpPr>
        <p:spPr>
          <a:xfrm flipV="1">
            <a:off x="10210731" y="959621"/>
            <a:ext cx="0" cy="5845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37F06B7A-66D7-415C-8AD1-5578C7025C0B}"/>
              </a:ext>
            </a:extLst>
          </p:cNvPr>
          <p:cNvSpPr/>
          <p:nvPr/>
        </p:nvSpPr>
        <p:spPr>
          <a:xfrm rot="16200000">
            <a:off x="4219038" y="2356000"/>
            <a:ext cx="1331493" cy="30480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west  cap 1-2</a:t>
            </a:r>
            <a:endParaRPr lang="en-US" sz="12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ACCB6DD-3EA4-4CC1-944E-CC21820C1E44}"/>
              </a:ext>
            </a:extLst>
          </p:cNvPr>
          <p:cNvSpPr/>
          <p:nvPr/>
        </p:nvSpPr>
        <p:spPr>
          <a:xfrm rot="16200000">
            <a:off x="4756446" y="2492358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DDA0EC8-2E4E-4A71-B952-A7085E75A803}"/>
              </a:ext>
            </a:extLst>
          </p:cNvPr>
          <p:cNvSpPr/>
          <p:nvPr/>
        </p:nvSpPr>
        <p:spPr>
          <a:xfrm rot="5400000">
            <a:off x="6348621" y="2356000"/>
            <a:ext cx="1331493" cy="30480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east field 12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FF70C91-267D-4487-AED7-AC787441D9D6}"/>
              </a:ext>
            </a:extLst>
          </p:cNvPr>
          <p:cNvSpPr/>
          <p:nvPr/>
        </p:nvSpPr>
        <p:spPr>
          <a:xfrm rot="5400000">
            <a:off x="6476970" y="2460258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4E525584-6D9A-4C03-966F-0E5C24A7C635}"/>
              </a:ext>
            </a:extLst>
          </p:cNvPr>
          <p:cNvSpPr/>
          <p:nvPr/>
        </p:nvSpPr>
        <p:spPr>
          <a:xfrm rot="16200000">
            <a:off x="1227197" y="2380869"/>
            <a:ext cx="1331493" cy="30480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west cap 1-1</a:t>
            </a:r>
            <a:endParaRPr lang="en-US" sz="12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F2B9EEB-E8F8-4911-BFDD-AA5FBA0C65EA}"/>
              </a:ext>
            </a:extLst>
          </p:cNvPr>
          <p:cNvSpPr/>
          <p:nvPr/>
        </p:nvSpPr>
        <p:spPr>
          <a:xfrm rot="16200000">
            <a:off x="1764605" y="2517227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1C2E90D-8C9A-4E54-BA99-27AD7AE6B9F5}"/>
              </a:ext>
            </a:extLst>
          </p:cNvPr>
          <p:cNvSpPr/>
          <p:nvPr/>
        </p:nvSpPr>
        <p:spPr>
          <a:xfrm rot="5400000">
            <a:off x="3356780" y="2380869"/>
            <a:ext cx="1331493" cy="30480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east cap 1-1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F0809DB-36DC-4521-A727-D491EA0D8FFB}"/>
              </a:ext>
            </a:extLst>
          </p:cNvPr>
          <p:cNvSpPr/>
          <p:nvPr/>
        </p:nvSpPr>
        <p:spPr>
          <a:xfrm rot="5400000">
            <a:off x="3485129" y="2485127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87DE262-1EBF-4570-9251-F71083B63164}"/>
              </a:ext>
            </a:extLst>
          </p:cNvPr>
          <p:cNvCxnSpPr>
            <a:cxnSpLocks/>
          </p:cNvCxnSpPr>
          <p:nvPr/>
        </p:nvCxnSpPr>
        <p:spPr>
          <a:xfrm flipV="1">
            <a:off x="4363437" y="1362182"/>
            <a:ext cx="0" cy="4932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9AC95FDD-CF09-491F-AE7F-A215ABA59496}"/>
              </a:ext>
            </a:extLst>
          </p:cNvPr>
          <p:cNvCxnSpPr>
            <a:cxnSpLocks/>
          </p:cNvCxnSpPr>
          <p:nvPr/>
        </p:nvCxnSpPr>
        <p:spPr>
          <a:xfrm flipV="1">
            <a:off x="4692300" y="1362182"/>
            <a:ext cx="0" cy="4932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7787DFA4-5FD9-4570-8109-D9C70A9B4910}"/>
              </a:ext>
            </a:extLst>
          </p:cNvPr>
          <p:cNvSpPr/>
          <p:nvPr/>
        </p:nvSpPr>
        <p:spPr>
          <a:xfrm rot="16200000">
            <a:off x="6769772" y="2368839"/>
            <a:ext cx="1339510" cy="3288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Column Space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759B0137-2906-4B0A-B987-6D18C95C83F5}"/>
              </a:ext>
            </a:extLst>
          </p:cNvPr>
          <p:cNvSpPr/>
          <p:nvPr/>
        </p:nvSpPr>
        <p:spPr>
          <a:xfrm>
            <a:off x="8101239" y="1425567"/>
            <a:ext cx="1604210" cy="30480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north caption 1-3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CE2A361-D698-4C7F-8076-0EB59425320B}"/>
              </a:ext>
            </a:extLst>
          </p:cNvPr>
          <p:cNvSpPr/>
          <p:nvPr/>
        </p:nvSpPr>
        <p:spPr>
          <a:xfrm>
            <a:off x="8101238" y="1854691"/>
            <a:ext cx="1604195" cy="1339509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img-1-3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50A9BD1-0BF5-406B-8630-D462AA715E34}"/>
              </a:ext>
            </a:extLst>
          </p:cNvPr>
          <p:cNvSpPr/>
          <p:nvPr/>
        </p:nvSpPr>
        <p:spPr>
          <a:xfrm>
            <a:off x="8101237" y="1738385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9A6EFDA3-D1A0-4068-8E3B-8BD30DA804B0}"/>
              </a:ext>
            </a:extLst>
          </p:cNvPr>
          <p:cNvSpPr/>
          <p:nvPr/>
        </p:nvSpPr>
        <p:spPr>
          <a:xfrm>
            <a:off x="8101236" y="3198217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2C71A86-18D4-404B-ADDF-C07B1A8C027E}"/>
              </a:ext>
            </a:extLst>
          </p:cNvPr>
          <p:cNvSpPr/>
          <p:nvPr/>
        </p:nvSpPr>
        <p:spPr>
          <a:xfrm>
            <a:off x="8101236" y="3302491"/>
            <a:ext cx="160421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south caption 1-3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B2365A4-0ECB-495F-917D-FC371BC471A0}"/>
              </a:ext>
            </a:extLst>
          </p:cNvPr>
          <p:cNvSpPr/>
          <p:nvPr/>
        </p:nvSpPr>
        <p:spPr>
          <a:xfrm>
            <a:off x="8101233" y="1229835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8D14A02-E5CF-4CE1-A958-D5928A0B7822}"/>
              </a:ext>
            </a:extLst>
          </p:cNvPr>
          <p:cNvSpPr/>
          <p:nvPr/>
        </p:nvSpPr>
        <p:spPr>
          <a:xfrm>
            <a:off x="8101236" y="1017273"/>
            <a:ext cx="1596150" cy="2085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north column title 3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85C9833-4993-4D46-BEE0-0AA2FCAB89F2}"/>
              </a:ext>
            </a:extLst>
          </p:cNvPr>
          <p:cNvSpPr/>
          <p:nvPr/>
        </p:nvSpPr>
        <p:spPr>
          <a:xfrm rot="16200000">
            <a:off x="7170796" y="2364033"/>
            <a:ext cx="1331493" cy="30480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west</a:t>
            </a:r>
            <a:endParaRPr lang="en-US" sz="12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34704EF-4082-4820-A482-0F387C9DBFC6}"/>
              </a:ext>
            </a:extLst>
          </p:cNvPr>
          <p:cNvSpPr/>
          <p:nvPr/>
        </p:nvSpPr>
        <p:spPr>
          <a:xfrm rot="16200000">
            <a:off x="7708204" y="2500391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FB6FE23-A367-4DEC-ABDD-75B072567878}"/>
              </a:ext>
            </a:extLst>
          </p:cNvPr>
          <p:cNvSpPr/>
          <p:nvPr/>
        </p:nvSpPr>
        <p:spPr>
          <a:xfrm rot="5400000">
            <a:off x="9300379" y="2364033"/>
            <a:ext cx="1331493" cy="30480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east cap 1-3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C3E682CC-D7E1-4668-850B-F5B83B194E74}"/>
              </a:ext>
            </a:extLst>
          </p:cNvPr>
          <p:cNvSpPr/>
          <p:nvPr/>
        </p:nvSpPr>
        <p:spPr>
          <a:xfrm rot="5400000">
            <a:off x="9428728" y="2468291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160AB73-9621-424E-A97F-90EF65ADE046}"/>
              </a:ext>
            </a:extLst>
          </p:cNvPr>
          <p:cNvCxnSpPr>
            <a:cxnSpLocks/>
          </p:cNvCxnSpPr>
          <p:nvPr/>
        </p:nvCxnSpPr>
        <p:spPr>
          <a:xfrm flipV="1">
            <a:off x="7275091" y="1362182"/>
            <a:ext cx="0" cy="4932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D677726A-B0D8-4F2D-B25C-8142D18033D4}"/>
              </a:ext>
            </a:extLst>
          </p:cNvPr>
          <p:cNvCxnSpPr>
            <a:cxnSpLocks/>
          </p:cNvCxnSpPr>
          <p:nvPr/>
        </p:nvCxnSpPr>
        <p:spPr>
          <a:xfrm flipV="1">
            <a:off x="7603954" y="1362183"/>
            <a:ext cx="0" cy="4932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148E5DD9-CCA2-408D-A0A9-D928F3D60035}"/>
              </a:ext>
            </a:extLst>
          </p:cNvPr>
          <p:cNvSpPr/>
          <p:nvPr/>
        </p:nvSpPr>
        <p:spPr>
          <a:xfrm>
            <a:off x="2149617" y="4081313"/>
            <a:ext cx="1604210" cy="30480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north caption 2-1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EC9DEC5-6FF8-4DE5-B314-6A18E18B005E}"/>
              </a:ext>
            </a:extLst>
          </p:cNvPr>
          <p:cNvSpPr/>
          <p:nvPr/>
        </p:nvSpPr>
        <p:spPr>
          <a:xfrm rot="16200000">
            <a:off x="577491" y="5011755"/>
            <a:ext cx="1331493" cy="304800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west row title 2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B1C22C2-DB28-46F9-BB54-05A8CC754213}"/>
              </a:ext>
            </a:extLst>
          </p:cNvPr>
          <p:cNvSpPr/>
          <p:nvPr/>
        </p:nvSpPr>
        <p:spPr>
          <a:xfrm rot="16200000">
            <a:off x="1114899" y="5148113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BF986346-A7D6-453D-AAB2-728EBFAE4731}"/>
              </a:ext>
            </a:extLst>
          </p:cNvPr>
          <p:cNvSpPr/>
          <p:nvPr/>
        </p:nvSpPr>
        <p:spPr>
          <a:xfrm>
            <a:off x="2149616" y="4510437"/>
            <a:ext cx="1604195" cy="1339509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img-2-1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A3C3008-83A0-4E57-8C8D-FADFDE339BDA}"/>
              </a:ext>
            </a:extLst>
          </p:cNvPr>
          <p:cNvSpPr/>
          <p:nvPr/>
        </p:nvSpPr>
        <p:spPr>
          <a:xfrm>
            <a:off x="2149615" y="4394131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54628F25-375A-4F28-99C3-92D3817A8E72}"/>
              </a:ext>
            </a:extLst>
          </p:cNvPr>
          <p:cNvSpPr/>
          <p:nvPr/>
        </p:nvSpPr>
        <p:spPr>
          <a:xfrm>
            <a:off x="2149614" y="5853963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06F915F-D170-4709-B1D9-267E333D696B}"/>
              </a:ext>
            </a:extLst>
          </p:cNvPr>
          <p:cNvSpPr/>
          <p:nvPr/>
        </p:nvSpPr>
        <p:spPr>
          <a:xfrm>
            <a:off x="5141439" y="4072492"/>
            <a:ext cx="1604210" cy="30480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north caption 2-2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6D81FAA-6FC9-4E95-803C-43F7385E8DA4}"/>
              </a:ext>
            </a:extLst>
          </p:cNvPr>
          <p:cNvSpPr/>
          <p:nvPr/>
        </p:nvSpPr>
        <p:spPr>
          <a:xfrm>
            <a:off x="5141438" y="4501616"/>
            <a:ext cx="1604195" cy="1339509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img-2-2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A9FC5ED5-9C8E-4F3D-8A38-D4BE16C2DB7F}"/>
              </a:ext>
            </a:extLst>
          </p:cNvPr>
          <p:cNvSpPr/>
          <p:nvPr/>
        </p:nvSpPr>
        <p:spPr>
          <a:xfrm>
            <a:off x="5141437" y="4385310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F0922FA0-B79A-474A-845D-73891EE32FAB}"/>
              </a:ext>
            </a:extLst>
          </p:cNvPr>
          <p:cNvSpPr/>
          <p:nvPr/>
        </p:nvSpPr>
        <p:spPr>
          <a:xfrm>
            <a:off x="5141436" y="5845142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0B1C61E-1D35-4261-85A7-3026D073C127}"/>
              </a:ext>
            </a:extLst>
          </p:cNvPr>
          <p:cNvSpPr/>
          <p:nvPr/>
        </p:nvSpPr>
        <p:spPr>
          <a:xfrm rot="16200000">
            <a:off x="4210996" y="5010958"/>
            <a:ext cx="1331493" cy="30480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west cap 2-2</a:t>
            </a:r>
            <a:endParaRPr lang="en-US" sz="1200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4B5FCAFB-EC26-4D52-9202-254693BC8882}"/>
              </a:ext>
            </a:extLst>
          </p:cNvPr>
          <p:cNvSpPr/>
          <p:nvPr/>
        </p:nvSpPr>
        <p:spPr>
          <a:xfrm rot="16200000">
            <a:off x="4748404" y="5147316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4744F486-C2C7-4F0A-8090-E2488279B937}"/>
              </a:ext>
            </a:extLst>
          </p:cNvPr>
          <p:cNvSpPr/>
          <p:nvPr/>
        </p:nvSpPr>
        <p:spPr>
          <a:xfrm rot="5400000">
            <a:off x="6468928" y="5115216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2B8A5781-7F4F-4B10-AC06-D2B79DB6F37A}"/>
              </a:ext>
            </a:extLst>
          </p:cNvPr>
          <p:cNvSpPr/>
          <p:nvPr/>
        </p:nvSpPr>
        <p:spPr>
          <a:xfrm rot="16200000">
            <a:off x="1219155" y="5035827"/>
            <a:ext cx="1331493" cy="30480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west cap 2-1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47B477A-4D62-4794-8CCD-319DEFCA37C3}"/>
              </a:ext>
            </a:extLst>
          </p:cNvPr>
          <p:cNvSpPr/>
          <p:nvPr/>
        </p:nvSpPr>
        <p:spPr>
          <a:xfrm rot="16200000">
            <a:off x="1756563" y="5172185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7668FB5A-A876-4585-A6B6-414BE8AB2E1B}"/>
              </a:ext>
            </a:extLst>
          </p:cNvPr>
          <p:cNvSpPr/>
          <p:nvPr/>
        </p:nvSpPr>
        <p:spPr>
          <a:xfrm rot="5400000">
            <a:off x="3477087" y="5140085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597DD008-DD7C-4C39-A8AD-2C3485D25883}"/>
              </a:ext>
            </a:extLst>
          </p:cNvPr>
          <p:cNvSpPr/>
          <p:nvPr/>
        </p:nvSpPr>
        <p:spPr>
          <a:xfrm rot="16200000">
            <a:off x="6761730" y="5023797"/>
            <a:ext cx="1339510" cy="3288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Column Space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D0D3B92E-3A27-4153-981E-285137541D64}"/>
              </a:ext>
            </a:extLst>
          </p:cNvPr>
          <p:cNvSpPr/>
          <p:nvPr/>
        </p:nvSpPr>
        <p:spPr>
          <a:xfrm>
            <a:off x="8093197" y="4080525"/>
            <a:ext cx="1604210" cy="30480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north caption 2-3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BB02412-46DD-4CE6-9172-02F9EBDCF8C3}"/>
              </a:ext>
            </a:extLst>
          </p:cNvPr>
          <p:cNvSpPr/>
          <p:nvPr/>
        </p:nvSpPr>
        <p:spPr>
          <a:xfrm>
            <a:off x="8093196" y="4509649"/>
            <a:ext cx="1604195" cy="1339509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img-2-3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5C662D7-4A2C-4031-B146-0FE06053F778}"/>
              </a:ext>
            </a:extLst>
          </p:cNvPr>
          <p:cNvSpPr/>
          <p:nvPr/>
        </p:nvSpPr>
        <p:spPr>
          <a:xfrm>
            <a:off x="8093195" y="4393343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C9FA5E7E-FE96-4067-A6DF-CE0A6E493D2F}"/>
              </a:ext>
            </a:extLst>
          </p:cNvPr>
          <p:cNvSpPr/>
          <p:nvPr/>
        </p:nvSpPr>
        <p:spPr>
          <a:xfrm>
            <a:off x="8093194" y="5853175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067BF131-7AC9-4722-ACDB-7565DEE45FC2}"/>
              </a:ext>
            </a:extLst>
          </p:cNvPr>
          <p:cNvSpPr/>
          <p:nvPr/>
        </p:nvSpPr>
        <p:spPr>
          <a:xfrm rot="16200000">
            <a:off x="7162754" y="5018991"/>
            <a:ext cx="1331493" cy="30480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west cap 2-3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2F7B62E4-5D88-4CFE-820B-53A4D9423047}"/>
              </a:ext>
            </a:extLst>
          </p:cNvPr>
          <p:cNvSpPr/>
          <p:nvPr/>
        </p:nvSpPr>
        <p:spPr>
          <a:xfrm rot="16200000">
            <a:off x="7700162" y="5155349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B2E0A794-C412-43EA-BB62-2639E415D198}"/>
              </a:ext>
            </a:extLst>
          </p:cNvPr>
          <p:cNvSpPr/>
          <p:nvPr/>
        </p:nvSpPr>
        <p:spPr>
          <a:xfrm rot="5400000">
            <a:off x="9420686" y="5123249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0D42B911-4C42-4622-AB2B-27B6E0695560}"/>
              </a:ext>
            </a:extLst>
          </p:cNvPr>
          <p:cNvSpPr/>
          <p:nvPr/>
        </p:nvSpPr>
        <p:spPr>
          <a:xfrm rot="5400000">
            <a:off x="8128802" y="3724849"/>
            <a:ext cx="5710495" cy="278708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east title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511E9F8-83D3-4BDF-9A0A-B7B8C5E9D2D4}"/>
              </a:ext>
            </a:extLst>
          </p:cNvPr>
          <p:cNvSpPr/>
          <p:nvPr/>
        </p:nvSpPr>
        <p:spPr>
          <a:xfrm rot="5400000">
            <a:off x="10666287" y="1070533"/>
            <a:ext cx="236267" cy="1205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3233F114-B450-4FD9-B061-B77068E259B4}"/>
              </a:ext>
            </a:extLst>
          </p:cNvPr>
          <p:cNvSpPr/>
          <p:nvPr/>
        </p:nvSpPr>
        <p:spPr>
          <a:xfrm>
            <a:off x="9721443" y="1009240"/>
            <a:ext cx="944790" cy="2548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4B9F4BD4-081A-4BFC-9912-408D9AE3CEB3}"/>
              </a:ext>
            </a:extLst>
          </p:cNvPr>
          <p:cNvSpPr/>
          <p:nvPr/>
        </p:nvSpPr>
        <p:spPr>
          <a:xfrm>
            <a:off x="2149594" y="6953024"/>
            <a:ext cx="7555879" cy="30480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south title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2A97DD2-5DE1-4BE5-9DC8-4E31716A84F9}"/>
              </a:ext>
            </a:extLst>
          </p:cNvPr>
          <p:cNvSpPr/>
          <p:nvPr/>
        </p:nvSpPr>
        <p:spPr>
          <a:xfrm>
            <a:off x="2149613" y="6850753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8A5C70D-3D17-4C90-AA16-C3437E8012E4}"/>
              </a:ext>
            </a:extLst>
          </p:cNvPr>
          <p:cNvSpPr/>
          <p:nvPr/>
        </p:nvSpPr>
        <p:spPr>
          <a:xfrm>
            <a:off x="2141593" y="5965479"/>
            <a:ext cx="160421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south caption 2-1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AF13C453-FDA0-4295-811E-1FA4CED9C80E}"/>
              </a:ext>
            </a:extLst>
          </p:cNvPr>
          <p:cNvSpPr/>
          <p:nvPr/>
        </p:nvSpPr>
        <p:spPr>
          <a:xfrm>
            <a:off x="5133415" y="5956658"/>
            <a:ext cx="160421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south field 2-2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058C18A-BE74-4512-9F1C-0B0228C15E74}"/>
              </a:ext>
            </a:extLst>
          </p:cNvPr>
          <p:cNvSpPr/>
          <p:nvPr/>
        </p:nvSpPr>
        <p:spPr>
          <a:xfrm>
            <a:off x="8085173" y="5964691"/>
            <a:ext cx="1604210" cy="304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south caption 2-3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7D58194-D448-4994-902F-AAB91930FEE5}"/>
              </a:ext>
            </a:extLst>
          </p:cNvPr>
          <p:cNvSpPr/>
          <p:nvPr/>
        </p:nvSpPr>
        <p:spPr>
          <a:xfrm rot="16200000">
            <a:off x="3653524" y="4987700"/>
            <a:ext cx="1764614" cy="3288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Column Space 21-22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3704A4E9-3075-4DA8-A154-FBD711ED9432}"/>
              </a:ext>
            </a:extLst>
          </p:cNvPr>
          <p:cNvSpPr/>
          <p:nvPr/>
        </p:nvSpPr>
        <p:spPr>
          <a:xfrm rot="5400000">
            <a:off x="6348621" y="4994138"/>
            <a:ext cx="1331493" cy="30480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east field 2-2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5DC13399-7FE7-4C06-96E1-36982A6CC31D}"/>
              </a:ext>
            </a:extLst>
          </p:cNvPr>
          <p:cNvSpPr/>
          <p:nvPr/>
        </p:nvSpPr>
        <p:spPr>
          <a:xfrm rot="5400000">
            <a:off x="3356780" y="5019007"/>
            <a:ext cx="1331493" cy="30480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east cap 2-1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4E29BC40-BFB6-4EE9-AF97-E60122C7E7E9}"/>
              </a:ext>
            </a:extLst>
          </p:cNvPr>
          <p:cNvSpPr/>
          <p:nvPr/>
        </p:nvSpPr>
        <p:spPr>
          <a:xfrm rot="5400000">
            <a:off x="9300379" y="5002171"/>
            <a:ext cx="1331493" cy="304800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east cap 2-3</a:t>
            </a:r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E64B345E-5DE6-4861-9F17-B582F1E70472}"/>
              </a:ext>
            </a:extLst>
          </p:cNvPr>
          <p:cNvCxnSpPr>
            <a:cxnSpLocks/>
          </p:cNvCxnSpPr>
          <p:nvPr/>
        </p:nvCxnSpPr>
        <p:spPr>
          <a:xfrm flipV="1">
            <a:off x="10690297" y="1369420"/>
            <a:ext cx="0" cy="4932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0AEE3AF5-3847-486E-85B5-58BF0759BBDC}"/>
              </a:ext>
            </a:extLst>
          </p:cNvPr>
          <p:cNvSpPr/>
          <p:nvPr/>
        </p:nvSpPr>
        <p:spPr>
          <a:xfrm rot="5400000">
            <a:off x="9841735" y="2380071"/>
            <a:ext cx="1331493" cy="304800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east row title 1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780F258C-657F-4348-8A1D-685DE670FBC3}"/>
              </a:ext>
            </a:extLst>
          </p:cNvPr>
          <p:cNvSpPr/>
          <p:nvPr/>
        </p:nvSpPr>
        <p:spPr>
          <a:xfrm rot="5400000">
            <a:off x="9956080" y="2517227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6EE1CD5-474D-4CD9-9C6F-92EF8DA3FFC9}"/>
              </a:ext>
            </a:extLst>
          </p:cNvPr>
          <p:cNvSpPr/>
          <p:nvPr/>
        </p:nvSpPr>
        <p:spPr>
          <a:xfrm rot="5400000">
            <a:off x="9833693" y="5035029"/>
            <a:ext cx="1331493" cy="304800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east row title 2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8D6CF8BF-4720-4702-AE49-B42ADA7F30CE}"/>
              </a:ext>
            </a:extLst>
          </p:cNvPr>
          <p:cNvSpPr/>
          <p:nvPr/>
        </p:nvSpPr>
        <p:spPr>
          <a:xfrm rot="5400000">
            <a:off x="9948038" y="5172185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924ADB64-63C7-4426-B6F3-25D9B7898C0B}"/>
              </a:ext>
            </a:extLst>
          </p:cNvPr>
          <p:cNvSpPr/>
          <p:nvPr/>
        </p:nvSpPr>
        <p:spPr>
          <a:xfrm rot="16200000">
            <a:off x="-2085349" y="3719700"/>
            <a:ext cx="5714706" cy="284791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west title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3930913E-A7FD-4DA9-82D7-CE7CD8909CC6}"/>
              </a:ext>
            </a:extLst>
          </p:cNvPr>
          <p:cNvSpPr/>
          <p:nvPr/>
        </p:nvSpPr>
        <p:spPr>
          <a:xfrm>
            <a:off x="1096370" y="997377"/>
            <a:ext cx="944790" cy="2548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9B053E-EA9A-41BA-A008-8E43A76DABCE}"/>
              </a:ext>
            </a:extLst>
          </p:cNvPr>
          <p:cNvSpPr/>
          <p:nvPr/>
        </p:nvSpPr>
        <p:spPr>
          <a:xfrm rot="5400000">
            <a:off x="867054" y="1073577"/>
            <a:ext cx="254805" cy="95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1DAEA0A2-F2C1-4AA1-BE56-EDAF9635974D}"/>
              </a:ext>
            </a:extLst>
          </p:cNvPr>
          <p:cNvCxnSpPr>
            <a:cxnSpLocks/>
          </p:cNvCxnSpPr>
          <p:nvPr/>
        </p:nvCxnSpPr>
        <p:spPr>
          <a:xfrm flipV="1">
            <a:off x="1564104" y="6794146"/>
            <a:ext cx="8646627" cy="10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3099926A-E85B-454F-8BDC-10DF7E4863AC}"/>
              </a:ext>
            </a:extLst>
          </p:cNvPr>
          <p:cNvSpPr/>
          <p:nvPr/>
        </p:nvSpPr>
        <p:spPr>
          <a:xfrm>
            <a:off x="2173698" y="6471884"/>
            <a:ext cx="1596150" cy="256367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south column title 1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94402BD-CFE3-495E-8E3E-0453A92EF837}"/>
              </a:ext>
            </a:extLst>
          </p:cNvPr>
          <p:cNvSpPr/>
          <p:nvPr/>
        </p:nvSpPr>
        <p:spPr>
          <a:xfrm>
            <a:off x="5140347" y="6471884"/>
            <a:ext cx="1596150" cy="255571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south column title 2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7E71B541-A646-44FA-8E86-D558EEA40635}"/>
              </a:ext>
            </a:extLst>
          </p:cNvPr>
          <p:cNvSpPr/>
          <p:nvPr/>
        </p:nvSpPr>
        <p:spPr>
          <a:xfrm>
            <a:off x="8109282" y="6471884"/>
            <a:ext cx="1596150" cy="247567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south column title 3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BD9A9AA4-CF17-4B68-8246-A47AC9F80776}"/>
              </a:ext>
            </a:extLst>
          </p:cNvPr>
          <p:cNvSpPr/>
          <p:nvPr/>
        </p:nvSpPr>
        <p:spPr>
          <a:xfrm>
            <a:off x="2165684" y="6348975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8B0AA7-4C20-433A-A05E-38F9EF5A0F1C}"/>
              </a:ext>
            </a:extLst>
          </p:cNvPr>
          <p:cNvSpPr/>
          <p:nvPr/>
        </p:nvSpPr>
        <p:spPr>
          <a:xfrm>
            <a:off x="5149475" y="6348965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334DB98-6D62-4926-89E6-87A1FA02AF25}"/>
              </a:ext>
            </a:extLst>
          </p:cNvPr>
          <p:cNvSpPr/>
          <p:nvPr/>
        </p:nvSpPr>
        <p:spPr>
          <a:xfrm>
            <a:off x="8101233" y="6356998"/>
            <a:ext cx="665747" cy="104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AF7DF1FA-D20E-4819-BA2C-B2F02C653043}"/>
              </a:ext>
            </a:extLst>
          </p:cNvPr>
          <p:cNvSpPr/>
          <p:nvPr/>
        </p:nvSpPr>
        <p:spPr>
          <a:xfrm>
            <a:off x="2855503" y="5444614"/>
            <a:ext cx="793997" cy="27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bottom-right-2-1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6F3B8AA7-3E98-49DD-871B-6599D318E413}"/>
              </a:ext>
            </a:extLst>
          </p:cNvPr>
          <p:cNvSpPr/>
          <p:nvPr/>
        </p:nvSpPr>
        <p:spPr>
          <a:xfrm>
            <a:off x="3649500" y="5718212"/>
            <a:ext cx="86260" cy="1115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C52D938-E4FE-41BA-AFB4-AD9ADFEE7A14}"/>
              </a:ext>
            </a:extLst>
          </p:cNvPr>
          <p:cNvSpPr/>
          <p:nvPr/>
        </p:nvSpPr>
        <p:spPr>
          <a:xfrm>
            <a:off x="2879624" y="2805794"/>
            <a:ext cx="793997" cy="27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bottom-right-1-1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87FAF560-FADB-4295-A3E6-B2F30B4832C8}"/>
              </a:ext>
            </a:extLst>
          </p:cNvPr>
          <p:cNvSpPr/>
          <p:nvPr/>
        </p:nvSpPr>
        <p:spPr>
          <a:xfrm>
            <a:off x="3673621" y="3079392"/>
            <a:ext cx="86260" cy="1115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D92459DF-0C23-4B57-89B2-8B73583F048C}"/>
              </a:ext>
            </a:extLst>
          </p:cNvPr>
          <p:cNvSpPr/>
          <p:nvPr/>
        </p:nvSpPr>
        <p:spPr>
          <a:xfrm>
            <a:off x="5868393" y="2781340"/>
            <a:ext cx="793997" cy="27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bottom-right-1-2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26F56137-55FB-457D-B3A3-70643EEC4930}"/>
              </a:ext>
            </a:extLst>
          </p:cNvPr>
          <p:cNvSpPr/>
          <p:nvPr/>
        </p:nvSpPr>
        <p:spPr>
          <a:xfrm>
            <a:off x="6662390" y="3054938"/>
            <a:ext cx="86260" cy="1115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35E955E-CCFB-46E1-9305-77FA17D93120}"/>
              </a:ext>
            </a:extLst>
          </p:cNvPr>
          <p:cNvSpPr/>
          <p:nvPr/>
        </p:nvSpPr>
        <p:spPr>
          <a:xfrm>
            <a:off x="8832900" y="2797799"/>
            <a:ext cx="793997" cy="27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bottom-right-1-3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99AD6EF-3C1F-4543-B743-8513D5E781D1}"/>
              </a:ext>
            </a:extLst>
          </p:cNvPr>
          <p:cNvSpPr/>
          <p:nvPr/>
        </p:nvSpPr>
        <p:spPr>
          <a:xfrm>
            <a:off x="9626897" y="3071397"/>
            <a:ext cx="86260" cy="1115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B1ABC55-7D3A-461B-8A61-B8D634E1A982}"/>
              </a:ext>
            </a:extLst>
          </p:cNvPr>
          <p:cNvSpPr/>
          <p:nvPr/>
        </p:nvSpPr>
        <p:spPr>
          <a:xfrm>
            <a:off x="5855378" y="5444614"/>
            <a:ext cx="793997" cy="27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bottom-right-2-2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D102D96A-99B8-4A29-8851-663F30E11736}"/>
              </a:ext>
            </a:extLst>
          </p:cNvPr>
          <p:cNvSpPr/>
          <p:nvPr/>
        </p:nvSpPr>
        <p:spPr>
          <a:xfrm>
            <a:off x="6649375" y="5718212"/>
            <a:ext cx="86260" cy="1115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84739755-ABDD-41B2-A867-649DF5391189}"/>
              </a:ext>
            </a:extLst>
          </p:cNvPr>
          <p:cNvSpPr/>
          <p:nvPr/>
        </p:nvSpPr>
        <p:spPr>
          <a:xfrm>
            <a:off x="8824858" y="5452128"/>
            <a:ext cx="793997" cy="27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bottom-right-2-3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C487A86E-5723-4B54-AE36-5D9A17A7691F}"/>
              </a:ext>
            </a:extLst>
          </p:cNvPr>
          <p:cNvSpPr/>
          <p:nvPr/>
        </p:nvSpPr>
        <p:spPr>
          <a:xfrm>
            <a:off x="9618855" y="5725726"/>
            <a:ext cx="86260" cy="1115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</Words>
  <Application>Microsoft Office PowerPoint</Application>
  <PresentationFormat>Benutzerdefiniert</PresentationFormat>
  <Paragraphs>61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Mira N</dc:creator>
  <cp:lastModifiedBy>Mira N</cp:lastModifiedBy>
  <cp:revision>1</cp:revision>
  <dcterms:created xsi:type="dcterms:W3CDTF">2020-05-27T14:10:39Z</dcterms:created>
  <dcterms:modified xsi:type="dcterms:W3CDTF">2020-05-27T14:12:37Z</dcterms:modified>
</cp:coreProperties>
</file>