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6480003" cy="1807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00"/>
            <a:ext cx="1429200" cy="714600"/>
          </a:xfrm>
          <a:prstGeom prst="rect">
            <a:avLst/>
          </a:prstGeom>
        </p:spPr>
      </p:pic>
      <p:pic>
        <p:nvPicPr>
          <p:cNvPr id="3" name="Picture 2" descr="image-1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00" y="306000"/>
            <a:ext cx="1429200" cy="7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5200" y="306000"/>
            <a:ext cx="1429200" cy="714600"/>
          </a:xfrm>
          <a:prstGeom prst="rect">
            <a:avLst/>
          </a:prstGeom>
          <a:noFill/>
          <a:ln w="12700">
            <a:solidFill>
              <a:srgbClr val="32E6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-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600"/>
            <a:ext cx="1429200" cy="714600"/>
          </a:xfrm>
          <a:prstGeom prst="rect">
            <a:avLst/>
          </a:prstGeom>
        </p:spPr>
      </p:pic>
      <p:pic>
        <p:nvPicPr>
          <p:cNvPr id="6" name="Picture 5" descr="image-1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00" y="1092600"/>
            <a:ext cx="1429200" cy="71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5200" y="1092600"/>
            <a:ext cx="1429200" cy="714600"/>
          </a:xfrm>
          <a:prstGeom prst="rect">
            <a:avLst/>
          </a:prstGeom>
          <a:noFill/>
          <a:ln w="12700">
            <a:solidFill>
              <a:srgbClr val="32E6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0" y="18000"/>
            <a:ext cx="2894401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00">
                <a:solidFill>
                  <a:srgbClr val="000000"/>
                </a:solidFill>
              </a:rPr>
              <a:t>North Title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681101" y="519300"/>
            <a:ext cx="714600" cy="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>
                <a:solidFill>
                  <a:srgbClr val="000000"/>
                </a:solidFill>
              </a:rPr>
              <a:t>Awesome pictures 1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2681101" y="1305900"/>
            <a:ext cx="714600" cy="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>
                <a:solidFill>
                  <a:srgbClr val="000000"/>
                </a:solidFill>
              </a:rPr>
              <a:t>Awesome pictures 2</a:t>
            </a:r>
          </a:p>
        </p:txBody>
      </p:sp>
      <p:pic>
        <p:nvPicPr>
          <p:cNvPr id="11" name="Picture 10" descr="image-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01" y="306000"/>
            <a:ext cx="3002401" cy="1501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86001" y="18000"/>
            <a:ext cx="3002401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00">
                <a:solidFill>
                  <a:srgbClr val="000000"/>
                </a:solidFill>
              </a:rPr>
              <a:t>North Title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581803" y="912600"/>
            <a:ext cx="1501200" cy="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700">
                <a:solidFill>
                  <a:srgbClr val="000000"/>
                </a:solidFill>
              </a:rPr>
              <a:t>Awesome pictures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