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36631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M</a:t>
            </a:r>
            <a:r>
              <a:rPr b="0" cap="none" dirty="0" sz="1100" i="0" lang="en-US" strike="noStrike" u="none">
                <a:solidFill>
                  <a:schemeClr val="tx1"/>
                </a:solidFill>
                <a:latin typeface="Arial"/>
                <a:ea typeface="Arial"/>
                <a:cs typeface="Arial"/>
                <a:sym typeface="Arial"/>
              </a:rPr>
              <a:t>P</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6</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2024-04-09T06:27:58Z</dcterms:created>
  <dcterms:modified xsi:type="dcterms:W3CDTF">2024-04-10T05:29:38Z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796ff7394d98492db6e0294c64f6a5c0</vt:lpwstr>
  </property>
</Properties>
</file>