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a:p>
        </p:txBody>
      </p:sp>
      <p:sp>
        <p:nvSpPr>
          <p:cNvPr id="185" name="Google Shape;185;p1"/>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186" name="Google Shape;186;p1"/>
          <p:cNvSpPr txBox="1"/>
          <p:nvPr/>
        </p:nvSpPr>
        <p:spPr>
          <a:xfrm>
            <a:off x="3007361" y="4672052"/>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a:t>
            </a:r>
            <a:r>
              <a:rPr b="1" lang="en-US" sz="2000">
                <a:solidFill>
                  <a:srgbClr val="1482AB"/>
                </a:solidFill>
              </a:rPr>
              <a:t>Devika Navakumar </a:t>
            </a:r>
            <a:r>
              <a:rPr b="1" i="0" lang="en-US" sz="2000" u="none" cap="none" strike="noStrike">
                <a:solidFill>
                  <a:srgbClr val="1482AB"/>
                </a:solidFill>
                <a:latin typeface="Arial"/>
                <a:ea typeface="Arial"/>
                <a:cs typeface="Arial"/>
                <a:sym typeface="Arial"/>
              </a:rPr>
              <a:t>96172110400</a:t>
            </a:r>
            <a:r>
              <a:rPr b="1" lang="en-US" sz="2000">
                <a:solidFill>
                  <a:srgbClr val="1482AB"/>
                </a:solidFill>
              </a:rPr>
              <a:t>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Narayanaguru College Of Engineering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	CSE Department.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indent="-221018" lvl="0" marL="305435" rtl="0" algn="l">
              <a:lnSpc>
                <a:spcPct val="110000"/>
              </a:lnSpc>
              <a:spcBef>
                <a:spcPts val="889"/>
              </a:spcBef>
              <a:spcAft>
                <a:spcPts val="0"/>
              </a:spcAft>
              <a:buSzPct val="92000"/>
              <a:buNone/>
            </a:pPr>
            <a:r>
              <a:t/>
            </a:r>
            <a:endParaRPr/>
          </a:p>
          <a:p>
            <a:pPr indent="-305435" lvl="0" marL="305435" rtl="0" algn="l">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71" name="Google Shape;171;p2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85000" lnSpcReduction="10000"/>
          </a:bodyPr>
          <a:lstStyle/>
          <a:p>
            <a:pPr indent="-305435" lvl="0" marL="305435" rtl="0" algn="l">
              <a:lnSpc>
                <a:spcPct val="110000"/>
              </a:lnSpc>
              <a:spcBef>
                <a:spcPts val="0"/>
              </a:spcBef>
              <a:spcAft>
                <a:spcPts val="0"/>
              </a:spcAft>
              <a:buSzPct val="92000"/>
              <a:buChar char="◼"/>
            </a:pPr>
            <a:r>
              <a:rPr b="1" lang="en-US" sz="2400"/>
              <a:t>"Understanding Keyloggers: An Overview" by Symantec Corporation</a:t>
            </a:r>
            <a:endParaRPr/>
          </a:p>
          <a:p>
            <a:pPr indent="0" lvl="0" marL="0" rtl="0" algn="l">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indent="-305435" lvl="0" marL="305435" rtl="0" algn="l">
              <a:lnSpc>
                <a:spcPct val="110000"/>
              </a:lnSpc>
              <a:spcBef>
                <a:spcPts val="1008"/>
              </a:spcBef>
              <a:spcAft>
                <a:spcPts val="0"/>
              </a:spcAft>
              <a:buSzPct val="92000"/>
              <a:buChar char="◼"/>
            </a:pPr>
            <a:r>
              <a:rPr b="1" lang="en-US" sz="2400"/>
              <a:t>"The Evolution of Keyloggers: From Clandestine Spying to Transparent Surveillance" by Zhiqiang Lin, Guofei Gu, and Dongyan Xu.</a:t>
            </a:r>
            <a:endParaRPr/>
          </a:p>
          <a:p>
            <a:pPr indent="0" lvl="0" marL="0" rtl="0" algn="l">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indent="-305435" lvl="0" marL="305435" rtl="0" algn="l">
              <a:lnSpc>
                <a:spcPct val="110000"/>
              </a:lnSpc>
              <a:spcBef>
                <a:spcPts val="1008"/>
              </a:spcBef>
              <a:spcAft>
                <a:spcPts val="0"/>
              </a:spcAft>
              <a:buSzPct val="92000"/>
              <a:buChar char="◼"/>
            </a:pPr>
            <a:r>
              <a:rPr b="1" lang="en-US" sz="2400"/>
              <a:t>"Keystroke logging in writing process research: Using Inputlog to analyze and visualize writing processes" by Mike Schiefele, Jos Schoonenboom, and Ernst-Joachim Mestmäcker.</a:t>
            </a:r>
            <a:endParaRPr/>
          </a:p>
          <a:p>
            <a:pPr indent="0" lvl="0" marL="0" rtl="0" algn="l">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fontScale="92500"/>
          </a:bodyPr>
          <a:lstStyle/>
          <a:p>
            <a:pPr indent="0" lvl="0" marL="306000" rtl="0" algn="l">
              <a:lnSpc>
                <a:spcPct val="110000"/>
              </a:lnSpc>
              <a:spcBef>
                <a:spcPts val="0"/>
              </a:spcBef>
              <a:spcAft>
                <a:spcPts val="0"/>
              </a:spcAft>
              <a:buNone/>
            </a:pPr>
            <a:r>
              <a:rPr b="0" i="0" lang="en-US" sz="240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indent="-295484" lvl="0" marL="306000" rtl="0" algn="l">
              <a:lnSpc>
                <a:spcPct val="110000"/>
              </a:lnSpc>
              <a:spcBef>
                <a:spcPts val="1080"/>
              </a:spcBef>
              <a:spcAft>
                <a:spcPts val="0"/>
              </a:spcAft>
              <a:buSzPct val="92000"/>
              <a:buChar char="◼"/>
            </a:pPr>
            <a:r>
              <a:rPr b="0" i="0" lang="en-US" sz="240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503316" y="861347"/>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indent="-305435" lvl="1" marL="629920" rtl="0" algn="l">
              <a:spcBef>
                <a:spcPts val="840"/>
              </a:spcBef>
              <a:spcAft>
                <a:spcPts val="0"/>
              </a:spcAft>
              <a:buSzPts val="1104"/>
              <a:buChar char="◼"/>
            </a:pPr>
            <a:r>
              <a:rPr b="1" lang="en-US" sz="1200">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indent="0" lvl="1" marL="324485" rtl="0" algn="l">
              <a:spcBef>
                <a:spcPts val="840"/>
              </a:spcBef>
              <a:spcAft>
                <a:spcPts val="0"/>
              </a:spcAft>
              <a:buSzPts val="1104"/>
              <a:buNone/>
            </a:pPr>
            <a:r>
              <a:rPr b="1" lang="en-US" sz="1200">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10000"/>
              </a:lnSpc>
              <a:spcBef>
                <a:spcPts val="0"/>
              </a:spcBef>
              <a:spcAft>
                <a:spcPts val="0"/>
              </a:spcAft>
              <a:buSzPct val="91999"/>
              <a:buNone/>
            </a:pPr>
            <a:r>
              <a:rPr b="1" lang="en-US" sz="1800">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indent="-305435" lvl="0" marL="305435" rtl="0" algn="l">
              <a:lnSpc>
                <a:spcPct val="110000"/>
              </a:lnSpc>
              <a:spcBef>
                <a:spcPts val="933"/>
              </a:spcBef>
              <a:spcAft>
                <a:spcPts val="0"/>
              </a:spcAft>
              <a:buSzPct val="91999"/>
              <a:buChar char="◼"/>
            </a:pPr>
            <a:r>
              <a:rPr b="1" lang="en-US" sz="1800">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indent="-305435" lvl="0" marL="305435" rtl="0" algn="l">
              <a:lnSpc>
                <a:spcPct val="110000"/>
              </a:lnSpc>
              <a:spcBef>
                <a:spcPts val="933"/>
              </a:spcBef>
              <a:spcAft>
                <a:spcPts val="0"/>
              </a:spcAft>
              <a:buSzPct val="91999"/>
              <a:buChar char="◼"/>
            </a:pPr>
            <a:r>
              <a:rPr b="1" lang="en-US" sz="1800">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indent="-208165" lvl="0" marL="305435"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b="1" lang="en-US" sz="1400"/>
              <a:t>Hooking Mechanism:</a:t>
            </a:r>
            <a:endParaRPr sz="1400"/>
          </a:p>
          <a:p>
            <a:pPr indent="-305435" lvl="1" marL="629920" rtl="0" algn="l">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indent="-305435" lvl="0" marL="305435" rtl="0" algn="l">
              <a:lnSpc>
                <a:spcPct val="110000"/>
              </a:lnSpc>
              <a:spcBef>
                <a:spcPts val="880"/>
              </a:spcBef>
              <a:spcAft>
                <a:spcPts val="0"/>
              </a:spcAft>
              <a:buSzPts val="1288"/>
              <a:buChar char="◼"/>
            </a:pPr>
            <a:r>
              <a:rPr b="1" lang="en-US" sz="1400"/>
              <a:t>Capture Keystrokes:</a:t>
            </a:r>
            <a:endParaRPr sz="1400"/>
          </a:p>
          <a:p>
            <a:pPr indent="-305435" lvl="1" marL="629920" rtl="0" algn="l">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indent="-305435" lvl="0" marL="305435" rtl="0" algn="l">
              <a:lnSpc>
                <a:spcPct val="110000"/>
              </a:lnSpc>
              <a:spcBef>
                <a:spcPts val="880"/>
              </a:spcBef>
              <a:spcAft>
                <a:spcPts val="0"/>
              </a:spcAft>
              <a:buSzPts val="1288"/>
              <a:buChar char="◼"/>
            </a:pPr>
            <a:r>
              <a:rPr b="1" lang="en-US" sz="1400"/>
              <a:t>Buffering:</a:t>
            </a:r>
            <a:endParaRPr sz="1400"/>
          </a:p>
          <a:p>
            <a:pPr indent="-305435" lvl="1" marL="629920" rtl="0" algn="l">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indent="-305435" lvl="0" marL="305435" rtl="0" algn="l">
              <a:lnSpc>
                <a:spcPct val="110000"/>
              </a:lnSpc>
              <a:spcBef>
                <a:spcPts val="880"/>
              </a:spcBef>
              <a:spcAft>
                <a:spcPts val="0"/>
              </a:spcAft>
              <a:buSzPts val="1288"/>
              <a:buChar char="◼"/>
            </a:pPr>
            <a:r>
              <a:rPr b="1" lang="en-US" sz="1400"/>
              <a:t>Persistence:</a:t>
            </a:r>
            <a:endParaRPr sz="1400"/>
          </a:p>
          <a:p>
            <a:pPr indent="-305435" lvl="1" marL="629920" rtl="0" algn="l">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chemeClr val="dk1"/>
                </a:solidFill>
                <a:latin typeface="Arial"/>
                <a:ea typeface="Arial"/>
                <a:cs typeface="Arial"/>
                <a:sym typeface="Arial"/>
              </a:rPr>
              <a:t>Local Installation</a:t>
            </a:r>
            <a:r>
              <a:rPr b="0" i="0" lang="en-US">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Remote Installation</a:t>
            </a:r>
            <a:r>
              <a:rPr b="0" i="0" lang="en-US">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Covert Installation</a:t>
            </a:r>
            <a:r>
              <a:rPr b="0" i="0" lang="en-US">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indent="-306000" lvl="0" marL="306000" rtl="0" algn="l">
              <a:lnSpc>
                <a:spcPct val="110000"/>
              </a:lnSpc>
              <a:spcBef>
                <a:spcPts val="940"/>
              </a:spcBef>
              <a:spcAft>
                <a:spcPts val="0"/>
              </a:spcAft>
              <a:buSzPts val="1564"/>
              <a:buFont typeface="Franklin Gothic"/>
              <a:buAutoNum type="arabicPeriod"/>
            </a:pPr>
            <a:r>
              <a:rPr b="1" i="0" lang="en-US">
                <a:solidFill>
                  <a:schemeClr val="dk1"/>
                </a:solidFill>
                <a:latin typeface="Arial"/>
                <a:ea typeface="Arial"/>
                <a:cs typeface="Arial"/>
                <a:sym typeface="Arial"/>
              </a:rPr>
              <a:t>Configuration and Control</a:t>
            </a:r>
            <a:r>
              <a:rPr b="0" i="0" lang="en-US">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t/>
            </a:r>
            <a:endParaRPr b="0" i="0" sz="2400">
              <a:solidFill>
                <a:srgbClr val="ECECEC"/>
              </a:solidFill>
              <a:latin typeface="Arial"/>
              <a:ea typeface="Arial"/>
              <a:cs typeface="Arial"/>
              <a:sym typeface="Arial"/>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Employee Monitoring</a:t>
            </a:r>
            <a:r>
              <a:rPr b="0" i="0" lang="en-US" sz="240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Parental Control</a:t>
            </a:r>
            <a:r>
              <a:rPr b="0" i="0" lang="en-US" sz="240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Research and Analysis</a:t>
            </a:r>
            <a:r>
              <a:rPr b="0" i="0" lang="en-US" sz="240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Forensic Investigations</a:t>
            </a:r>
            <a:r>
              <a:rPr b="0" i="0" lang="en-US" sz="240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indent="-306000" lvl="0" marL="306000" rtl="0" algn="l">
              <a:lnSpc>
                <a:spcPct val="110000"/>
              </a:lnSpc>
              <a:spcBef>
                <a:spcPts val="972"/>
              </a:spcBef>
              <a:spcAft>
                <a:spcPts val="0"/>
              </a:spcAft>
              <a:buSzPct val="92000"/>
              <a:buFont typeface="Franklin Gothic"/>
              <a:buAutoNum type="arabicPeriod"/>
            </a:pPr>
            <a:r>
              <a:rPr b="1" i="0" lang="en-US" sz="2400">
                <a:solidFill>
                  <a:schemeClr val="dk1"/>
                </a:solidFill>
                <a:latin typeface="Arial"/>
                <a:ea typeface="Arial"/>
                <a:cs typeface="Arial"/>
                <a:sym typeface="Arial"/>
              </a:rPr>
              <a:t>Access Control</a:t>
            </a:r>
            <a:r>
              <a:rPr b="0" i="0" lang="en-US" sz="240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indent="0" lvl="0" marL="0" rtl="0" algn="l">
              <a:lnSpc>
                <a:spcPct val="110000"/>
              </a:lnSpc>
              <a:spcBef>
                <a:spcPts val="972"/>
              </a:spcBef>
              <a:spcAft>
                <a:spcPts val="0"/>
              </a:spcAft>
              <a:buSzPct val="920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59" name="Google Shape;159;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fontScale="92500" lnSpcReduction="20000"/>
          </a:bodyPr>
          <a:lstStyle/>
          <a:p>
            <a:pPr indent="-305435" lvl="0" marL="305435" rtl="0" algn="l">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indent="-197357" lvl="0" marL="305435" rtl="0" algn="l">
              <a:lnSpc>
                <a:spcPct val="110000"/>
              </a:lnSpc>
              <a:spcBef>
                <a:spcPts val="970"/>
              </a:spcBef>
              <a:spcAft>
                <a:spcPts val="0"/>
              </a:spcAft>
              <a:buSzPct val="91999"/>
              <a:buNone/>
            </a:pPr>
            <a:r>
              <a:t/>
            </a:r>
            <a:endParaRPr sz="2000"/>
          </a:p>
          <a:p>
            <a:pPr indent="-305435" lvl="0" marL="305435" rtl="0" algn="l">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