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1" r:id="rId9"/>
    <p:sldId id="265" r:id="rId10"/>
    <p:sldId id="266" r:id="rId11"/>
    <p:sldId id="267" r:id="rId12"/>
    <p:sldId id="268" r:id="rId13"/>
    <p:sldId id="269" r:id="rId14"/>
    <p:sldId id="270"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D4FB33-3F37-4EFD-95EA-D25E5C17081A}" type="datetimeFigureOut">
              <a:rPr lang="en-IN" smtClean="0"/>
              <a:t>05-07-2022</a:t>
            </a:fld>
            <a:endParaRPr lang="en-IN"/>
          </a:p>
        </p:txBody>
      </p:sp>
      <p:sp>
        <p:nvSpPr>
          <p:cNvPr id="8" name="Slide Number Placeholder 7"/>
          <p:cNvSpPr>
            <a:spLocks noGrp="1"/>
          </p:cNvSpPr>
          <p:nvPr>
            <p:ph type="sldNum" sz="quarter" idx="11"/>
          </p:nvPr>
        </p:nvSpPr>
        <p:spPr/>
        <p:txBody>
          <a:bodyPr/>
          <a:lstStyle/>
          <a:p>
            <a:fld id="{BCF8C9F7-C132-43BA-A594-B1C86A4960B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4FB33-3F37-4EFD-95EA-D25E5C17081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4FB33-3F37-4EFD-95EA-D25E5C17081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D4FB33-3F37-4EFD-95EA-D25E5C17081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4FB33-3F37-4EFD-95EA-D25E5C17081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D4FB33-3F37-4EFD-95EA-D25E5C17081A}"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C9F7-C132-43BA-A594-B1C86A4960BD}"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D4FB33-3F37-4EFD-95EA-D25E5C17081A}"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F8C9F7-C132-43BA-A594-B1C86A4960BD}"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D4FB33-3F37-4EFD-95EA-D25E5C17081A}"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4FB33-3F37-4EFD-95EA-D25E5C17081A}"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4FB33-3F37-4EFD-95EA-D25E5C17081A}"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4FB33-3F37-4EFD-95EA-D25E5C17081A}"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D4FB33-3F37-4EFD-95EA-D25E5C17081A}" type="datetimeFigureOut">
              <a:rPr lang="en-IN" smtClean="0"/>
              <a:t>05-07-2022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CF8C9F7-C132-43BA-A594-B1C86A4960BD}"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96752"/>
            <a:ext cx="7702624" cy="2232248"/>
          </a:xfrm>
        </p:spPr>
        <p:txBody>
          <a:bodyPr/>
          <a:lstStyle/>
          <a:p>
            <a:r>
              <a:rPr lang="en-US" dirty="0" smtClean="0"/>
              <a:t>TRAVEL MATE</a:t>
            </a:r>
            <a:endParaRPr lang="en-IN" dirty="0"/>
          </a:p>
        </p:txBody>
      </p:sp>
      <p:sp>
        <p:nvSpPr>
          <p:cNvPr id="3" name="Subtitle 2"/>
          <p:cNvSpPr>
            <a:spLocks noGrp="1"/>
          </p:cNvSpPr>
          <p:nvPr>
            <p:ph type="subTitle" idx="1"/>
          </p:nvPr>
        </p:nvSpPr>
        <p:spPr>
          <a:xfrm>
            <a:off x="1115616" y="3429000"/>
            <a:ext cx="7200800" cy="1440160"/>
          </a:xfrm>
        </p:spPr>
        <p:txBody>
          <a:bodyPr/>
          <a:lstStyle/>
          <a:p>
            <a:r>
              <a:rPr lang="en-US" dirty="0" smtClean="0"/>
              <a:t>                        </a:t>
            </a:r>
            <a:r>
              <a:rPr lang="en-US" dirty="0" err="1" smtClean="0"/>
              <a:t>Devika</a:t>
            </a:r>
            <a:r>
              <a:rPr lang="en-US" dirty="0" smtClean="0"/>
              <a:t> </a:t>
            </a:r>
            <a:r>
              <a:rPr lang="en-US" dirty="0" smtClean="0"/>
              <a:t>P</a:t>
            </a:r>
          </a:p>
          <a:p>
            <a:r>
              <a:rPr lang="en-US" dirty="0" smtClean="0"/>
              <a:t>                            MCA  </a:t>
            </a:r>
            <a:r>
              <a:rPr lang="en-US" dirty="0" smtClean="0"/>
              <a:t>A Batch</a:t>
            </a:r>
            <a:endParaRPr lang="en-IN" dirty="0"/>
          </a:p>
        </p:txBody>
      </p:sp>
    </p:spTree>
    <p:extLst>
      <p:ext uri="{BB962C8B-B14F-4D97-AF65-F5344CB8AC3E}">
        <p14:creationId xmlns:p14="http://schemas.microsoft.com/office/powerpoint/2010/main" val="937003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smtClean="0"/>
              <a:t>Registeration</a:t>
            </a:r>
            <a:r>
              <a:rPr lang="en-US" dirty="0" smtClean="0"/>
              <a:t>                                     Home page</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204864"/>
            <a:ext cx="2088232" cy="410445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0597" y="2204864"/>
            <a:ext cx="1960834" cy="4248472"/>
          </a:xfrm>
          <a:prstGeom prst="rect">
            <a:avLst/>
          </a:prstGeom>
        </p:spPr>
      </p:pic>
    </p:spTree>
    <p:extLst>
      <p:ext uri="{BB962C8B-B14F-4D97-AF65-F5344CB8AC3E}">
        <p14:creationId xmlns:p14="http://schemas.microsoft.com/office/powerpoint/2010/main" val="47410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Trekking                              Booking</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2204864"/>
            <a:ext cx="1872208" cy="40564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060849"/>
            <a:ext cx="1944216" cy="4212468"/>
          </a:xfrm>
          <a:prstGeom prst="rect">
            <a:avLst/>
          </a:prstGeom>
        </p:spPr>
      </p:pic>
    </p:spTree>
    <p:extLst>
      <p:ext uri="{BB962C8B-B14F-4D97-AF65-F5344CB8AC3E}">
        <p14:creationId xmlns:p14="http://schemas.microsoft.com/office/powerpoint/2010/main" val="23711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Review                                           Expense note</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132856"/>
            <a:ext cx="2160240" cy="432048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6290" y="2132856"/>
            <a:ext cx="2068037" cy="4320480"/>
          </a:xfrm>
          <a:prstGeom prst="rect">
            <a:avLst/>
          </a:prstGeom>
        </p:spPr>
      </p:pic>
    </p:spTree>
    <p:extLst>
      <p:ext uri="{BB962C8B-B14F-4D97-AF65-F5344CB8AC3E}">
        <p14:creationId xmlns:p14="http://schemas.microsoft.com/office/powerpoint/2010/main" val="94773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Profile</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839" y="2132856"/>
            <a:ext cx="1981429" cy="4293096"/>
          </a:xfrm>
          <a:prstGeom prst="rect">
            <a:avLst/>
          </a:prstGeom>
        </p:spPr>
      </p:pic>
    </p:spTree>
    <p:extLst>
      <p:ext uri="{BB962C8B-B14F-4D97-AF65-F5344CB8AC3E}">
        <p14:creationId xmlns:p14="http://schemas.microsoft.com/office/powerpoint/2010/main" val="63898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 future the application can include an option for adding the travel </a:t>
            </a:r>
            <a:r>
              <a:rPr lang="en-US" dirty="0" err="1" smtClean="0">
                <a:latin typeface="Times New Roman" panose="02020603050405020304" pitchFamily="18" charset="0"/>
                <a:cs typeface="Times New Roman" panose="02020603050405020304" pitchFamily="18" charset="0"/>
              </a:rPr>
              <a:t>vlog,provide</a:t>
            </a:r>
            <a:r>
              <a:rPr lang="en-US" dirty="0" smtClean="0">
                <a:latin typeface="Times New Roman" panose="02020603050405020304" pitchFamily="18" charset="0"/>
                <a:cs typeface="Times New Roman" panose="02020603050405020304" pitchFamily="18" charset="0"/>
              </a:rPr>
              <a:t> a platform for the travelers they can share their experience through photos or vlogs</a:t>
            </a:r>
          </a:p>
          <a:p>
            <a:r>
              <a:rPr lang="en-US" dirty="0" smtClean="0">
                <a:latin typeface="Times New Roman" panose="02020603050405020304" pitchFamily="18" charset="0"/>
                <a:cs typeface="Times New Roman" panose="02020603050405020304" pitchFamily="18" charset="0"/>
              </a:rPr>
              <a:t> in future give an feature that the blind can also use the app with the help of a voice assistant</a:t>
            </a:r>
          </a:p>
          <a:p>
            <a:r>
              <a:rPr lang="en-US" dirty="0" smtClean="0">
                <a:latin typeface="Times New Roman" panose="02020603050405020304" pitchFamily="18" charset="0"/>
                <a:cs typeface="Times New Roman" panose="02020603050405020304" pitchFamily="18" charset="0"/>
              </a:rPr>
              <a:t>To add a module guide booking for assist the </a:t>
            </a:r>
            <a:r>
              <a:rPr lang="en-US" dirty="0" err="1" smtClean="0">
                <a:latin typeface="Times New Roman" panose="02020603050405020304" pitchFamily="18" charset="0"/>
                <a:cs typeface="Times New Roman" panose="02020603050405020304" pitchFamily="18" charset="0"/>
              </a:rPr>
              <a:t>user,it</a:t>
            </a:r>
            <a:r>
              <a:rPr lang="en-US" dirty="0" smtClean="0">
                <a:latin typeface="Times New Roman" panose="02020603050405020304" pitchFamily="18" charset="0"/>
                <a:cs typeface="Times New Roman" panose="02020603050405020304" pitchFamily="18" charset="0"/>
              </a:rPr>
              <a:t> helps to unemployed people can work as a guide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29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lgn="ctr">
              <a:buNone/>
            </a:pPr>
            <a:r>
              <a:rPr lang="en-US" sz="8800" b="1" dirty="0" smtClean="0">
                <a:solidFill>
                  <a:schemeClr val="tx1"/>
                </a:solidFill>
                <a:effectLst>
                  <a:outerShdw blurRad="38100" dist="38100" dir="2700000" algn="tl">
                    <a:srgbClr val="000000">
                      <a:alpha val="43137"/>
                    </a:srgbClr>
                  </a:outerShdw>
                </a:effectLst>
              </a:rPr>
              <a:t>THANK YOU</a:t>
            </a:r>
            <a:endParaRPr lang="en-IN" sz="8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606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RELEVANCE OF TOPIC</a:t>
            </a:r>
            <a:endParaRPr lang="en-IN" sz="4400"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Travel mate is a mobile application which helps the user to travel and explore new places. In this present world as number of shopping malls increase people are forgetting about the natural beauties they should visit at least once in their whole life </a:t>
            </a:r>
            <a:r>
              <a:rPr lang="en-US" dirty="0" err="1" smtClean="0">
                <a:latin typeface="Times New Roman" panose="02020603050405020304" pitchFamily="18" charset="0"/>
                <a:cs typeface="Times New Roman" panose="02020603050405020304" pitchFamily="18" charset="0"/>
              </a:rPr>
              <a:t>time.most</a:t>
            </a:r>
            <a:r>
              <a:rPr lang="en-US" dirty="0" smtClean="0">
                <a:latin typeface="Times New Roman" panose="02020603050405020304" pitchFamily="18" charset="0"/>
                <a:cs typeface="Times New Roman" panose="02020603050405020304" pitchFamily="18" charset="0"/>
              </a:rPr>
              <a:t> of these natural beauties are located to rural </a:t>
            </a:r>
            <a:r>
              <a:rPr lang="en-US" dirty="0" err="1" smtClean="0">
                <a:latin typeface="Times New Roman" panose="02020603050405020304" pitchFamily="18" charset="0"/>
                <a:cs typeface="Times New Roman" panose="02020603050405020304" pitchFamily="18" charset="0"/>
              </a:rPr>
              <a:t>areas,information</a:t>
            </a:r>
            <a:r>
              <a:rPr lang="en-US" dirty="0" smtClean="0">
                <a:latin typeface="Times New Roman" panose="02020603050405020304" pitchFamily="18" charset="0"/>
                <a:cs typeface="Times New Roman" panose="02020603050405020304" pitchFamily="18" charset="0"/>
              </a:rPr>
              <a:t> or details about these places could not be easily acquired by the external user.travel mate provides information about these places so the user could easily get details and direction of the </a:t>
            </a:r>
            <a:r>
              <a:rPr lang="en-US" dirty="0" err="1" smtClean="0">
                <a:latin typeface="Times New Roman" panose="02020603050405020304" pitchFamily="18" charset="0"/>
                <a:cs typeface="Times New Roman" panose="02020603050405020304" pitchFamily="18" charset="0"/>
              </a:rPr>
              <a:t>place.Travel</a:t>
            </a:r>
            <a:r>
              <a:rPr lang="en-US" dirty="0" smtClean="0">
                <a:latin typeface="Times New Roman" panose="02020603050405020304" pitchFamily="18" charset="0"/>
                <a:cs typeface="Times New Roman" panose="02020603050405020304" pitchFamily="18" charset="0"/>
              </a:rPr>
              <a:t> mate </a:t>
            </a:r>
            <a:r>
              <a:rPr lang="en-US" dirty="0" err="1" smtClean="0">
                <a:latin typeface="Times New Roman" panose="02020603050405020304" pitchFamily="18" charset="0"/>
                <a:cs typeface="Times New Roman" panose="02020603050405020304" pitchFamily="18" charset="0"/>
              </a:rPr>
              <a:t>mainy</a:t>
            </a:r>
            <a:r>
              <a:rPr lang="en-US" dirty="0" smtClean="0">
                <a:latin typeface="Times New Roman" panose="02020603050405020304" pitchFamily="18" charset="0"/>
                <a:cs typeface="Times New Roman" panose="02020603050405020304" pitchFamily="18" charset="0"/>
              </a:rPr>
              <a:t> focused on </a:t>
            </a:r>
            <a:r>
              <a:rPr lang="en-US" dirty="0" err="1" smtClean="0">
                <a:latin typeface="Times New Roman" panose="02020603050405020304" pitchFamily="18" charset="0"/>
                <a:cs typeface="Times New Roman" panose="02020603050405020304" pitchFamily="18" charset="0"/>
              </a:rPr>
              <a:t>travellers</a:t>
            </a:r>
            <a:r>
              <a:rPr lang="en-US" dirty="0" smtClean="0">
                <a:latin typeface="Times New Roman" panose="02020603050405020304" pitchFamily="18" charset="0"/>
                <a:cs typeface="Times New Roman" panose="02020603050405020304" pitchFamily="18" charset="0"/>
              </a:rPr>
              <a:t> and foreigners to make their trip more comfortable.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DESCRIPTION </a:t>
            </a:r>
            <a:endParaRPr lang="en-IN" sz="4000"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Travel mate is mainly focused on travelers/foreigners make the app as an all in one based on the customer </a:t>
            </a:r>
            <a:r>
              <a:rPr lang="en-US" dirty="0" err="1" smtClean="0">
                <a:latin typeface="Times New Roman" panose="02020603050405020304" pitchFamily="18" charset="0"/>
                <a:cs typeface="Times New Roman" panose="02020603050405020304" pitchFamily="18" charset="0"/>
              </a:rPr>
              <a:t>needs.This</a:t>
            </a:r>
            <a:r>
              <a:rPr lang="en-US" dirty="0" smtClean="0">
                <a:latin typeface="Times New Roman" panose="02020603050405020304" pitchFamily="18" charset="0"/>
                <a:cs typeface="Times New Roman" panose="02020603050405020304" pitchFamily="18" charset="0"/>
              </a:rPr>
              <a:t> application provides a complete details of the hotel/resort booking, ,bus booking etc.by using travel mate user can book </a:t>
            </a:r>
            <a:r>
              <a:rPr lang="en-US" dirty="0" err="1" smtClean="0">
                <a:latin typeface="Times New Roman" panose="02020603050405020304" pitchFamily="18" charset="0"/>
                <a:cs typeface="Times New Roman" panose="02020603050405020304" pitchFamily="18" charset="0"/>
              </a:rPr>
              <a:t>bus,rooms</a:t>
            </a:r>
            <a:r>
              <a:rPr lang="en-US" dirty="0" smtClean="0">
                <a:latin typeface="Times New Roman" panose="02020603050405020304" pitchFamily="18" charset="0"/>
                <a:cs typeface="Times New Roman" panose="02020603050405020304" pitchFamily="18" charset="0"/>
              </a:rPr>
              <a:t>, by providing the particular </a:t>
            </a:r>
            <a:r>
              <a:rPr lang="en-US" dirty="0" smtClean="0">
                <a:latin typeface="Times New Roman" panose="02020603050405020304" pitchFamily="18" charset="0"/>
                <a:cs typeface="Times New Roman" panose="02020603050405020304" pitchFamily="18" charset="0"/>
              </a:rPr>
              <a:t>dates.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application also provide the user a feature through which they could mark the place in their </a:t>
            </a:r>
            <a:r>
              <a:rPr lang="en-US" dirty="0" err="1" smtClean="0">
                <a:latin typeface="Times New Roman" panose="02020603050405020304" pitchFamily="18" charset="0"/>
                <a:cs typeface="Times New Roman" panose="02020603050405020304" pitchFamily="18" charset="0"/>
              </a:rPr>
              <a:t>favourite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list,so</a:t>
            </a:r>
            <a:r>
              <a:rPr lang="en-US" dirty="0" smtClean="0">
                <a:latin typeface="Times New Roman" panose="02020603050405020304" pitchFamily="18" charset="0"/>
                <a:cs typeface="Times New Roman" panose="02020603050405020304" pitchFamily="18" charset="0"/>
              </a:rPr>
              <a:t> next time it would be </a:t>
            </a:r>
            <a:r>
              <a:rPr lang="en-US" dirty="0" err="1" smtClean="0">
                <a:latin typeface="Times New Roman" panose="02020603050405020304" pitchFamily="18" charset="0"/>
                <a:cs typeface="Times New Roman" panose="02020603050405020304" pitchFamily="18" charset="0"/>
              </a:rPr>
              <a:t>esay</a:t>
            </a:r>
            <a:r>
              <a:rPr lang="en-US" dirty="0" smtClean="0">
                <a:latin typeface="Times New Roman" panose="02020603050405020304" pitchFamily="18" charset="0"/>
                <a:cs typeface="Times New Roman" panose="02020603050405020304" pitchFamily="18" charset="0"/>
              </a:rPr>
              <a:t> for the user to find the destination as it would be listed in the home page ,the user also get the details of the place </a:t>
            </a:r>
            <a:r>
              <a:rPr lang="en-US" dirty="0" err="1" smtClean="0">
                <a:latin typeface="Times New Roman" panose="02020603050405020304" pitchFamily="18" charset="0"/>
                <a:cs typeface="Times New Roman" panose="02020603050405020304" pitchFamily="18" charset="0"/>
              </a:rPr>
              <a:t>attractions,weather,atm,hospitals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077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main objective of the project is to assist the user in travelling and exploring the wonder around </a:t>
            </a:r>
            <a:r>
              <a:rPr lang="en-US" dirty="0" err="1" smtClean="0">
                <a:latin typeface="Times New Roman" panose="02020603050405020304" pitchFamily="18" charset="0"/>
                <a:cs typeface="Times New Roman" panose="02020603050405020304" pitchFamily="18" charset="0"/>
              </a:rPr>
              <a:t>them.This</a:t>
            </a:r>
            <a:r>
              <a:rPr lang="en-US" dirty="0" smtClean="0">
                <a:latin typeface="Times New Roman" panose="02020603050405020304" pitchFamily="18" charset="0"/>
                <a:cs typeface="Times New Roman" panose="02020603050405020304" pitchFamily="18" charset="0"/>
              </a:rPr>
              <a:t> app provides a complete details of bus, hotel/resorts and includes booking services such as hotel/</a:t>
            </a:r>
            <a:r>
              <a:rPr lang="en-US" dirty="0" err="1" smtClean="0">
                <a:latin typeface="Times New Roman" panose="02020603050405020304" pitchFamily="18" charset="0"/>
                <a:cs typeface="Times New Roman" panose="02020603050405020304" pitchFamily="18" charset="0"/>
              </a:rPr>
              <a:t>resort,bus</a:t>
            </a:r>
            <a:r>
              <a:rPr lang="en-US" dirty="0" smtClean="0">
                <a:latin typeface="Times New Roman" panose="02020603050405020304" pitchFamily="18" charset="0"/>
                <a:cs typeface="Times New Roman" panose="02020603050405020304" pitchFamily="18" charset="0"/>
              </a:rPr>
              <a:t> booking  </a:t>
            </a:r>
            <a:r>
              <a:rPr lang="en-US" dirty="0" err="1" smtClean="0">
                <a:latin typeface="Times New Roman" panose="02020603050405020304" pitchFamily="18" charset="0"/>
                <a:cs typeface="Times New Roman" panose="02020603050405020304" pitchFamily="18" charset="0"/>
              </a:rPr>
              <a:t>etc.user</a:t>
            </a:r>
            <a:r>
              <a:rPr lang="en-US" dirty="0" smtClean="0">
                <a:latin typeface="Times New Roman" panose="02020603050405020304" pitchFamily="18" charset="0"/>
                <a:cs typeface="Times New Roman" panose="02020603050405020304" pitchFamily="18" charset="0"/>
              </a:rPr>
              <a:t> can mark the best place in the </a:t>
            </a:r>
            <a:r>
              <a:rPr lang="en-US" dirty="0" err="1" smtClean="0">
                <a:latin typeface="Times New Roman" panose="02020603050405020304" pitchFamily="18" charset="0"/>
                <a:cs typeface="Times New Roman" panose="02020603050405020304" pitchFamily="18" charset="0"/>
              </a:rPr>
              <a:t>favourite</a:t>
            </a:r>
            <a:r>
              <a:rPr lang="en-US" dirty="0" smtClean="0">
                <a:latin typeface="Times New Roman" panose="02020603050405020304" pitchFamily="18" charset="0"/>
                <a:cs typeface="Times New Roman" panose="02020603050405020304" pitchFamily="18" charset="0"/>
              </a:rPr>
              <a:t> list </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081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EXISTING  SYSTEM</a:t>
            </a:r>
            <a:endParaRPr lang="en-IN" sz="4800"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Travel assisting applications, some of them show details of restaurants and hotels where some show information and attractions. It would be difficult for a user to go through different types of applications to know the complete details about the destination which would also time consuming.</a:t>
            </a:r>
          </a:p>
          <a:p>
            <a:r>
              <a:rPr lang="en-US" dirty="0" smtClean="0">
                <a:latin typeface="Times New Roman" panose="02020603050405020304" pitchFamily="18" charset="0"/>
                <a:cs typeface="Times New Roman" panose="02020603050405020304" pitchFamily="18" charset="0"/>
              </a:rPr>
              <a:t>The  budget is an important factor for a journey. The drawback of the system is that it cannot record the persons expenses during their travelling.</a:t>
            </a:r>
          </a:p>
          <a:p>
            <a:pPr mar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40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PROPOSED SYSTEM</a:t>
            </a:r>
            <a:endParaRPr lang="en-IN" sz="4400" dirty="0"/>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Travel mate is an android application by which an individual can access through all the information related to a </a:t>
            </a:r>
            <a:r>
              <a:rPr lang="en-US" dirty="0" smtClean="0">
                <a:latin typeface="Times New Roman" panose="02020603050405020304" pitchFamily="18" charset="0"/>
                <a:cs typeface="Times New Roman" panose="02020603050405020304" pitchFamily="18" charset="0"/>
              </a:rPr>
              <a:t>destination, </a:t>
            </a:r>
            <a:r>
              <a:rPr lang="en-US" dirty="0">
                <a:latin typeface="Times New Roman" panose="02020603050405020304" pitchFamily="18" charset="0"/>
                <a:cs typeface="Times New Roman" panose="02020603050405020304" pitchFamily="18" charset="0"/>
              </a:rPr>
              <a:t>providing the details of hotels,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tourist places , </a:t>
            </a:r>
            <a:r>
              <a:rPr lang="en-US" dirty="0" smtClean="0">
                <a:latin typeface="Times New Roman" panose="02020603050405020304" pitchFamily="18" charset="0"/>
                <a:cs typeface="Times New Roman" panose="02020603050405020304" pitchFamily="18" charset="0"/>
              </a:rPr>
              <a:t>petrol pump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information about the place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User can book the bus/hotel at anytime and also have an option to cancel the booking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key feature of this app is that it provide the information about the unpopular places which could be hard for the user to find the direction and other details about the place. The application also provide the user a feature through which they could mark the place in their favorites </a:t>
            </a:r>
            <a:r>
              <a:rPr lang="en-US" dirty="0" err="1">
                <a:latin typeface="Times New Roman" panose="02020603050405020304" pitchFamily="18" charset="0"/>
                <a:cs typeface="Times New Roman" panose="02020603050405020304" pitchFamily="18" charset="0"/>
              </a:rPr>
              <a:t>list.So,next</a:t>
            </a:r>
            <a:r>
              <a:rPr lang="en-US" dirty="0">
                <a:latin typeface="Times New Roman" panose="02020603050405020304" pitchFamily="18" charset="0"/>
                <a:cs typeface="Times New Roman" panose="02020603050405020304" pitchFamily="18" charset="0"/>
              </a:rPr>
              <a:t> time it would be easy for the user to find the destination as it would be listed in the home </a:t>
            </a:r>
            <a:r>
              <a:rPr lang="en-US" dirty="0" smtClean="0">
                <a:latin typeface="Times New Roman" panose="02020603050405020304" pitchFamily="18" charset="0"/>
                <a:cs typeface="Times New Roman" panose="02020603050405020304" pitchFamily="18" charset="0"/>
              </a:rPr>
              <a:t>page. </a:t>
            </a:r>
          </a:p>
          <a:p>
            <a:r>
              <a:rPr lang="en-US" dirty="0" smtClean="0">
                <a:latin typeface="Times New Roman" panose="02020603050405020304" pitchFamily="18" charset="0"/>
                <a:cs typeface="Times New Roman" panose="02020603050405020304" pitchFamily="18" charset="0"/>
              </a:rPr>
              <a:t>This application also calculate expenses and remind traveler</a:t>
            </a:r>
            <a:r>
              <a:rPr lang="en-US" dirty="0">
                <a:latin typeface="Times New Roman" panose="02020603050405020304" pitchFamily="18" charset="0"/>
                <a:cs typeface="Times New Roman" panose="02020603050405020304" pitchFamily="18" charset="0"/>
              </a:rPr>
              <a:t>. Expense tracker is an another application for travelers to know their amount spend</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375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MODULES</a:t>
            </a:r>
            <a:endParaRPr lang="en-IN" sz="4800" dirty="0"/>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Login</a:t>
            </a:r>
          </a:p>
          <a:p>
            <a:pPr marL="0" indent="0">
              <a:buNone/>
            </a:pPr>
            <a:r>
              <a:rPr lang="en-US" dirty="0" smtClean="0">
                <a:latin typeface="Times New Roman" panose="02020603050405020304" pitchFamily="18" charset="0"/>
                <a:cs typeface="Times New Roman" panose="02020603050405020304" pitchFamily="18" charset="0"/>
              </a:rPr>
              <a:t>In this module the registered user can login to the android application with their respective username and password given at the time of registration.</a:t>
            </a:r>
          </a:p>
          <a:p>
            <a:r>
              <a:rPr lang="en-US" b="1" dirty="0" smtClean="0">
                <a:latin typeface="Times New Roman" panose="02020603050405020304" pitchFamily="18" charset="0"/>
                <a:cs typeface="Times New Roman" panose="02020603050405020304" pitchFamily="18" charset="0"/>
              </a:rPr>
              <a:t>Search</a:t>
            </a:r>
          </a:p>
          <a:p>
            <a:pPr marL="0" indent="0">
              <a:buNone/>
            </a:pPr>
            <a:r>
              <a:rPr lang="en-US" dirty="0" smtClean="0">
                <a:latin typeface="Times New Roman" panose="02020603050405020304" pitchFamily="18" charset="0"/>
                <a:cs typeface="Times New Roman" panose="02020603050405020304" pitchFamily="18" charset="0"/>
              </a:rPr>
              <a:t>After successful login the user has the provision of searching the place they desire to </a:t>
            </a:r>
            <a:r>
              <a:rPr lang="en-US" dirty="0" err="1" smtClean="0">
                <a:latin typeface="Times New Roman" panose="02020603050405020304" pitchFamily="18" charset="0"/>
                <a:cs typeface="Times New Roman" panose="02020603050405020304" pitchFamily="18" charset="0"/>
              </a:rPr>
              <a:t>travel.After</a:t>
            </a:r>
            <a:r>
              <a:rPr lang="en-US" dirty="0" smtClean="0">
                <a:latin typeface="Times New Roman" panose="02020603050405020304" pitchFamily="18" charset="0"/>
                <a:cs typeface="Times New Roman" panose="02020603050405020304" pitchFamily="18" charset="0"/>
              </a:rPr>
              <a:t> searching the user will be provided with a list o </a:t>
            </a:r>
            <a:r>
              <a:rPr lang="en-US" dirty="0" err="1" smtClean="0">
                <a:latin typeface="Times New Roman" panose="02020603050405020304" pitchFamily="18" charset="0"/>
                <a:cs typeface="Times New Roman" panose="02020603050405020304" pitchFamily="18" charset="0"/>
              </a:rPr>
              <a:t>hotels,attractions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restuarents</a:t>
            </a:r>
            <a:r>
              <a:rPr lang="en-US" dirty="0" smtClean="0">
                <a:latin typeface="Times New Roman" panose="02020603050405020304" pitchFamily="18" charset="0"/>
                <a:cs typeface="Times New Roman" panose="02020603050405020304" pitchFamily="18" charset="0"/>
              </a:rPr>
              <a:t> ,hospitals and the information about the place.</a:t>
            </a:r>
          </a:p>
          <a:p>
            <a:r>
              <a:rPr lang="en-US" b="1" dirty="0" smtClean="0">
                <a:latin typeface="Times New Roman" panose="02020603050405020304" pitchFamily="18" charset="0"/>
                <a:cs typeface="Times New Roman" panose="02020603050405020304" pitchFamily="18" charset="0"/>
              </a:rPr>
              <a:t>Bus booking</a:t>
            </a:r>
          </a:p>
          <a:p>
            <a:pPr marL="0" indent="0">
              <a:buNone/>
            </a:pPr>
            <a:r>
              <a:rPr lang="en-US" dirty="0" smtClean="0">
                <a:latin typeface="Times New Roman" panose="02020603050405020304" pitchFamily="18" charset="0"/>
                <a:cs typeface="Times New Roman" panose="02020603050405020304" pitchFamily="18" charset="0"/>
              </a:rPr>
              <a:t>The user can book the bus by giving the details like no of </a:t>
            </a:r>
            <a:r>
              <a:rPr lang="en-US" dirty="0" err="1" smtClean="0">
                <a:latin typeface="Times New Roman" panose="02020603050405020304" pitchFamily="18" charset="0"/>
                <a:cs typeface="Times New Roman" panose="02020603050405020304" pitchFamily="18" charset="0"/>
              </a:rPr>
              <a:t>passengers,date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etc.User</a:t>
            </a:r>
            <a:r>
              <a:rPr lang="en-US" dirty="0" smtClean="0">
                <a:latin typeface="Times New Roman" panose="02020603050405020304" pitchFamily="18" charset="0"/>
                <a:cs typeface="Times New Roman" panose="02020603050405020304" pitchFamily="18" charset="0"/>
              </a:rPr>
              <a:t> get the notifications and updates about the booking.</a:t>
            </a:r>
          </a:p>
          <a:p>
            <a:pPr marL="0" indent="0">
              <a:buNone/>
            </a:pPr>
            <a:endParaRPr lang="en-US"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468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Hotel /Resort booking</a:t>
            </a:r>
          </a:p>
          <a:p>
            <a:pPr marL="0" indent="0">
              <a:buNone/>
            </a:pP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user can book the hotel/resort using the </a:t>
            </a:r>
            <a:r>
              <a:rPr lang="en-US" dirty="0" err="1" smtClean="0">
                <a:latin typeface="Times New Roman" panose="02020603050405020304" pitchFamily="18" charset="0"/>
                <a:cs typeface="Times New Roman" panose="02020603050405020304" pitchFamily="18" charset="0"/>
              </a:rPr>
              <a:t>application.user</a:t>
            </a:r>
            <a:r>
              <a:rPr lang="en-US" dirty="0" smtClean="0">
                <a:latin typeface="Times New Roman" panose="02020603050405020304" pitchFamily="18" charset="0"/>
                <a:cs typeface="Times New Roman" panose="02020603050405020304" pitchFamily="18" charset="0"/>
              </a:rPr>
              <a:t> can view the details such as rooms, entertainment </a:t>
            </a:r>
            <a:r>
              <a:rPr lang="en-US" dirty="0" err="1" smtClean="0">
                <a:latin typeface="Times New Roman" panose="02020603050405020304" pitchFamily="18" charset="0"/>
                <a:cs typeface="Times New Roman" panose="02020603050405020304" pitchFamily="18" charset="0"/>
              </a:rPr>
              <a:t>facilietes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Tour Cancellation</a:t>
            </a:r>
          </a:p>
          <a:p>
            <a:pPr marL="0" indent="0">
              <a:buNone/>
            </a:pPr>
            <a:r>
              <a:rPr lang="en-US" dirty="0" smtClean="0">
                <a:latin typeface="Times New Roman" panose="02020603050405020304" pitchFamily="18" charset="0"/>
                <a:cs typeface="Times New Roman" panose="02020603050405020304" pitchFamily="18" charset="0"/>
              </a:rPr>
              <a:t>Users may even cancel their tour if they wish</a:t>
            </a:r>
          </a:p>
          <a:p>
            <a:r>
              <a:rPr lang="en-US" b="1" dirty="0" smtClean="0">
                <a:latin typeface="Times New Roman" panose="02020603050405020304" pitchFamily="18" charset="0"/>
                <a:cs typeface="Times New Roman" panose="02020603050405020304" pitchFamily="18" charset="0"/>
              </a:rPr>
              <a:t>Expense note</a:t>
            </a:r>
          </a:p>
          <a:p>
            <a:pPr marL="0" indent="0">
              <a:buNone/>
            </a:pPr>
            <a:r>
              <a:rPr lang="en-US" dirty="0" smtClean="0">
                <a:latin typeface="Times New Roman" panose="02020603050405020304" pitchFamily="18" charset="0"/>
                <a:cs typeface="Times New Roman" panose="02020603050405020304" pitchFamily="18" charset="0"/>
              </a:rPr>
              <a:t>User can give amount of their expense and the total expense is displayed.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828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sp>
        <p:nvSpPr>
          <p:cNvPr id="3" name="Content Placeholder 2"/>
          <p:cNvSpPr>
            <a:spLocks noGrp="1"/>
          </p:cNvSpPr>
          <p:nvPr>
            <p:ph idx="1"/>
          </p:nvPr>
        </p:nvSpPr>
        <p:spPr/>
        <p:txBody>
          <a:bodyPr/>
          <a:lstStyle/>
          <a:p>
            <a:r>
              <a:rPr lang="en-US" dirty="0" smtClean="0"/>
              <a:t>Splash  page                             Login page                 </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2225488"/>
            <a:ext cx="2160240" cy="4212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2190673"/>
            <a:ext cx="1902672" cy="4122457"/>
          </a:xfrm>
          <a:prstGeom prst="rect">
            <a:avLst/>
          </a:prstGeom>
        </p:spPr>
      </p:pic>
    </p:spTree>
    <p:extLst>
      <p:ext uri="{BB962C8B-B14F-4D97-AF65-F5344CB8AC3E}">
        <p14:creationId xmlns:p14="http://schemas.microsoft.com/office/powerpoint/2010/main" val="777685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2342</TotalTime>
  <Words>721</Words>
  <Application>Microsoft Office PowerPoint</Application>
  <PresentationFormat>On-screen Show (4:3)</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TRAVEL MATE</vt:lpstr>
      <vt:lpstr>RELEVANCE OF TOPIC</vt:lpstr>
      <vt:lpstr>DESCRIPTION </vt:lpstr>
      <vt:lpstr>OBJECTIVE</vt:lpstr>
      <vt:lpstr>EXISTING  SYSTEM</vt:lpstr>
      <vt:lpstr>PROPOSED SYSTEM</vt:lpstr>
      <vt:lpstr>MODULES</vt:lpstr>
      <vt:lpstr>PowerPoint Presentation</vt:lpstr>
      <vt:lpstr>Screenshots</vt:lpstr>
      <vt:lpstr>PowerPoint Presentation</vt:lpstr>
      <vt:lpstr>PowerPoint Presentation</vt:lpstr>
      <vt:lpstr>PowerPoint Presentation</vt:lpstr>
      <vt:lpstr>PowerPoint Presentation</vt:lpstr>
      <vt:lpstr>Future Enhancement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MATE</dc:title>
  <dc:creator>user</dc:creator>
  <cp:lastModifiedBy>user</cp:lastModifiedBy>
  <cp:revision>30</cp:revision>
  <dcterms:created xsi:type="dcterms:W3CDTF">2022-05-23T03:48:51Z</dcterms:created>
  <dcterms:modified xsi:type="dcterms:W3CDTF">2022-07-05T00:28:22Z</dcterms:modified>
</cp:coreProperties>
</file>