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5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0E13-2A21-1569-FF6E-DA895A04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5BAB3-C9BC-B190-484C-CB18967F2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9A13-3664-26FD-86E7-19FF79D45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BBDD-E168-E6A8-4920-A2E5ED5C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9D8F-6678-3298-91DA-808A583E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39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1E9F-93CB-0606-DD24-EE36D652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06ECB-BC52-19D3-B5CF-591338FC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029C-768E-54E3-964F-DB154228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AE8D-B0F8-CF17-0D82-2F313B71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3A71F-6C00-FF8C-3D2B-0B88E50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52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0FB02-C6B6-227D-2C31-2F30A8719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DDE49-C542-4B07-8FB2-5CF0A51C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02C6-278A-606B-C95E-6D094CD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F9CE-6AAD-4C16-4B2E-95F0724F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53CE-2036-2D23-7647-CDEA5B1B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910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3C91-EE0D-5BA4-F267-CA47777C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44BE-4F8C-26AD-2687-245F2EB2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ABB0-CCC8-4718-97D9-F073D218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BDE9-F26A-3F2D-BA61-BAA6481B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1C2A-DE8F-FAE7-A4F8-443E172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259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EF6D-68C4-18C1-C133-6D2A9BE5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54B0B-A451-F880-12CF-EC39CBD88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6AF9-3649-83A5-376C-223DC9D4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77DF-116D-8C82-6730-5E8DF13F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1F97-EEE7-2027-B7EE-A172944B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308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38A9-E0F1-3176-99DB-FD30B2A5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226B-B479-EBFE-FB69-EB3558522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0C069-3EF7-C293-94F0-2AFBF13D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229E1-5466-7489-1A1F-EB23E495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F39AF-89FA-F501-5A44-21376758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F2BC-D6D4-FD91-220D-6CBC6EBB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197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E28F-2FF2-AD3E-1C14-E6722758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765C-D125-99F6-0480-0219175B5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4F163-5288-6590-01A7-B3DE7B29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D901F-3E78-91DF-836C-D406B4F09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8D001-2A7F-D123-42D3-4FD88EEA0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69872-4614-8987-78E9-C41EACBA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548D5-3ABD-9CB8-0124-782D6738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B58B-A31A-7B7B-8786-C39AAA89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07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67FB-ED1A-B764-8897-2B99F0AC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6849A-5173-AA0A-2C13-FC520236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BCBA5-933E-2C68-346B-AA439309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72400-24FB-F674-00CB-9EA2096B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397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524C0-C77C-C729-A618-FA1E1908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F6AB7-8876-01EF-AE6D-7F12BC86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329D7-42EB-3493-58EA-B46B0C50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146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9519-E6FC-A05F-F48B-F81B7398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9B04-AF71-4CD2-EDD3-72C1ADDF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29ED-B5A8-8F26-AF11-6141F6D00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CD65-EDED-F071-03F3-3EFA0593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99AA3-A126-12AD-2063-EF1DB35D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83DEE-E72A-4108-85CE-ABEA07A0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020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ED71-9505-4D60-CDC1-45C18FA3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23F84-FAAA-F52F-6AF1-6F80CA9D7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8F02-7595-A109-7ED3-719B9CDBE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F662A-A03A-1129-6D1D-CA3864B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768FA-AC84-16BE-0EC1-1B4F11DC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7E63-8F51-B102-5005-1B11DAA2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9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C16E3-B85F-D889-D3DD-53A4F02C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55CD-5713-12C5-EAEC-B1430068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3710E-68E2-1469-FCCE-3CB9CB155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930C-FF1F-4226-8779-85EE6E7A15EE}" type="datetimeFigureOut">
              <a:rPr lang="en-DE" smtClean="0"/>
              <a:t>23/02/2023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D652-1301-E34E-406A-042FBD6A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BB46-D60D-2D27-D3DA-B01323AF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03FE-9963-4338-AF8C-9CC0EDAA3EE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148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A0FAA-8B77-6FB9-42ED-03ED91A5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203824"/>
            <a:ext cx="5830114" cy="1133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91C24-C0A6-B8AA-BDA4-E561C1A04A67}"/>
              </a:ext>
            </a:extLst>
          </p:cNvPr>
          <p:cNvSpPr txBox="1"/>
          <p:nvPr/>
        </p:nvSpPr>
        <p:spPr>
          <a:xfrm>
            <a:off x="2749485" y="2228671"/>
            <a:ext cx="66930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ADVENTURE WORKS CYCLES</a:t>
            </a:r>
          </a:p>
          <a:p>
            <a:pPr algn="ctr"/>
            <a:r>
              <a:rPr lang="en-GB" sz="3600" dirty="0"/>
              <a:t>PURCHASE ORDERS ANALYSIS</a:t>
            </a:r>
          </a:p>
          <a:p>
            <a:pPr algn="ctr"/>
            <a:endParaRPr lang="en-GB" sz="3600" dirty="0"/>
          </a:p>
          <a:p>
            <a:pPr algn="ctr"/>
            <a:endParaRPr lang="en-GB" sz="3600" dirty="0"/>
          </a:p>
          <a:p>
            <a:pPr algn="r"/>
            <a:r>
              <a:rPr lang="en-GB" sz="2400" dirty="0"/>
              <a:t>BY:</a:t>
            </a:r>
          </a:p>
          <a:p>
            <a:pPr algn="r"/>
            <a:r>
              <a:rPr lang="en-GB" sz="2400" dirty="0"/>
              <a:t>DEVIKA PATIL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358616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CAE8C-16CD-8EC1-2651-AD1D5366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07"/>
            <a:ext cx="6117517" cy="3214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12B02-F1A7-6D52-1735-46CDC1794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91" y="3288893"/>
            <a:ext cx="6942109" cy="3569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19789F-A13F-ACE7-6998-B6C6FC7D0B3F}"/>
              </a:ext>
            </a:extLst>
          </p:cNvPr>
          <p:cNvSpPr txBox="1"/>
          <p:nvPr/>
        </p:nvSpPr>
        <p:spPr>
          <a:xfrm>
            <a:off x="6366237" y="1252835"/>
            <a:ext cx="545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 and bottom 10 selling products need to be looked into to understand customer demands and come up with new or updated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 for Full-Finger Gloves being in top 10 had no sales in 2008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902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6F7CF6C-838B-C1B5-E9EA-E1BE7EF9A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7"/>
          <a:stretch/>
        </p:blipFill>
        <p:spPr>
          <a:xfrm>
            <a:off x="223520" y="208160"/>
            <a:ext cx="11734800" cy="6376987"/>
          </a:xfrm>
        </p:spPr>
      </p:pic>
    </p:spTree>
    <p:extLst>
      <p:ext uri="{BB962C8B-B14F-4D97-AF65-F5344CB8AC3E}">
        <p14:creationId xmlns:p14="http://schemas.microsoft.com/office/powerpoint/2010/main" val="123625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6A638-B84A-1BEE-6666-7817BF35B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5" y="165693"/>
            <a:ext cx="4373773" cy="3310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8A6DB-FD90-13C6-B4B8-EA8102108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52" y="133292"/>
            <a:ext cx="4315870" cy="3310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1CD3CF-6B71-082A-F359-B7351F3AA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12" y="3525980"/>
            <a:ext cx="3434350" cy="3019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0ACCF-C703-ACCF-584D-C4D415AFA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9" y="3525979"/>
            <a:ext cx="3220195" cy="32137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6272ED-435C-3B4F-E995-3E28FFE77251}"/>
              </a:ext>
            </a:extLst>
          </p:cNvPr>
          <p:cNvSpPr txBox="1"/>
          <p:nvPr/>
        </p:nvSpPr>
        <p:spPr>
          <a:xfrm>
            <a:off x="4911365" y="1055802"/>
            <a:ext cx="2394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Number of orders over years fell in 2008 after steady growth till 2007 but profit increased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030D0-C79A-25C3-3182-5AA408BD21AC}"/>
              </a:ext>
            </a:extLst>
          </p:cNvPr>
          <p:cNvSpPr txBox="1"/>
          <p:nvPr/>
        </p:nvSpPr>
        <p:spPr>
          <a:xfrm>
            <a:off x="4647414" y="4532673"/>
            <a:ext cx="309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Cost incurred by company was less in 2008 but payments from customers was the highest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1367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F8F2C-EB26-7509-DF6E-4023BFBEE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2913" cy="3434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E4351-2F4E-138B-5604-675A66CE8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07" y="0"/>
            <a:ext cx="5017393" cy="379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009A1-4A1B-F903-BEE2-251FAC647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5" y="3560975"/>
            <a:ext cx="3723600" cy="3369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9367F1-9DFA-D1D0-8631-F172E28F36DC}"/>
              </a:ext>
            </a:extLst>
          </p:cNvPr>
          <p:cNvSpPr txBox="1"/>
          <p:nvPr/>
        </p:nvSpPr>
        <p:spPr>
          <a:xfrm>
            <a:off x="7777113" y="4160972"/>
            <a:ext cx="309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numbers of customers saw a decline in 2008 which could be a reason why sales orders and quantity sold was less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8257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520717-9A64-806E-7349-73AC5A4D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7" y="0"/>
            <a:ext cx="5232564" cy="4213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2AD9-613F-0989-9426-0FC3234C8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238" y="3428999"/>
            <a:ext cx="7347974" cy="3282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3657D-E8AD-5332-A5D8-9BE692FDAA0C}"/>
              </a:ext>
            </a:extLst>
          </p:cNvPr>
          <p:cNvSpPr txBox="1"/>
          <p:nvPr/>
        </p:nvSpPr>
        <p:spPr>
          <a:xfrm>
            <a:off x="5957739" y="1114335"/>
            <a:ext cx="5373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Performance of sales persons also fell which could be due to customer churn but need to mentor them to increase sales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Also, focus should be more on United States as customer churn was significant there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44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B66E7-7A54-EAC6-E6FE-83632652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8"/>
            <a:ext cx="5307291" cy="3963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B946-117E-452D-ECC7-E951268A9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822" y="3855563"/>
            <a:ext cx="6819178" cy="30024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6BA26F-FFEC-166E-4645-B2D79F976A55}"/>
              </a:ext>
            </a:extLst>
          </p:cNvPr>
          <p:cNvSpPr txBox="1"/>
          <p:nvPr/>
        </p:nvSpPr>
        <p:spPr>
          <a:xfrm>
            <a:off x="5957739" y="1529381"/>
            <a:ext cx="5373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As seen in the previous slide, US region needs more attention followed by France and Germany which are in growing phase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884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3BF0B-58D4-5631-4D2F-0D6F3D9B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9" y="415332"/>
            <a:ext cx="11707859" cy="5020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F22E5E-E07D-6DFC-F117-176208787256}"/>
              </a:ext>
            </a:extLst>
          </p:cNvPr>
          <p:cNvSpPr txBox="1"/>
          <p:nvPr/>
        </p:nvSpPr>
        <p:spPr>
          <a:xfrm>
            <a:off x="2064467" y="5585327"/>
            <a:ext cx="8063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it comes to drop in sales by product category, “Bikes” were the most sold in past years and fell drastically in 2008.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product category need to be monitored.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674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6A3CA-4BFA-350A-3402-14B96F74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4" y="213864"/>
            <a:ext cx="6118172" cy="3311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0937DE-D046-0479-05B0-C17F45B11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96" y="3252247"/>
            <a:ext cx="6262654" cy="3191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0E1258-037D-F814-EF94-0AA98AC6D453}"/>
              </a:ext>
            </a:extLst>
          </p:cNvPr>
          <p:cNvSpPr txBox="1"/>
          <p:nvPr/>
        </p:nvSpPr>
        <p:spPr>
          <a:xfrm>
            <a:off x="6561052" y="1271391"/>
            <a:ext cx="545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 case of market and customer analysis, top 10 and bottom 10 buying customers can be studied to identify the issue and come up with a strategy for customer retention and sales growth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847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548EA-D1CD-F87D-ED75-77BC7D0D8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29460" cy="351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45D884-C44A-EDCC-C54E-FE63BAE94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070" y="3261674"/>
            <a:ext cx="6282930" cy="35963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7D7C4-D655-70C0-C0C7-D65D24729065}"/>
              </a:ext>
            </a:extLst>
          </p:cNvPr>
          <p:cNvSpPr txBox="1"/>
          <p:nvPr/>
        </p:nvSpPr>
        <p:spPr>
          <a:xfrm>
            <a:off x="6262542" y="922599"/>
            <a:ext cx="545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 case of market and customer analysis, top 10 and bottom 10 cities with respect to orders count can be studied to identify the issue and come up with a strategy for customer retention and sales growth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0198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07AD2-A629-821A-6144-1BE674D47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6204" cy="350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47DA-DBC9-CD85-3031-039D7A666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04" y="3429000"/>
            <a:ext cx="6062896" cy="3466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16C1C6-C659-AA67-6EA6-D5F0A9D12D51}"/>
              </a:ext>
            </a:extLst>
          </p:cNvPr>
          <p:cNvSpPr txBox="1"/>
          <p:nvPr/>
        </p:nvSpPr>
        <p:spPr>
          <a:xfrm>
            <a:off x="6366237" y="1252835"/>
            <a:ext cx="5450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 and bottom 5 selling sub categories need to be looked into to understand customer demands and come up with new or updated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 for Road Frames being in top 5 had least sales in 2008 as compared to past years</a:t>
            </a:r>
            <a:endParaRPr lang="en-DE" dirty="0"/>
          </a:p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0978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306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Devika Patil</dc:creator>
  <cp:lastModifiedBy>Devika Patil</cp:lastModifiedBy>
  <cp:revision>2</cp:revision>
  <dcterms:created xsi:type="dcterms:W3CDTF">2023-02-22T22:09:12Z</dcterms:created>
  <dcterms:modified xsi:type="dcterms:W3CDTF">2023-02-23T13:40:23Z</dcterms:modified>
</cp:coreProperties>
</file>