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725ea05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725ea05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725ea0515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725ea0515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creenshot 2025-06-17 at 7.15.3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693"/>
            <a:ext cx="9144000" cy="487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6-17 at 7.16.0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398"/>
            <a:ext cx="9143999" cy="470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