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645" r:id="rId2"/>
    <p:sldId id="646" r:id="rId3"/>
    <p:sldId id="647" r:id="rId4"/>
    <p:sldId id="649" r:id="rId5"/>
    <p:sldId id="648" r:id="rId6"/>
    <p:sldId id="650" r:id="rId7"/>
    <p:sldId id="653" r:id="rId8"/>
    <p:sldId id="654" r:id="rId9"/>
    <p:sldId id="651" r:id="rId10"/>
    <p:sldId id="652" r:id="rId11"/>
    <p:sldId id="657" r:id="rId12"/>
    <p:sldId id="656" r:id="rId13"/>
    <p:sldId id="658" r:id="rId14"/>
    <p:sldId id="659" r:id="rId15"/>
    <p:sldId id="662" r:id="rId16"/>
    <p:sldId id="660" r:id="rId17"/>
    <p:sldId id="663" r:id="rId18"/>
    <p:sldId id="672" r:id="rId19"/>
    <p:sldId id="667" r:id="rId20"/>
    <p:sldId id="664" r:id="rId21"/>
    <p:sldId id="665" r:id="rId22"/>
    <p:sldId id="668" r:id="rId23"/>
    <p:sldId id="673" r:id="rId24"/>
    <p:sldId id="669" r:id="rId25"/>
    <p:sldId id="674" r:id="rId26"/>
    <p:sldId id="675" r:id="rId27"/>
    <p:sldId id="676" r:id="rId28"/>
    <p:sldId id="337" r:id="rId29"/>
    <p:sldId id="678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778" userDrawn="1">
          <p15:clr>
            <a:srgbClr val="A4A3A4"/>
          </p15:clr>
        </p15:guide>
        <p15:guide id="4" pos="69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964"/>
    <a:srgbClr val="D6E0E6"/>
    <a:srgbClr val="EBF0F9"/>
    <a:srgbClr val="021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27" autoAdjust="0"/>
    <p:restoredTop sz="92650" autoAdjust="0"/>
  </p:normalViewPr>
  <p:slideViewPr>
    <p:cSldViewPr snapToGrid="0">
      <p:cViewPr>
        <p:scale>
          <a:sx n="75" d="100"/>
          <a:sy n="75" d="100"/>
        </p:scale>
        <p:origin x="1752" y="1410"/>
      </p:cViewPr>
      <p:guideLst>
        <p:guide pos="3840"/>
        <p:guide orient="horz" pos="2160"/>
        <p:guide pos="778"/>
        <p:guide pos="692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1" d="100"/>
        <a:sy n="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B65CA-5C11-449A-9001-694C68EE7B20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802B7-F930-426E-B525-9187CA74E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97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2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80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859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109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92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6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10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246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378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38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8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412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203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78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036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896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712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702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1396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21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97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39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7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966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890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66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55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087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3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51pptmoban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86342F8-C866-CEC4-CCC6-530EEC3D2E2C}"/>
              </a:ext>
            </a:extLst>
          </p:cNvPr>
          <p:cNvGrpSpPr/>
          <p:nvPr userDrawn="1"/>
        </p:nvGrpSpPr>
        <p:grpSpPr>
          <a:xfrm>
            <a:off x="435428" y="183108"/>
            <a:ext cx="11340193" cy="6293892"/>
            <a:chOff x="435428" y="183108"/>
            <a:chExt cx="11340193" cy="6293892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2D891C85-3EBB-4B95-A103-4E49199EA6D1}"/>
                </a:ext>
              </a:extLst>
            </p:cNvPr>
            <p:cNvSpPr/>
            <p:nvPr/>
          </p:nvSpPr>
          <p:spPr>
            <a:xfrm>
              <a:off x="435428" y="371475"/>
              <a:ext cx="11321143" cy="6096000"/>
            </a:xfrm>
            <a:custGeom>
              <a:avLst/>
              <a:gdLst>
                <a:gd name="connsiteX0" fmla="*/ 0 w 11321143"/>
                <a:gd name="connsiteY0" fmla="*/ 0 h 6096000"/>
                <a:gd name="connsiteX1" fmla="*/ 11321143 w 11321143"/>
                <a:gd name="connsiteY1" fmla="*/ 0 h 6096000"/>
                <a:gd name="connsiteX2" fmla="*/ 11321143 w 11321143"/>
                <a:gd name="connsiteY2" fmla="*/ 4842695 h 6096000"/>
                <a:gd name="connsiteX3" fmla="*/ 11309294 w 11321143"/>
                <a:gd name="connsiteY3" fmla="*/ 4909740 h 6096000"/>
                <a:gd name="connsiteX4" fmla="*/ 11070772 w 11321143"/>
                <a:gd name="connsiteY4" fmla="*/ 5368925 h 6096000"/>
                <a:gd name="connsiteX5" fmla="*/ 10132410 w 11321143"/>
                <a:gd name="connsiteY5" fmla="*/ 5994747 h 6096000"/>
                <a:gd name="connsiteX6" fmla="*/ 9932043 w 11321143"/>
                <a:gd name="connsiteY6" fmla="*/ 6096000 h 6096000"/>
                <a:gd name="connsiteX7" fmla="*/ 0 w 11321143"/>
                <a:gd name="connsiteY7" fmla="*/ 6096000 h 6096000"/>
                <a:gd name="connsiteX8" fmla="*/ 0 w 11321143"/>
                <a:gd name="connsiteY8" fmla="*/ 0 h 60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1143" h="6096000" fill="none" extrusionOk="0">
                  <a:moveTo>
                    <a:pt x="0" y="0"/>
                  </a:moveTo>
                  <a:cubicBezTo>
                    <a:pt x="4750850" y="-162197"/>
                    <a:pt x="8608288" y="-72162"/>
                    <a:pt x="11321143" y="0"/>
                  </a:cubicBezTo>
                  <a:cubicBezTo>
                    <a:pt x="11190189" y="2287792"/>
                    <a:pt x="11277569" y="2460017"/>
                    <a:pt x="11321143" y="4842695"/>
                  </a:cubicBezTo>
                  <a:cubicBezTo>
                    <a:pt x="11310743" y="4870983"/>
                    <a:pt x="11316306" y="4897866"/>
                    <a:pt x="11309294" y="4909740"/>
                  </a:cubicBezTo>
                  <a:cubicBezTo>
                    <a:pt x="11282459" y="5059902"/>
                    <a:pt x="11207279" y="5211944"/>
                    <a:pt x="11070772" y="5368925"/>
                  </a:cubicBezTo>
                  <a:cubicBezTo>
                    <a:pt x="10836671" y="5594923"/>
                    <a:pt x="10482096" y="5768497"/>
                    <a:pt x="10132410" y="5994747"/>
                  </a:cubicBezTo>
                  <a:cubicBezTo>
                    <a:pt x="10083565" y="6020142"/>
                    <a:pt x="9948289" y="6075794"/>
                    <a:pt x="9932043" y="6096000"/>
                  </a:cubicBezTo>
                  <a:cubicBezTo>
                    <a:pt x="7727561" y="6163931"/>
                    <a:pt x="2393438" y="5950430"/>
                    <a:pt x="0" y="6096000"/>
                  </a:cubicBezTo>
                  <a:cubicBezTo>
                    <a:pt x="64656" y="3947516"/>
                    <a:pt x="-17807" y="1518985"/>
                    <a:pt x="0" y="0"/>
                  </a:cubicBezTo>
                  <a:close/>
                </a:path>
                <a:path w="11321143" h="6096000" stroke="0" extrusionOk="0">
                  <a:moveTo>
                    <a:pt x="0" y="0"/>
                  </a:moveTo>
                  <a:cubicBezTo>
                    <a:pt x="1960533" y="118645"/>
                    <a:pt x="8252385" y="116012"/>
                    <a:pt x="11321143" y="0"/>
                  </a:cubicBezTo>
                  <a:cubicBezTo>
                    <a:pt x="11188261" y="1937073"/>
                    <a:pt x="11406094" y="3230383"/>
                    <a:pt x="11321143" y="4842695"/>
                  </a:cubicBezTo>
                  <a:cubicBezTo>
                    <a:pt x="11321628" y="4864073"/>
                    <a:pt x="11317161" y="4880834"/>
                    <a:pt x="11309294" y="4909740"/>
                  </a:cubicBezTo>
                  <a:cubicBezTo>
                    <a:pt x="11246255" y="5052544"/>
                    <a:pt x="11215260" y="5226633"/>
                    <a:pt x="11070772" y="5368925"/>
                  </a:cubicBezTo>
                  <a:cubicBezTo>
                    <a:pt x="10879463" y="5590810"/>
                    <a:pt x="10537917" y="5755893"/>
                    <a:pt x="10132410" y="5994747"/>
                  </a:cubicBezTo>
                  <a:cubicBezTo>
                    <a:pt x="10100116" y="6015847"/>
                    <a:pt x="10009596" y="6072197"/>
                    <a:pt x="9932043" y="6096000"/>
                  </a:cubicBezTo>
                  <a:cubicBezTo>
                    <a:pt x="7182646" y="6047769"/>
                    <a:pt x="2630349" y="6180455"/>
                    <a:pt x="0" y="6096000"/>
                  </a:cubicBezTo>
                  <a:cubicBezTo>
                    <a:pt x="-38581" y="3909324"/>
                    <a:pt x="63341" y="61752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8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1321143"/>
                        <a:gd name="connsiteY0" fmla="*/ 0 h 6096000"/>
                        <a:gd name="connsiteX1" fmla="*/ 11321143 w 11321143"/>
                        <a:gd name="connsiteY1" fmla="*/ 0 h 6096000"/>
                        <a:gd name="connsiteX2" fmla="*/ 11321143 w 11321143"/>
                        <a:gd name="connsiteY2" fmla="*/ 4842695 h 6096000"/>
                        <a:gd name="connsiteX3" fmla="*/ 11309294 w 11321143"/>
                        <a:gd name="connsiteY3" fmla="*/ 4909740 h 6096000"/>
                        <a:gd name="connsiteX4" fmla="*/ 11070772 w 11321143"/>
                        <a:gd name="connsiteY4" fmla="*/ 5368925 h 6096000"/>
                        <a:gd name="connsiteX5" fmla="*/ 10132410 w 11321143"/>
                        <a:gd name="connsiteY5" fmla="*/ 5994747 h 6096000"/>
                        <a:gd name="connsiteX6" fmla="*/ 9932043 w 11321143"/>
                        <a:gd name="connsiteY6" fmla="*/ 6096000 h 6096000"/>
                        <a:gd name="connsiteX7" fmla="*/ 0 w 11321143"/>
                        <a:gd name="connsiteY7" fmla="*/ 6096000 h 6096000"/>
                        <a:gd name="connsiteX8" fmla="*/ 0 w 11321143"/>
                        <a:gd name="connsiteY8" fmla="*/ 0 h 6096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1321143" h="6096000">
                          <a:moveTo>
                            <a:pt x="0" y="0"/>
                          </a:moveTo>
                          <a:lnTo>
                            <a:pt x="11321143" y="0"/>
                          </a:lnTo>
                          <a:lnTo>
                            <a:pt x="11321143" y="4842695"/>
                          </a:lnTo>
                          <a:lnTo>
                            <a:pt x="11309294" y="4909740"/>
                          </a:lnTo>
                          <a:cubicBezTo>
                            <a:pt x="11273708" y="5067564"/>
                            <a:pt x="11205180" y="5221817"/>
                            <a:pt x="11070772" y="5368925"/>
                          </a:cubicBezTo>
                          <a:cubicBezTo>
                            <a:pt x="10869159" y="5589588"/>
                            <a:pt x="10519314" y="5794177"/>
                            <a:pt x="10132410" y="5994747"/>
                          </a:cubicBezTo>
                          <a:lnTo>
                            <a:pt x="9932043" y="6096000"/>
                          </a:lnTo>
                          <a:lnTo>
                            <a:pt x="0" y="609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B76CEAB-B0FB-3D78-A594-41DF9A26E734}"/>
                </a:ext>
              </a:extLst>
            </p:cNvPr>
            <p:cNvSpPr/>
            <p:nvPr/>
          </p:nvSpPr>
          <p:spPr>
            <a:xfrm>
              <a:off x="435428" y="300718"/>
              <a:ext cx="11321143" cy="109446"/>
            </a:xfrm>
            <a:prstGeom prst="rect">
              <a:avLst/>
            </a:prstGeom>
            <a:solidFill>
              <a:srgbClr val="04296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9AA884C-BA63-E0CF-33BD-35D30C84F246}"/>
                </a:ext>
              </a:extLst>
            </p:cNvPr>
            <p:cNvGrpSpPr/>
            <p:nvPr/>
          </p:nvGrpSpPr>
          <p:grpSpPr>
            <a:xfrm>
              <a:off x="805492" y="183108"/>
              <a:ext cx="221373" cy="472497"/>
              <a:chOff x="805492" y="183108"/>
              <a:chExt cx="221373" cy="472497"/>
            </a:xfrm>
          </p:grpSpPr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CF88873C-8927-F57C-BE6D-4C7A8B8D15A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弧形 74">
                <a:extLst>
                  <a:ext uri="{FF2B5EF4-FFF2-40B4-BE49-F238E27FC236}">
                    <a16:creationId xmlns:a16="http://schemas.microsoft.com/office/drawing/2014/main" id="{B226A5B6-E549-92BC-8CC1-673577561824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6" name="弧形 75">
                <a:extLst>
                  <a:ext uri="{FF2B5EF4-FFF2-40B4-BE49-F238E27FC236}">
                    <a16:creationId xmlns:a16="http://schemas.microsoft.com/office/drawing/2014/main" id="{6AEE3833-16D7-1EDD-7587-08FDAD3FE24D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77E94F9-2ABA-26BE-1A72-784FC70E4401}"/>
                </a:ext>
              </a:extLst>
            </p:cNvPr>
            <p:cNvSpPr/>
            <p:nvPr/>
          </p:nvSpPr>
          <p:spPr>
            <a:xfrm>
              <a:off x="10391877" y="5246315"/>
              <a:ext cx="1383744" cy="1230685"/>
            </a:xfrm>
            <a:custGeom>
              <a:avLst/>
              <a:gdLst>
                <a:gd name="connsiteX0" fmla="*/ 1383744 w 1383744"/>
                <a:gd name="connsiteY0" fmla="*/ 0 h 1230685"/>
                <a:gd name="connsiteX1" fmla="*/ 1375760 w 1383744"/>
                <a:gd name="connsiteY1" fmla="*/ 45178 h 1230685"/>
                <a:gd name="connsiteX2" fmla="*/ 1137238 w 1383744"/>
                <a:gd name="connsiteY2" fmla="*/ 504363 h 1230685"/>
                <a:gd name="connsiteX3" fmla="*/ 198876 w 1383744"/>
                <a:gd name="connsiteY3" fmla="*/ 1130185 h 1230685"/>
                <a:gd name="connsiteX4" fmla="*/ 0 w 1383744"/>
                <a:gd name="connsiteY4" fmla="*/ 1230685 h 1230685"/>
                <a:gd name="connsiteX5" fmla="*/ 108451 w 1383744"/>
                <a:gd name="connsiteY5" fmla="*/ 1104295 h 1230685"/>
                <a:gd name="connsiteX6" fmla="*/ 295863 w 1383744"/>
                <a:gd name="connsiteY6" fmla="*/ 722644 h 1230685"/>
                <a:gd name="connsiteX7" fmla="*/ 310944 w 1383744"/>
                <a:gd name="connsiteY7" fmla="*/ 125744 h 1230685"/>
                <a:gd name="connsiteX8" fmla="*/ 1023731 w 1383744"/>
                <a:gd name="connsiteY8" fmla="*/ 218613 h 1230685"/>
                <a:gd name="connsiteX9" fmla="*/ 1344959 w 1383744"/>
                <a:gd name="connsiteY9" fmla="*/ 40094 h 123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744" h="1230685">
                  <a:moveTo>
                    <a:pt x="1383744" y="0"/>
                  </a:moveTo>
                  <a:lnTo>
                    <a:pt x="1375760" y="45178"/>
                  </a:lnTo>
                  <a:cubicBezTo>
                    <a:pt x="1340174" y="203002"/>
                    <a:pt x="1271646" y="357255"/>
                    <a:pt x="1137238" y="504363"/>
                  </a:cubicBezTo>
                  <a:cubicBezTo>
                    <a:pt x="935625" y="725026"/>
                    <a:pt x="585780" y="929615"/>
                    <a:pt x="198876" y="1130185"/>
                  </a:cubicBezTo>
                  <a:lnTo>
                    <a:pt x="0" y="1230685"/>
                  </a:lnTo>
                  <a:lnTo>
                    <a:pt x="108451" y="1104295"/>
                  </a:lnTo>
                  <a:cubicBezTo>
                    <a:pt x="209542" y="972278"/>
                    <a:pt x="255382" y="862642"/>
                    <a:pt x="295863" y="722644"/>
                  </a:cubicBezTo>
                  <a:cubicBezTo>
                    <a:pt x="349838" y="535980"/>
                    <a:pt x="332111" y="286611"/>
                    <a:pt x="310944" y="125744"/>
                  </a:cubicBezTo>
                  <a:cubicBezTo>
                    <a:pt x="566002" y="181835"/>
                    <a:pt x="836538" y="248246"/>
                    <a:pt x="1023731" y="218613"/>
                  </a:cubicBezTo>
                  <a:cubicBezTo>
                    <a:pt x="1164126" y="196389"/>
                    <a:pt x="1256300" y="127282"/>
                    <a:pt x="1344959" y="400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1546F82-5A9F-B4F8-C6FF-C6D4B346E1FA}"/>
                </a:ext>
              </a:extLst>
            </p:cNvPr>
            <p:cNvGrpSpPr/>
            <p:nvPr/>
          </p:nvGrpSpPr>
          <p:grpSpPr>
            <a:xfrm>
              <a:off x="1602476" y="183108"/>
              <a:ext cx="221373" cy="472497"/>
              <a:chOff x="805492" y="183108"/>
              <a:chExt cx="221373" cy="472497"/>
            </a:xfrm>
          </p:grpSpPr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3FB339D5-759D-FED3-FAF0-64065FB2AA10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DC88FB7D-60E6-85E8-2B64-5BB07C83C685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弧形 72">
                <a:extLst>
                  <a:ext uri="{FF2B5EF4-FFF2-40B4-BE49-F238E27FC236}">
                    <a16:creationId xmlns:a16="http://schemas.microsoft.com/office/drawing/2014/main" id="{FA03DDD9-3BDC-83D6-3CD8-6F004512D227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62B6915-5EFD-7503-FCE1-92BD1CF398CB}"/>
                </a:ext>
              </a:extLst>
            </p:cNvPr>
            <p:cNvGrpSpPr/>
            <p:nvPr/>
          </p:nvGrpSpPr>
          <p:grpSpPr>
            <a:xfrm>
              <a:off x="2399460" y="183108"/>
              <a:ext cx="221373" cy="472497"/>
              <a:chOff x="805492" y="183108"/>
              <a:chExt cx="221373" cy="472497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B830FAA6-80D6-440A-7FBA-467507A55BF4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03171024-C11C-7EB9-DEAA-25512483A7C6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0" name="弧形 69">
                <a:extLst>
                  <a:ext uri="{FF2B5EF4-FFF2-40B4-BE49-F238E27FC236}">
                    <a16:creationId xmlns:a16="http://schemas.microsoft.com/office/drawing/2014/main" id="{F4FE1570-B4C4-5624-E2AF-E94B43551765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B83EAFA-DB67-F490-B66E-FFBA196546DB}"/>
                </a:ext>
              </a:extLst>
            </p:cNvPr>
            <p:cNvGrpSpPr/>
            <p:nvPr/>
          </p:nvGrpSpPr>
          <p:grpSpPr>
            <a:xfrm>
              <a:off x="3196444" y="183108"/>
              <a:ext cx="221373" cy="472497"/>
              <a:chOff x="805492" y="183108"/>
              <a:chExt cx="221373" cy="472497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F1AE2247-16BE-0B57-8A9F-11ACEEEFC5B4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弧形 65">
                <a:extLst>
                  <a:ext uri="{FF2B5EF4-FFF2-40B4-BE49-F238E27FC236}">
                    <a16:creationId xmlns:a16="http://schemas.microsoft.com/office/drawing/2014/main" id="{372AC4B1-B075-415E-CCA6-D8B2E23427ED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" name="弧形 66">
                <a:extLst>
                  <a:ext uri="{FF2B5EF4-FFF2-40B4-BE49-F238E27FC236}">
                    <a16:creationId xmlns:a16="http://schemas.microsoft.com/office/drawing/2014/main" id="{3FB0818E-F99D-A0BD-D89E-82013F34AAB5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83D9578-EFE0-3D82-87A8-5B361D3136D3}"/>
                </a:ext>
              </a:extLst>
            </p:cNvPr>
            <p:cNvGrpSpPr/>
            <p:nvPr/>
          </p:nvGrpSpPr>
          <p:grpSpPr>
            <a:xfrm>
              <a:off x="3993428" y="183108"/>
              <a:ext cx="221373" cy="472497"/>
              <a:chOff x="805492" y="183108"/>
              <a:chExt cx="221373" cy="472497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7A6C2211-9541-A033-55BD-47D1DF74A7D0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弧形 62">
                <a:extLst>
                  <a:ext uri="{FF2B5EF4-FFF2-40B4-BE49-F238E27FC236}">
                    <a16:creationId xmlns:a16="http://schemas.microsoft.com/office/drawing/2014/main" id="{73E586A4-35D3-DEF3-982C-BB5A9AC238D9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EEE91229-0CC0-40A4-08B2-9F4797FD6535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1DB8CE7-3AC1-F8DD-23E8-2EBA5F1FEC00}"/>
                </a:ext>
              </a:extLst>
            </p:cNvPr>
            <p:cNvGrpSpPr/>
            <p:nvPr/>
          </p:nvGrpSpPr>
          <p:grpSpPr>
            <a:xfrm>
              <a:off x="4790412" y="183108"/>
              <a:ext cx="221373" cy="472497"/>
              <a:chOff x="805492" y="183108"/>
              <a:chExt cx="221373" cy="472497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831A09C2-449D-DD0B-3E19-75DBCE98EF87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弧形 59">
                <a:extLst>
                  <a:ext uri="{FF2B5EF4-FFF2-40B4-BE49-F238E27FC236}">
                    <a16:creationId xmlns:a16="http://schemas.microsoft.com/office/drawing/2014/main" id="{EEA46CDC-4AB0-76D5-1648-9BA28933E449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" name="弧形 60">
                <a:extLst>
                  <a:ext uri="{FF2B5EF4-FFF2-40B4-BE49-F238E27FC236}">
                    <a16:creationId xmlns:a16="http://schemas.microsoft.com/office/drawing/2014/main" id="{06D5729F-1281-61D9-C4B8-B0D8BAC00510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EE3AE9F-3883-A569-001F-95E72EF3041D}"/>
                </a:ext>
              </a:extLst>
            </p:cNvPr>
            <p:cNvGrpSpPr/>
            <p:nvPr/>
          </p:nvGrpSpPr>
          <p:grpSpPr>
            <a:xfrm>
              <a:off x="5587396" y="183108"/>
              <a:ext cx="221373" cy="472497"/>
              <a:chOff x="805492" y="183108"/>
              <a:chExt cx="221373" cy="472497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DB2D52ED-4498-0E1E-023B-E80F0B9E1641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弧形 56">
                <a:extLst>
                  <a:ext uri="{FF2B5EF4-FFF2-40B4-BE49-F238E27FC236}">
                    <a16:creationId xmlns:a16="http://schemas.microsoft.com/office/drawing/2014/main" id="{150899E0-5282-F4DE-2D4A-80A784DC6C8C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00E0ED7F-8007-EB7C-8F28-91A3939C1AB7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E7CC756-59B5-4FA7-E7F0-679A5004650C}"/>
                </a:ext>
              </a:extLst>
            </p:cNvPr>
            <p:cNvGrpSpPr/>
            <p:nvPr/>
          </p:nvGrpSpPr>
          <p:grpSpPr>
            <a:xfrm>
              <a:off x="6384380" y="183108"/>
              <a:ext cx="221373" cy="472497"/>
              <a:chOff x="805492" y="183108"/>
              <a:chExt cx="221373" cy="472497"/>
            </a:xfrm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D39798F3-DA3B-D815-7434-4E372F6F998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弧形 53">
                <a:extLst>
                  <a:ext uri="{FF2B5EF4-FFF2-40B4-BE49-F238E27FC236}">
                    <a16:creationId xmlns:a16="http://schemas.microsoft.com/office/drawing/2014/main" id="{EB05C124-4C23-8B92-B373-BE3BB7342A4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" name="弧形 54">
                <a:extLst>
                  <a:ext uri="{FF2B5EF4-FFF2-40B4-BE49-F238E27FC236}">
                    <a16:creationId xmlns:a16="http://schemas.microsoft.com/office/drawing/2014/main" id="{7FB9AC39-2241-B1F3-91C8-1E03CB4D8D57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9380853-D571-300B-BCBC-846D59817A43}"/>
                </a:ext>
              </a:extLst>
            </p:cNvPr>
            <p:cNvGrpSpPr/>
            <p:nvPr/>
          </p:nvGrpSpPr>
          <p:grpSpPr>
            <a:xfrm>
              <a:off x="7181364" y="183108"/>
              <a:ext cx="221373" cy="472497"/>
              <a:chOff x="805492" y="183108"/>
              <a:chExt cx="221373" cy="472497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DBFE9D4-169D-76B4-5641-EA25026EE581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12606AF5-E0C8-EAD6-9CB3-2E85FB7C6D7A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弧形 51">
                <a:extLst>
                  <a:ext uri="{FF2B5EF4-FFF2-40B4-BE49-F238E27FC236}">
                    <a16:creationId xmlns:a16="http://schemas.microsoft.com/office/drawing/2014/main" id="{6D68B428-B77C-96F9-AD9F-62D23C51B55E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08E4FC0-7DE4-F6FF-CFEF-4C2309C58F60}"/>
                </a:ext>
              </a:extLst>
            </p:cNvPr>
            <p:cNvGrpSpPr/>
            <p:nvPr/>
          </p:nvGrpSpPr>
          <p:grpSpPr>
            <a:xfrm>
              <a:off x="7978348" y="183108"/>
              <a:ext cx="221373" cy="472497"/>
              <a:chOff x="805492" y="183108"/>
              <a:chExt cx="221373" cy="472497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5495A640-BAB6-F142-8F10-266C4281232F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89198CF4-6ACE-D996-B11D-5BA40A734697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弧形 48">
                <a:extLst>
                  <a:ext uri="{FF2B5EF4-FFF2-40B4-BE49-F238E27FC236}">
                    <a16:creationId xmlns:a16="http://schemas.microsoft.com/office/drawing/2014/main" id="{96D20AD3-1BA1-00DD-433E-9FA05EB04DF3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D5E71E7-EBBB-8B65-5F86-AC995D92B2DB}"/>
                </a:ext>
              </a:extLst>
            </p:cNvPr>
            <p:cNvGrpSpPr/>
            <p:nvPr/>
          </p:nvGrpSpPr>
          <p:grpSpPr>
            <a:xfrm>
              <a:off x="8775332" y="183108"/>
              <a:ext cx="221373" cy="472497"/>
              <a:chOff x="805492" y="183108"/>
              <a:chExt cx="221373" cy="47249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F391B30D-5F40-FB62-90BB-259302B9289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弧形 44">
                <a:extLst>
                  <a:ext uri="{FF2B5EF4-FFF2-40B4-BE49-F238E27FC236}">
                    <a16:creationId xmlns:a16="http://schemas.microsoft.com/office/drawing/2014/main" id="{D27B0E3F-381D-3CEB-CE6C-3E738BE24F5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C711289C-6F84-9B6F-EFAF-956A843EA5F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9D3ED15-32B6-F59C-753B-C01E27EB7E60}"/>
                </a:ext>
              </a:extLst>
            </p:cNvPr>
            <p:cNvGrpSpPr/>
            <p:nvPr/>
          </p:nvGrpSpPr>
          <p:grpSpPr>
            <a:xfrm>
              <a:off x="9572316" y="183108"/>
              <a:ext cx="221373" cy="472497"/>
              <a:chOff x="805492" y="183108"/>
              <a:chExt cx="221373" cy="472497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9A8F5EF6-01AA-34BA-34E2-0D7796D7C7B9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弧形 41">
                <a:extLst>
                  <a:ext uri="{FF2B5EF4-FFF2-40B4-BE49-F238E27FC236}">
                    <a16:creationId xmlns:a16="http://schemas.microsoft.com/office/drawing/2014/main" id="{D9C0CDEF-1BB1-7591-5372-F9B8150F234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弧形 42">
                <a:extLst>
                  <a:ext uri="{FF2B5EF4-FFF2-40B4-BE49-F238E27FC236}">
                    <a16:creationId xmlns:a16="http://schemas.microsoft.com/office/drawing/2014/main" id="{192186A6-74FC-8474-841F-64F7F3031E9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87F4AD2F-33AF-2DDD-0108-C6976B27D888}"/>
                </a:ext>
              </a:extLst>
            </p:cNvPr>
            <p:cNvGrpSpPr/>
            <p:nvPr/>
          </p:nvGrpSpPr>
          <p:grpSpPr>
            <a:xfrm>
              <a:off x="10369300" y="183108"/>
              <a:ext cx="221373" cy="472497"/>
              <a:chOff x="805492" y="183108"/>
              <a:chExt cx="221373" cy="472497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8FABFE3D-5CD0-0F7A-EC9B-725990E3BC66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弧形 38">
                <a:extLst>
                  <a:ext uri="{FF2B5EF4-FFF2-40B4-BE49-F238E27FC236}">
                    <a16:creationId xmlns:a16="http://schemas.microsoft.com/office/drawing/2014/main" id="{F11B3326-5454-3761-9197-7758C05D49C9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弧形 39">
                <a:extLst>
                  <a:ext uri="{FF2B5EF4-FFF2-40B4-BE49-F238E27FC236}">
                    <a16:creationId xmlns:a16="http://schemas.microsoft.com/office/drawing/2014/main" id="{E0CC4728-619C-52EA-6135-80DA9AED359C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68EA1D9-3874-AE4A-4E5C-1F9144F1B5F7}"/>
                </a:ext>
              </a:extLst>
            </p:cNvPr>
            <p:cNvGrpSpPr/>
            <p:nvPr/>
          </p:nvGrpSpPr>
          <p:grpSpPr>
            <a:xfrm>
              <a:off x="11166284" y="183108"/>
              <a:ext cx="221373" cy="472497"/>
              <a:chOff x="805492" y="183108"/>
              <a:chExt cx="221373" cy="472497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D2896C36-81C6-12A2-768A-70B6EBA9207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弧形 35">
                <a:extLst>
                  <a:ext uri="{FF2B5EF4-FFF2-40B4-BE49-F238E27FC236}">
                    <a16:creationId xmlns:a16="http://schemas.microsoft.com/office/drawing/2014/main" id="{03E47375-8CBC-9490-83D6-58C28FE3A811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弧形 36">
                <a:extLst>
                  <a:ext uri="{FF2B5EF4-FFF2-40B4-BE49-F238E27FC236}">
                    <a16:creationId xmlns:a16="http://schemas.microsoft.com/office/drawing/2014/main" id="{5CA0FEB7-04E3-69CC-905D-61561BB3339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2C0F414-C0F6-0A52-3E2C-3F41C309089F}"/>
                </a:ext>
              </a:extLst>
            </p:cNvPr>
            <p:cNvGrpSpPr/>
            <p:nvPr/>
          </p:nvGrpSpPr>
          <p:grpSpPr>
            <a:xfrm>
              <a:off x="808790" y="1028389"/>
              <a:ext cx="10521122" cy="4953000"/>
              <a:chOff x="808790" y="1130300"/>
              <a:chExt cx="10521122" cy="4953000"/>
            </a:xfrm>
          </p:grpSpPr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C6A6870D-C4BE-BC1C-821B-1CAF6BDDD5CE}"/>
                  </a:ext>
                </a:extLst>
              </p:cNvPr>
              <p:cNvCxnSpPr/>
              <p:nvPr/>
            </p:nvCxnSpPr>
            <p:spPr>
              <a:xfrm>
                <a:off x="808790" y="11303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0B9D02D-D015-7E72-FA3A-C78670D90542}"/>
                  </a:ext>
                </a:extLst>
              </p:cNvPr>
              <p:cNvCxnSpPr/>
              <p:nvPr/>
            </p:nvCxnSpPr>
            <p:spPr>
              <a:xfrm>
                <a:off x="808790" y="16256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D78ABD6B-A289-0591-FE43-37FC37C77B13}"/>
                  </a:ext>
                </a:extLst>
              </p:cNvPr>
              <p:cNvCxnSpPr/>
              <p:nvPr/>
            </p:nvCxnSpPr>
            <p:spPr>
              <a:xfrm>
                <a:off x="808790" y="21209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A296B84-27D0-72E7-52CF-834B4EE3F098}"/>
                  </a:ext>
                </a:extLst>
              </p:cNvPr>
              <p:cNvCxnSpPr/>
              <p:nvPr/>
            </p:nvCxnSpPr>
            <p:spPr>
              <a:xfrm>
                <a:off x="808790" y="26162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9AE0E336-5F8A-BD53-CBF2-F8E67126851E}"/>
                  </a:ext>
                </a:extLst>
              </p:cNvPr>
              <p:cNvCxnSpPr/>
              <p:nvPr/>
            </p:nvCxnSpPr>
            <p:spPr>
              <a:xfrm>
                <a:off x="808790" y="31115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BF4EF93D-EC27-9BE7-4EF6-D9F5C4BAB93A}"/>
                  </a:ext>
                </a:extLst>
              </p:cNvPr>
              <p:cNvCxnSpPr/>
              <p:nvPr/>
            </p:nvCxnSpPr>
            <p:spPr>
              <a:xfrm>
                <a:off x="808790" y="36068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ED7BEBA1-57DA-B7B0-F2A1-9D8F0DA030E8}"/>
                  </a:ext>
                </a:extLst>
              </p:cNvPr>
              <p:cNvCxnSpPr/>
              <p:nvPr/>
            </p:nvCxnSpPr>
            <p:spPr>
              <a:xfrm>
                <a:off x="808790" y="41021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1CD4DAF7-677E-BCBC-1E1D-5EDD81629369}"/>
                  </a:ext>
                </a:extLst>
              </p:cNvPr>
              <p:cNvCxnSpPr/>
              <p:nvPr/>
            </p:nvCxnSpPr>
            <p:spPr>
              <a:xfrm>
                <a:off x="808790" y="45974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3A2CC0AA-57EA-33CA-5BB1-1731ABFF9CD8}"/>
                  </a:ext>
                </a:extLst>
              </p:cNvPr>
              <p:cNvCxnSpPr/>
              <p:nvPr/>
            </p:nvCxnSpPr>
            <p:spPr>
              <a:xfrm>
                <a:off x="808790" y="50927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3019D931-3CFA-2FAA-EF49-580D19194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90" y="5588000"/>
                <a:ext cx="9555573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17AB0F8D-E77E-2F61-2CEF-7B4F03890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90" y="6083300"/>
                <a:ext cx="940201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7C4FE55D-AD57-18BC-9833-D77A06A8A8D7}"/>
              </a:ext>
            </a:extLst>
          </p:cNvPr>
          <p:cNvGrpSpPr/>
          <p:nvPr userDrawn="1"/>
        </p:nvGrpSpPr>
        <p:grpSpPr>
          <a:xfrm>
            <a:off x="-265879" y="1332492"/>
            <a:ext cx="1055619" cy="453487"/>
            <a:chOff x="3882103" y="1037009"/>
            <a:chExt cx="1419541" cy="609825"/>
          </a:xfrm>
          <a:solidFill>
            <a:srgbClr val="042964"/>
          </a:solidFill>
        </p:grpSpPr>
        <p:grpSp>
          <p:nvGrpSpPr>
            <p:cNvPr id="78" name="图形 2">
              <a:extLst>
                <a:ext uri="{FF2B5EF4-FFF2-40B4-BE49-F238E27FC236}">
                  <a16:creationId xmlns:a16="http://schemas.microsoft.com/office/drawing/2014/main" id="{2BB789BE-2705-C83B-FB37-EDBA1CC98AE0}"/>
                </a:ext>
              </a:extLst>
            </p:cNvPr>
            <p:cNvGrpSpPr/>
            <p:nvPr/>
          </p:nvGrpSpPr>
          <p:grpSpPr>
            <a:xfrm>
              <a:off x="4454145" y="1037009"/>
              <a:ext cx="847499" cy="609013"/>
              <a:chOff x="9726108" y="-3043846"/>
              <a:chExt cx="847499" cy="609013"/>
            </a:xfrm>
            <a:grpFill/>
          </p:grpSpPr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792977CD-F90F-0221-A61F-62F277081F49}"/>
                  </a:ext>
                </a:extLst>
              </p:cNvPr>
              <p:cNvSpPr/>
              <p:nvPr/>
            </p:nvSpPr>
            <p:spPr>
              <a:xfrm>
                <a:off x="9726108" y="-3043846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97720F60-F528-6D5D-CE32-CAB6D2F00720}"/>
                  </a:ext>
                </a:extLst>
              </p:cNvPr>
              <p:cNvSpPr/>
              <p:nvPr/>
            </p:nvSpPr>
            <p:spPr>
              <a:xfrm>
                <a:off x="9726108" y="-2798047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CEF49774-9063-6B2B-5435-D9DC34CE775C}"/>
                  </a:ext>
                </a:extLst>
              </p:cNvPr>
              <p:cNvSpPr/>
              <p:nvPr/>
            </p:nvSpPr>
            <p:spPr>
              <a:xfrm>
                <a:off x="9726108" y="-2552248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79" name="图形 2">
              <a:extLst>
                <a:ext uri="{FF2B5EF4-FFF2-40B4-BE49-F238E27FC236}">
                  <a16:creationId xmlns:a16="http://schemas.microsoft.com/office/drawing/2014/main" id="{17D025E3-20CD-737D-8A01-046FAD9CFF66}"/>
                </a:ext>
              </a:extLst>
            </p:cNvPr>
            <p:cNvGrpSpPr/>
            <p:nvPr/>
          </p:nvGrpSpPr>
          <p:grpSpPr>
            <a:xfrm>
              <a:off x="3882103" y="1037821"/>
              <a:ext cx="572448" cy="609013"/>
              <a:chOff x="9154066" y="-3043034"/>
              <a:chExt cx="572448" cy="609013"/>
            </a:xfrm>
            <a:grpFill/>
          </p:grpSpPr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165AE26A-DC1C-2711-51DD-3988EFE58925}"/>
                  </a:ext>
                </a:extLst>
              </p:cNvPr>
              <p:cNvSpPr/>
              <p:nvPr/>
            </p:nvSpPr>
            <p:spPr>
              <a:xfrm>
                <a:off x="9154066" y="-3043034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752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EB5EFD48-5C0D-D2A4-BFE6-3B3B0128ECD7}"/>
                  </a:ext>
                </a:extLst>
              </p:cNvPr>
              <p:cNvSpPr/>
              <p:nvPr/>
            </p:nvSpPr>
            <p:spPr>
              <a:xfrm>
                <a:off x="9154066" y="-2797235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345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41B6B52D-14E0-76ED-057F-E4F69CA72BBF}"/>
                  </a:ext>
                </a:extLst>
              </p:cNvPr>
              <p:cNvSpPr/>
              <p:nvPr/>
            </p:nvSpPr>
            <p:spPr>
              <a:xfrm>
                <a:off x="9154066" y="-2551436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345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071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5455F57-68B2-AB8D-B742-587CA0DC564B}"/>
              </a:ext>
            </a:extLst>
          </p:cNvPr>
          <p:cNvGrpSpPr/>
          <p:nvPr userDrawn="1"/>
        </p:nvGrpSpPr>
        <p:grpSpPr>
          <a:xfrm>
            <a:off x="0" y="3361249"/>
            <a:ext cx="12192000" cy="3496752"/>
            <a:chOff x="0" y="2521079"/>
            <a:chExt cx="9144000" cy="2622421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59D19A39-4023-13A1-D31B-BE9BA823DD80}"/>
                </a:ext>
              </a:extLst>
            </p:cNvPr>
            <p:cNvSpPr/>
            <p:nvPr userDrawn="1"/>
          </p:nvSpPr>
          <p:spPr>
            <a:xfrm>
              <a:off x="0" y="2875525"/>
              <a:ext cx="9144000" cy="2267975"/>
            </a:xfrm>
            <a:custGeom>
              <a:avLst/>
              <a:gdLst>
                <a:gd name="connsiteX0" fmla="*/ 7975600 w 12192000"/>
                <a:gd name="connsiteY0" fmla="*/ 1366 h 3023966"/>
                <a:gd name="connsiteX1" fmla="*/ 11319470 w 12192000"/>
                <a:gd name="connsiteY1" fmla="*/ 330723 h 3023966"/>
                <a:gd name="connsiteX2" fmla="*/ 12192000 w 12192000"/>
                <a:gd name="connsiteY2" fmla="*/ 498201 h 3023966"/>
                <a:gd name="connsiteX3" fmla="*/ 12192000 w 12192000"/>
                <a:gd name="connsiteY3" fmla="*/ 3023966 h 3023966"/>
                <a:gd name="connsiteX4" fmla="*/ 0 w 12192000"/>
                <a:gd name="connsiteY4" fmla="*/ 3023966 h 3023966"/>
                <a:gd name="connsiteX5" fmla="*/ 0 w 12192000"/>
                <a:gd name="connsiteY5" fmla="*/ 376472 h 3023966"/>
                <a:gd name="connsiteX6" fmla="*/ 345926 w 12192000"/>
                <a:gd name="connsiteY6" fmla="*/ 450479 h 3023966"/>
                <a:gd name="connsiteX7" fmla="*/ 2908300 w 12192000"/>
                <a:gd name="connsiteY7" fmla="*/ 674466 h 3023966"/>
                <a:gd name="connsiteX8" fmla="*/ 7975600 w 12192000"/>
                <a:gd name="connsiteY8" fmla="*/ 1366 h 302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3023966">
                  <a:moveTo>
                    <a:pt x="7975600" y="1366"/>
                  </a:moveTo>
                  <a:cubicBezTo>
                    <a:pt x="9159875" y="-16096"/>
                    <a:pt x="10251281" y="136105"/>
                    <a:pt x="11319470" y="330723"/>
                  </a:cubicBezTo>
                  <a:lnTo>
                    <a:pt x="12192000" y="498201"/>
                  </a:lnTo>
                  <a:lnTo>
                    <a:pt x="12192000" y="3023966"/>
                  </a:lnTo>
                  <a:lnTo>
                    <a:pt x="0" y="3023966"/>
                  </a:lnTo>
                  <a:lnTo>
                    <a:pt x="0" y="376472"/>
                  </a:lnTo>
                  <a:lnTo>
                    <a:pt x="345926" y="450479"/>
                  </a:lnTo>
                  <a:cubicBezTo>
                    <a:pt x="1074142" y="599258"/>
                    <a:pt x="1865313" y="710978"/>
                    <a:pt x="2908300" y="674466"/>
                  </a:cubicBezTo>
                  <a:cubicBezTo>
                    <a:pt x="4298950" y="625783"/>
                    <a:pt x="6396567" y="24649"/>
                    <a:pt x="7975600" y="1366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705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pic>
          <p:nvPicPr>
            <p:cNvPr id="10" name="图片 9">
              <a:hlinkClick r:id="rId2"/>
              <a:extLst>
                <a:ext uri="{FF2B5EF4-FFF2-40B4-BE49-F238E27FC236}">
                  <a16:creationId xmlns:a16="http://schemas.microsoft.com/office/drawing/2014/main" id="{70036DCB-A1BB-197D-226F-333A2F5193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7201" y="2521079"/>
              <a:ext cx="2762879" cy="61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390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  <p:sldLayoutId id="2147483658" r:id="rId4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2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9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 descr="51PPT模板网，幻灯片演示模板及素材免费下载！&#10;51PPT模板网 唯一访问网址：www.51pptmoban.com">
            <a:extLst>
              <a:ext uri="{FF2B5EF4-FFF2-40B4-BE49-F238E27FC236}">
                <a16:creationId xmlns:a16="http://schemas.microsoft.com/office/drawing/2014/main" id="{5B21B435-7770-B18A-E074-14284CC44E5C}"/>
              </a:ext>
            </a:extLst>
          </p:cNvPr>
          <p:cNvGrpSpPr/>
          <p:nvPr/>
        </p:nvGrpSpPr>
        <p:grpSpPr>
          <a:xfrm>
            <a:off x="435428" y="183108"/>
            <a:ext cx="11340193" cy="6293892"/>
            <a:chOff x="435428" y="183108"/>
            <a:chExt cx="11340193" cy="6293892"/>
          </a:xfrm>
        </p:grpSpPr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1C3D8F7F-DCF4-AF17-30E4-C6CD4F1519FF}"/>
                </a:ext>
              </a:extLst>
            </p:cNvPr>
            <p:cNvSpPr/>
            <p:nvPr/>
          </p:nvSpPr>
          <p:spPr>
            <a:xfrm>
              <a:off x="435428" y="371475"/>
              <a:ext cx="11321143" cy="6096000"/>
            </a:xfrm>
            <a:custGeom>
              <a:avLst/>
              <a:gdLst>
                <a:gd name="connsiteX0" fmla="*/ 0 w 11321143"/>
                <a:gd name="connsiteY0" fmla="*/ 0 h 6096000"/>
                <a:gd name="connsiteX1" fmla="*/ 11321143 w 11321143"/>
                <a:gd name="connsiteY1" fmla="*/ 0 h 6096000"/>
                <a:gd name="connsiteX2" fmla="*/ 11321143 w 11321143"/>
                <a:gd name="connsiteY2" fmla="*/ 4842695 h 6096000"/>
                <a:gd name="connsiteX3" fmla="*/ 11309294 w 11321143"/>
                <a:gd name="connsiteY3" fmla="*/ 4909740 h 6096000"/>
                <a:gd name="connsiteX4" fmla="*/ 11070772 w 11321143"/>
                <a:gd name="connsiteY4" fmla="*/ 5368925 h 6096000"/>
                <a:gd name="connsiteX5" fmla="*/ 10132410 w 11321143"/>
                <a:gd name="connsiteY5" fmla="*/ 5994747 h 6096000"/>
                <a:gd name="connsiteX6" fmla="*/ 9932043 w 11321143"/>
                <a:gd name="connsiteY6" fmla="*/ 6096000 h 6096000"/>
                <a:gd name="connsiteX7" fmla="*/ 0 w 11321143"/>
                <a:gd name="connsiteY7" fmla="*/ 6096000 h 6096000"/>
                <a:gd name="connsiteX8" fmla="*/ 0 w 11321143"/>
                <a:gd name="connsiteY8" fmla="*/ 0 h 60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1143" h="6096000" fill="none" extrusionOk="0">
                  <a:moveTo>
                    <a:pt x="0" y="0"/>
                  </a:moveTo>
                  <a:cubicBezTo>
                    <a:pt x="4750850" y="-162197"/>
                    <a:pt x="8608288" y="-72162"/>
                    <a:pt x="11321143" y="0"/>
                  </a:cubicBezTo>
                  <a:cubicBezTo>
                    <a:pt x="11190189" y="2287792"/>
                    <a:pt x="11277569" y="2460017"/>
                    <a:pt x="11321143" y="4842695"/>
                  </a:cubicBezTo>
                  <a:cubicBezTo>
                    <a:pt x="11310743" y="4870983"/>
                    <a:pt x="11316306" y="4897866"/>
                    <a:pt x="11309294" y="4909740"/>
                  </a:cubicBezTo>
                  <a:cubicBezTo>
                    <a:pt x="11282459" y="5059902"/>
                    <a:pt x="11207279" y="5211944"/>
                    <a:pt x="11070772" y="5368925"/>
                  </a:cubicBezTo>
                  <a:cubicBezTo>
                    <a:pt x="10836671" y="5594923"/>
                    <a:pt x="10482096" y="5768497"/>
                    <a:pt x="10132410" y="5994747"/>
                  </a:cubicBezTo>
                  <a:cubicBezTo>
                    <a:pt x="10083565" y="6020142"/>
                    <a:pt x="9948289" y="6075794"/>
                    <a:pt x="9932043" y="6096000"/>
                  </a:cubicBezTo>
                  <a:cubicBezTo>
                    <a:pt x="7727561" y="6163931"/>
                    <a:pt x="2393438" y="5950430"/>
                    <a:pt x="0" y="6096000"/>
                  </a:cubicBezTo>
                  <a:cubicBezTo>
                    <a:pt x="64656" y="3947516"/>
                    <a:pt x="-17807" y="1518985"/>
                    <a:pt x="0" y="0"/>
                  </a:cubicBezTo>
                  <a:close/>
                </a:path>
                <a:path w="11321143" h="6096000" stroke="0" extrusionOk="0">
                  <a:moveTo>
                    <a:pt x="0" y="0"/>
                  </a:moveTo>
                  <a:cubicBezTo>
                    <a:pt x="1960533" y="118645"/>
                    <a:pt x="8252385" y="116012"/>
                    <a:pt x="11321143" y="0"/>
                  </a:cubicBezTo>
                  <a:cubicBezTo>
                    <a:pt x="11188261" y="1937073"/>
                    <a:pt x="11406094" y="3230383"/>
                    <a:pt x="11321143" y="4842695"/>
                  </a:cubicBezTo>
                  <a:cubicBezTo>
                    <a:pt x="11321628" y="4864073"/>
                    <a:pt x="11317161" y="4880834"/>
                    <a:pt x="11309294" y="4909740"/>
                  </a:cubicBezTo>
                  <a:cubicBezTo>
                    <a:pt x="11246255" y="5052544"/>
                    <a:pt x="11215260" y="5226633"/>
                    <a:pt x="11070772" y="5368925"/>
                  </a:cubicBezTo>
                  <a:cubicBezTo>
                    <a:pt x="10879463" y="5590810"/>
                    <a:pt x="10537917" y="5755893"/>
                    <a:pt x="10132410" y="5994747"/>
                  </a:cubicBezTo>
                  <a:cubicBezTo>
                    <a:pt x="10100116" y="6015847"/>
                    <a:pt x="10009596" y="6072197"/>
                    <a:pt x="9932043" y="6096000"/>
                  </a:cubicBezTo>
                  <a:cubicBezTo>
                    <a:pt x="7182646" y="6047769"/>
                    <a:pt x="2630349" y="6180455"/>
                    <a:pt x="0" y="6096000"/>
                  </a:cubicBezTo>
                  <a:cubicBezTo>
                    <a:pt x="-38581" y="3909324"/>
                    <a:pt x="63341" y="61752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8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1321143"/>
                        <a:gd name="connsiteY0" fmla="*/ 0 h 6096000"/>
                        <a:gd name="connsiteX1" fmla="*/ 11321143 w 11321143"/>
                        <a:gd name="connsiteY1" fmla="*/ 0 h 6096000"/>
                        <a:gd name="connsiteX2" fmla="*/ 11321143 w 11321143"/>
                        <a:gd name="connsiteY2" fmla="*/ 4842695 h 6096000"/>
                        <a:gd name="connsiteX3" fmla="*/ 11309294 w 11321143"/>
                        <a:gd name="connsiteY3" fmla="*/ 4909740 h 6096000"/>
                        <a:gd name="connsiteX4" fmla="*/ 11070772 w 11321143"/>
                        <a:gd name="connsiteY4" fmla="*/ 5368925 h 6096000"/>
                        <a:gd name="connsiteX5" fmla="*/ 10132410 w 11321143"/>
                        <a:gd name="connsiteY5" fmla="*/ 5994747 h 6096000"/>
                        <a:gd name="connsiteX6" fmla="*/ 9932043 w 11321143"/>
                        <a:gd name="connsiteY6" fmla="*/ 6096000 h 6096000"/>
                        <a:gd name="connsiteX7" fmla="*/ 0 w 11321143"/>
                        <a:gd name="connsiteY7" fmla="*/ 6096000 h 6096000"/>
                        <a:gd name="connsiteX8" fmla="*/ 0 w 11321143"/>
                        <a:gd name="connsiteY8" fmla="*/ 0 h 6096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1321143" h="6096000">
                          <a:moveTo>
                            <a:pt x="0" y="0"/>
                          </a:moveTo>
                          <a:lnTo>
                            <a:pt x="11321143" y="0"/>
                          </a:lnTo>
                          <a:lnTo>
                            <a:pt x="11321143" y="4842695"/>
                          </a:lnTo>
                          <a:lnTo>
                            <a:pt x="11309294" y="4909740"/>
                          </a:lnTo>
                          <a:cubicBezTo>
                            <a:pt x="11273708" y="5067564"/>
                            <a:pt x="11205180" y="5221817"/>
                            <a:pt x="11070772" y="5368925"/>
                          </a:cubicBezTo>
                          <a:cubicBezTo>
                            <a:pt x="10869159" y="5589588"/>
                            <a:pt x="10519314" y="5794177"/>
                            <a:pt x="10132410" y="5994747"/>
                          </a:cubicBezTo>
                          <a:lnTo>
                            <a:pt x="9932043" y="6096000"/>
                          </a:lnTo>
                          <a:lnTo>
                            <a:pt x="0" y="609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6F51706-9F01-E6A5-4868-5A99973CA9F4}"/>
                </a:ext>
              </a:extLst>
            </p:cNvPr>
            <p:cNvSpPr/>
            <p:nvPr/>
          </p:nvSpPr>
          <p:spPr>
            <a:xfrm>
              <a:off x="435428" y="300718"/>
              <a:ext cx="11321143" cy="109446"/>
            </a:xfrm>
            <a:prstGeom prst="rect">
              <a:avLst/>
            </a:prstGeom>
            <a:solidFill>
              <a:srgbClr val="04296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EA01D03-48DA-668C-FE6C-03F83B22D33A}"/>
                </a:ext>
              </a:extLst>
            </p:cNvPr>
            <p:cNvGrpSpPr/>
            <p:nvPr/>
          </p:nvGrpSpPr>
          <p:grpSpPr>
            <a:xfrm>
              <a:off x="805492" y="183108"/>
              <a:ext cx="221373" cy="472497"/>
              <a:chOff x="805492" y="183108"/>
              <a:chExt cx="221373" cy="472497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3DA3524-AA0D-08F2-44C7-362B48D2EAF2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弧形 16">
                <a:extLst>
                  <a:ext uri="{FF2B5EF4-FFF2-40B4-BE49-F238E27FC236}">
                    <a16:creationId xmlns:a16="http://schemas.microsoft.com/office/drawing/2014/main" id="{FDAADDAF-89F1-AE71-A1FB-9AB4BBAFC5FB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弧形 15">
                <a:extLst>
                  <a:ext uri="{FF2B5EF4-FFF2-40B4-BE49-F238E27FC236}">
                    <a16:creationId xmlns:a16="http://schemas.microsoft.com/office/drawing/2014/main" id="{52D6A36C-DB74-705F-A1FC-87F3973C18E2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19402B8E-FB3F-DA72-F356-18DCFF11EAD7}"/>
                </a:ext>
              </a:extLst>
            </p:cNvPr>
            <p:cNvSpPr/>
            <p:nvPr/>
          </p:nvSpPr>
          <p:spPr>
            <a:xfrm>
              <a:off x="10391877" y="5246315"/>
              <a:ext cx="1383744" cy="1230685"/>
            </a:xfrm>
            <a:custGeom>
              <a:avLst/>
              <a:gdLst>
                <a:gd name="connsiteX0" fmla="*/ 1383744 w 1383744"/>
                <a:gd name="connsiteY0" fmla="*/ 0 h 1230685"/>
                <a:gd name="connsiteX1" fmla="*/ 1375760 w 1383744"/>
                <a:gd name="connsiteY1" fmla="*/ 45178 h 1230685"/>
                <a:gd name="connsiteX2" fmla="*/ 1137238 w 1383744"/>
                <a:gd name="connsiteY2" fmla="*/ 504363 h 1230685"/>
                <a:gd name="connsiteX3" fmla="*/ 198876 w 1383744"/>
                <a:gd name="connsiteY3" fmla="*/ 1130185 h 1230685"/>
                <a:gd name="connsiteX4" fmla="*/ 0 w 1383744"/>
                <a:gd name="connsiteY4" fmla="*/ 1230685 h 1230685"/>
                <a:gd name="connsiteX5" fmla="*/ 108451 w 1383744"/>
                <a:gd name="connsiteY5" fmla="*/ 1104295 h 1230685"/>
                <a:gd name="connsiteX6" fmla="*/ 295863 w 1383744"/>
                <a:gd name="connsiteY6" fmla="*/ 722644 h 1230685"/>
                <a:gd name="connsiteX7" fmla="*/ 310944 w 1383744"/>
                <a:gd name="connsiteY7" fmla="*/ 125744 h 1230685"/>
                <a:gd name="connsiteX8" fmla="*/ 1023731 w 1383744"/>
                <a:gd name="connsiteY8" fmla="*/ 218613 h 1230685"/>
                <a:gd name="connsiteX9" fmla="*/ 1344959 w 1383744"/>
                <a:gd name="connsiteY9" fmla="*/ 40094 h 123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744" h="1230685">
                  <a:moveTo>
                    <a:pt x="1383744" y="0"/>
                  </a:moveTo>
                  <a:lnTo>
                    <a:pt x="1375760" y="45178"/>
                  </a:lnTo>
                  <a:cubicBezTo>
                    <a:pt x="1340174" y="203002"/>
                    <a:pt x="1271646" y="357255"/>
                    <a:pt x="1137238" y="504363"/>
                  </a:cubicBezTo>
                  <a:cubicBezTo>
                    <a:pt x="935625" y="725026"/>
                    <a:pt x="585780" y="929615"/>
                    <a:pt x="198876" y="1130185"/>
                  </a:cubicBezTo>
                  <a:lnTo>
                    <a:pt x="0" y="1230685"/>
                  </a:lnTo>
                  <a:lnTo>
                    <a:pt x="108451" y="1104295"/>
                  </a:lnTo>
                  <a:cubicBezTo>
                    <a:pt x="209542" y="972278"/>
                    <a:pt x="255382" y="862642"/>
                    <a:pt x="295863" y="722644"/>
                  </a:cubicBezTo>
                  <a:cubicBezTo>
                    <a:pt x="349838" y="535980"/>
                    <a:pt x="332111" y="286611"/>
                    <a:pt x="310944" y="125744"/>
                  </a:cubicBezTo>
                  <a:cubicBezTo>
                    <a:pt x="566002" y="181835"/>
                    <a:pt x="836538" y="248246"/>
                    <a:pt x="1023731" y="218613"/>
                  </a:cubicBezTo>
                  <a:cubicBezTo>
                    <a:pt x="1164126" y="196389"/>
                    <a:pt x="1256300" y="127282"/>
                    <a:pt x="1344959" y="400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739C0472-E474-A4B3-B929-3B41F863025F}"/>
                </a:ext>
              </a:extLst>
            </p:cNvPr>
            <p:cNvGrpSpPr/>
            <p:nvPr/>
          </p:nvGrpSpPr>
          <p:grpSpPr>
            <a:xfrm>
              <a:off x="1602476" y="183108"/>
              <a:ext cx="221373" cy="472497"/>
              <a:chOff x="805492" y="183108"/>
              <a:chExt cx="221373" cy="472497"/>
            </a:xfrm>
          </p:grpSpPr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6FE8DEED-B295-FD00-DF50-88613790E5F9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弧形 108">
                <a:extLst>
                  <a:ext uri="{FF2B5EF4-FFF2-40B4-BE49-F238E27FC236}">
                    <a16:creationId xmlns:a16="http://schemas.microsoft.com/office/drawing/2014/main" id="{BEA3D2D2-AD27-916A-F3A6-91FE69EC56D8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弧形 109">
                <a:extLst>
                  <a:ext uri="{FF2B5EF4-FFF2-40B4-BE49-F238E27FC236}">
                    <a16:creationId xmlns:a16="http://schemas.microsoft.com/office/drawing/2014/main" id="{3850DD2B-7F04-A018-8CD0-A705A292AA74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4CC541C0-A8E7-95BF-A40B-C338790C0FC3}"/>
                </a:ext>
              </a:extLst>
            </p:cNvPr>
            <p:cNvGrpSpPr/>
            <p:nvPr/>
          </p:nvGrpSpPr>
          <p:grpSpPr>
            <a:xfrm>
              <a:off x="2399460" y="183108"/>
              <a:ext cx="221373" cy="472497"/>
              <a:chOff x="805492" y="183108"/>
              <a:chExt cx="221373" cy="472497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F87BD11A-4032-EC72-0D1D-B8DB45906CD2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弧形 112">
                <a:extLst>
                  <a:ext uri="{FF2B5EF4-FFF2-40B4-BE49-F238E27FC236}">
                    <a16:creationId xmlns:a16="http://schemas.microsoft.com/office/drawing/2014/main" id="{B5AF9933-8E68-938A-F3A5-629C7CE0520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弧形 113">
                <a:extLst>
                  <a:ext uri="{FF2B5EF4-FFF2-40B4-BE49-F238E27FC236}">
                    <a16:creationId xmlns:a16="http://schemas.microsoft.com/office/drawing/2014/main" id="{7550CA41-13D8-A46B-C9B1-0566880DB7D3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E8C3430-CF74-EFE9-F27E-42E538301B13}"/>
                </a:ext>
              </a:extLst>
            </p:cNvPr>
            <p:cNvGrpSpPr/>
            <p:nvPr/>
          </p:nvGrpSpPr>
          <p:grpSpPr>
            <a:xfrm>
              <a:off x="3196444" y="183108"/>
              <a:ext cx="221373" cy="472497"/>
              <a:chOff x="805492" y="183108"/>
              <a:chExt cx="221373" cy="472497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B3BE5E86-0255-5728-30B5-938D0E1EE5F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弧形 116">
                <a:extLst>
                  <a:ext uri="{FF2B5EF4-FFF2-40B4-BE49-F238E27FC236}">
                    <a16:creationId xmlns:a16="http://schemas.microsoft.com/office/drawing/2014/main" id="{A5220D09-0F8D-D903-87AC-D0CE153B55D5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8" name="弧形 117">
                <a:extLst>
                  <a:ext uri="{FF2B5EF4-FFF2-40B4-BE49-F238E27FC236}">
                    <a16:creationId xmlns:a16="http://schemas.microsoft.com/office/drawing/2014/main" id="{CDAC760E-6564-2C3A-F74C-C5E8E702AF1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A9EF5B87-4188-7DDA-2917-060541058838}"/>
                </a:ext>
              </a:extLst>
            </p:cNvPr>
            <p:cNvGrpSpPr/>
            <p:nvPr/>
          </p:nvGrpSpPr>
          <p:grpSpPr>
            <a:xfrm>
              <a:off x="3993428" y="183108"/>
              <a:ext cx="221373" cy="472497"/>
              <a:chOff x="805492" y="183108"/>
              <a:chExt cx="221373" cy="472497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471ADCB5-9853-B876-1FA7-AA7969B8F45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弧形 120">
                <a:extLst>
                  <a:ext uri="{FF2B5EF4-FFF2-40B4-BE49-F238E27FC236}">
                    <a16:creationId xmlns:a16="http://schemas.microsoft.com/office/drawing/2014/main" id="{1826CCCF-9E6A-6AB9-AB43-B517B552D1F1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2" name="弧形 121">
                <a:extLst>
                  <a:ext uri="{FF2B5EF4-FFF2-40B4-BE49-F238E27FC236}">
                    <a16:creationId xmlns:a16="http://schemas.microsoft.com/office/drawing/2014/main" id="{75C0091C-F41B-250C-4384-67C7148F979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EF962A91-BB03-A734-1155-A45C0CAD1F9D}"/>
                </a:ext>
              </a:extLst>
            </p:cNvPr>
            <p:cNvGrpSpPr/>
            <p:nvPr/>
          </p:nvGrpSpPr>
          <p:grpSpPr>
            <a:xfrm>
              <a:off x="4790412" y="183108"/>
              <a:ext cx="221373" cy="472497"/>
              <a:chOff x="805492" y="183108"/>
              <a:chExt cx="221373" cy="472497"/>
            </a:xfrm>
          </p:grpSpPr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3724A95C-D979-3422-C8F7-B9E6780EC3C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弧形 124">
                <a:extLst>
                  <a:ext uri="{FF2B5EF4-FFF2-40B4-BE49-F238E27FC236}">
                    <a16:creationId xmlns:a16="http://schemas.microsoft.com/office/drawing/2014/main" id="{8C63B3FA-CDC4-577B-854B-04660AB58E93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弧形 125">
                <a:extLst>
                  <a:ext uri="{FF2B5EF4-FFF2-40B4-BE49-F238E27FC236}">
                    <a16:creationId xmlns:a16="http://schemas.microsoft.com/office/drawing/2014/main" id="{F972F9DF-C114-9C6D-1FB9-8EB8E644795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A6464304-39F6-F378-378B-1001E66B5BC8}"/>
                </a:ext>
              </a:extLst>
            </p:cNvPr>
            <p:cNvGrpSpPr/>
            <p:nvPr/>
          </p:nvGrpSpPr>
          <p:grpSpPr>
            <a:xfrm>
              <a:off x="5587396" y="183108"/>
              <a:ext cx="221373" cy="472497"/>
              <a:chOff x="805492" y="183108"/>
              <a:chExt cx="221373" cy="472497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5505B7A1-B3E4-C131-CB16-E355E06A178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弧形 128">
                <a:extLst>
                  <a:ext uri="{FF2B5EF4-FFF2-40B4-BE49-F238E27FC236}">
                    <a16:creationId xmlns:a16="http://schemas.microsoft.com/office/drawing/2014/main" id="{03E8DF03-8AA1-79BF-F8BD-4CA6FCF2E8B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0" name="弧形 129">
                <a:extLst>
                  <a:ext uri="{FF2B5EF4-FFF2-40B4-BE49-F238E27FC236}">
                    <a16:creationId xmlns:a16="http://schemas.microsoft.com/office/drawing/2014/main" id="{BB3BFD94-3AE8-A1D9-B30C-FF1623D5C936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CD379E85-6A26-6468-A7CD-270DCFBBC622}"/>
                </a:ext>
              </a:extLst>
            </p:cNvPr>
            <p:cNvGrpSpPr/>
            <p:nvPr/>
          </p:nvGrpSpPr>
          <p:grpSpPr>
            <a:xfrm>
              <a:off x="6384380" y="183108"/>
              <a:ext cx="221373" cy="472497"/>
              <a:chOff x="805492" y="183108"/>
              <a:chExt cx="221373" cy="472497"/>
            </a:xfrm>
          </p:grpSpPr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1442CFF1-6B67-CD5F-EDCC-A17D58C51B5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弧形 132">
                <a:extLst>
                  <a:ext uri="{FF2B5EF4-FFF2-40B4-BE49-F238E27FC236}">
                    <a16:creationId xmlns:a16="http://schemas.microsoft.com/office/drawing/2014/main" id="{7500378F-1354-3ACD-2DC7-043E59DF03B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弧形 133">
                <a:extLst>
                  <a:ext uri="{FF2B5EF4-FFF2-40B4-BE49-F238E27FC236}">
                    <a16:creationId xmlns:a16="http://schemas.microsoft.com/office/drawing/2014/main" id="{01039A0D-C1E1-B585-B58B-A894E0F8BE7A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BDF448CF-35B0-4858-07FF-1BAB3CF16711}"/>
                </a:ext>
              </a:extLst>
            </p:cNvPr>
            <p:cNvGrpSpPr/>
            <p:nvPr/>
          </p:nvGrpSpPr>
          <p:grpSpPr>
            <a:xfrm>
              <a:off x="7181364" y="183108"/>
              <a:ext cx="221373" cy="472497"/>
              <a:chOff x="805492" y="183108"/>
              <a:chExt cx="221373" cy="472497"/>
            </a:xfrm>
          </p:grpSpPr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CEDC6F1E-9FCD-70CE-E04C-1468B6DB543F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弧形 136">
                <a:extLst>
                  <a:ext uri="{FF2B5EF4-FFF2-40B4-BE49-F238E27FC236}">
                    <a16:creationId xmlns:a16="http://schemas.microsoft.com/office/drawing/2014/main" id="{D643AB2C-13AA-07A2-915E-C5165437D37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8" name="弧形 137">
                <a:extLst>
                  <a:ext uri="{FF2B5EF4-FFF2-40B4-BE49-F238E27FC236}">
                    <a16:creationId xmlns:a16="http://schemas.microsoft.com/office/drawing/2014/main" id="{DC78C16F-BEE2-A687-49B4-82A49C2FBB9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1FBA4EA5-62BE-4E3F-5848-DB1DC6C75263}"/>
                </a:ext>
              </a:extLst>
            </p:cNvPr>
            <p:cNvGrpSpPr/>
            <p:nvPr/>
          </p:nvGrpSpPr>
          <p:grpSpPr>
            <a:xfrm>
              <a:off x="7978348" y="183108"/>
              <a:ext cx="221373" cy="472497"/>
              <a:chOff x="805492" y="183108"/>
              <a:chExt cx="221373" cy="472497"/>
            </a:xfrm>
          </p:grpSpPr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A4494EAD-458D-7739-CCE9-B02DF7AAA484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弧形 140">
                <a:extLst>
                  <a:ext uri="{FF2B5EF4-FFF2-40B4-BE49-F238E27FC236}">
                    <a16:creationId xmlns:a16="http://schemas.microsoft.com/office/drawing/2014/main" id="{EB59FB1E-CD8F-182D-B626-9A5843DC233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2" name="弧形 141">
                <a:extLst>
                  <a:ext uri="{FF2B5EF4-FFF2-40B4-BE49-F238E27FC236}">
                    <a16:creationId xmlns:a16="http://schemas.microsoft.com/office/drawing/2014/main" id="{9CC03AA6-B605-B256-AEB4-A44C844AFCF7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F879345F-DCB4-5084-484E-77E0762BD164}"/>
                </a:ext>
              </a:extLst>
            </p:cNvPr>
            <p:cNvGrpSpPr/>
            <p:nvPr/>
          </p:nvGrpSpPr>
          <p:grpSpPr>
            <a:xfrm>
              <a:off x="8775332" y="183108"/>
              <a:ext cx="221373" cy="472497"/>
              <a:chOff x="805492" y="183108"/>
              <a:chExt cx="221373" cy="472497"/>
            </a:xfrm>
          </p:grpSpPr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5FF52351-34E2-5738-C095-D294CDF04789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弧形 144">
                <a:extLst>
                  <a:ext uri="{FF2B5EF4-FFF2-40B4-BE49-F238E27FC236}">
                    <a16:creationId xmlns:a16="http://schemas.microsoft.com/office/drawing/2014/main" id="{874759FE-2321-B622-57F9-6D3895043D26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6" name="弧形 145">
                <a:extLst>
                  <a:ext uri="{FF2B5EF4-FFF2-40B4-BE49-F238E27FC236}">
                    <a16:creationId xmlns:a16="http://schemas.microsoft.com/office/drawing/2014/main" id="{A022F923-2730-53FB-D251-F50032C1884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79DF7A88-22A7-3A96-CC69-2093014826F9}"/>
                </a:ext>
              </a:extLst>
            </p:cNvPr>
            <p:cNvGrpSpPr/>
            <p:nvPr/>
          </p:nvGrpSpPr>
          <p:grpSpPr>
            <a:xfrm>
              <a:off x="9572316" y="183108"/>
              <a:ext cx="221373" cy="472497"/>
              <a:chOff x="805492" y="183108"/>
              <a:chExt cx="221373" cy="472497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BE3EE49D-FB6C-E7FA-81A7-F1F156D78CE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弧形 148">
                <a:extLst>
                  <a:ext uri="{FF2B5EF4-FFF2-40B4-BE49-F238E27FC236}">
                    <a16:creationId xmlns:a16="http://schemas.microsoft.com/office/drawing/2014/main" id="{0C5C8F74-3082-C4F0-8961-D6C909F56954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弧形 149">
                <a:extLst>
                  <a:ext uri="{FF2B5EF4-FFF2-40B4-BE49-F238E27FC236}">
                    <a16:creationId xmlns:a16="http://schemas.microsoft.com/office/drawing/2014/main" id="{D717EEF2-B8C9-4949-FBEC-D436A8B8EA2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DFE29A25-5253-DA9B-F70B-C85394270472}"/>
                </a:ext>
              </a:extLst>
            </p:cNvPr>
            <p:cNvGrpSpPr/>
            <p:nvPr/>
          </p:nvGrpSpPr>
          <p:grpSpPr>
            <a:xfrm>
              <a:off x="10369300" y="183108"/>
              <a:ext cx="221373" cy="472497"/>
              <a:chOff x="805492" y="183108"/>
              <a:chExt cx="221373" cy="472497"/>
            </a:xfrm>
          </p:grpSpPr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1A656AFC-7574-36E6-D5C4-C9FC7CA86FA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弧形 152">
                <a:extLst>
                  <a:ext uri="{FF2B5EF4-FFF2-40B4-BE49-F238E27FC236}">
                    <a16:creationId xmlns:a16="http://schemas.microsoft.com/office/drawing/2014/main" id="{CE3A35DC-5510-D771-E16D-2A41F75194C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弧形 153">
                <a:extLst>
                  <a:ext uri="{FF2B5EF4-FFF2-40B4-BE49-F238E27FC236}">
                    <a16:creationId xmlns:a16="http://schemas.microsoft.com/office/drawing/2014/main" id="{529E517B-C0A1-3103-C18B-4F4C3021830A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6372C7F4-41AD-734B-DF4F-E6260DE36AF6}"/>
                </a:ext>
              </a:extLst>
            </p:cNvPr>
            <p:cNvGrpSpPr/>
            <p:nvPr/>
          </p:nvGrpSpPr>
          <p:grpSpPr>
            <a:xfrm>
              <a:off x="11166284" y="183108"/>
              <a:ext cx="221373" cy="472497"/>
              <a:chOff x="805492" y="183108"/>
              <a:chExt cx="221373" cy="472497"/>
            </a:xfrm>
          </p:grpSpPr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9FC3FF22-92A5-1E3E-0531-C484FF29989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弧形 156">
                <a:extLst>
                  <a:ext uri="{FF2B5EF4-FFF2-40B4-BE49-F238E27FC236}">
                    <a16:creationId xmlns:a16="http://schemas.microsoft.com/office/drawing/2014/main" id="{CAD21857-E00C-DCB2-DA27-0F213A3FE221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8" name="弧形 157">
                <a:extLst>
                  <a:ext uri="{FF2B5EF4-FFF2-40B4-BE49-F238E27FC236}">
                    <a16:creationId xmlns:a16="http://schemas.microsoft.com/office/drawing/2014/main" id="{671D1575-8889-1FD8-776D-A35F6544FD16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28D1779C-0E02-344C-87B7-011A8A92646C}"/>
                </a:ext>
              </a:extLst>
            </p:cNvPr>
            <p:cNvGrpSpPr/>
            <p:nvPr/>
          </p:nvGrpSpPr>
          <p:grpSpPr>
            <a:xfrm>
              <a:off x="808790" y="1028389"/>
              <a:ext cx="10521122" cy="4953000"/>
              <a:chOff x="808790" y="1130300"/>
              <a:chExt cx="10521122" cy="4953000"/>
            </a:xfrm>
          </p:grpSpPr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25CA6A34-C687-B7BF-E3FA-CB013ED7E109}"/>
                  </a:ext>
                </a:extLst>
              </p:cNvPr>
              <p:cNvCxnSpPr/>
              <p:nvPr/>
            </p:nvCxnSpPr>
            <p:spPr>
              <a:xfrm>
                <a:off x="808790" y="11303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DD5D3456-2AEE-1FB2-DCCE-5C64250FDB5C}"/>
                  </a:ext>
                </a:extLst>
              </p:cNvPr>
              <p:cNvCxnSpPr/>
              <p:nvPr/>
            </p:nvCxnSpPr>
            <p:spPr>
              <a:xfrm>
                <a:off x="808790" y="16256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EFEEC05C-142E-9643-4B62-BD80DA4B9F3C}"/>
                  </a:ext>
                </a:extLst>
              </p:cNvPr>
              <p:cNvCxnSpPr/>
              <p:nvPr/>
            </p:nvCxnSpPr>
            <p:spPr>
              <a:xfrm>
                <a:off x="808790" y="21209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E69C4893-B645-5320-B451-7EA07FF8EBAE}"/>
                  </a:ext>
                </a:extLst>
              </p:cNvPr>
              <p:cNvCxnSpPr/>
              <p:nvPr/>
            </p:nvCxnSpPr>
            <p:spPr>
              <a:xfrm>
                <a:off x="808790" y="26162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799AC3F5-D7A4-F7D5-87B2-4EA30A48E290}"/>
                  </a:ext>
                </a:extLst>
              </p:cNvPr>
              <p:cNvCxnSpPr/>
              <p:nvPr/>
            </p:nvCxnSpPr>
            <p:spPr>
              <a:xfrm>
                <a:off x="808790" y="31115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22C77740-FCC4-935D-4675-82BE0241D4E3}"/>
                  </a:ext>
                </a:extLst>
              </p:cNvPr>
              <p:cNvCxnSpPr/>
              <p:nvPr/>
            </p:nvCxnSpPr>
            <p:spPr>
              <a:xfrm>
                <a:off x="808790" y="36068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6E4237C8-C5EF-92CC-E77E-6836F3035715}"/>
                  </a:ext>
                </a:extLst>
              </p:cNvPr>
              <p:cNvCxnSpPr/>
              <p:nvPr/>
            </p:nvCxnSpPr>
            <p:spPr>
              <a:xfrm>
                <a:off x="808790" y="41021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93B61F46-B046-5B0B-C452-D675698C0F51}"/>
                  </a:ext>
                </a:extLst>
              </p:cNvPr>
              <p:cNvCxnSpPr/>
              <p:nvPr/>
            </p:nvCxnSpPr>
            <p:spPr>
              <a:xfrm>
                <a:off x="808790" y="45974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53D28B31-8FFF-FDB3-92B8-8F32B970CA09}"/>
                  </a:ext>
                </a:extLst>
              </p:cNvPr>
              <p:cNvCxnSpPr/>
              <p:nvPr/>
            </p:nvCxnSpPr>
            <p:spPr>
              <a:xfrm>
                <a:off x="808790" y="50927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A394E6EE-18FF-8144-5707-CDAEDFDEE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90" y="5588000"/>
                <a:ext cx="9555573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A7E6CE26-5951-28FE-6171-B18291EB2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90" y="6083300"/>
                <a:ext cx="940201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A0119D7-6A9A-8810-3D75-097F3C13EC1C}"/>
              </a:ext>
            </a:extLst>
          </p:cNvPr>
          <p:cNvSpPr/>
          <p:nvPr/>
        </p:nvSpPr>
        <p:spPr>
          <a:xfrm>
            <a:off x="2730822" y="2949629"/>
            <a:ext cx="6730678" cy="403477"/>
          </a:xfrm>
          <a:prstGeom prst="roundRect">
            <a:avLst>
              <a:gd name="adj" fmla="val 50000"/>
            </a:avLst>
          </a:prstGeom>
          <a:solidFill>
            <a:srgbClr val="042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6">
            <a:extLst>
              <a:ext uri="{FF2B5EF4-FFF2-40B4-BE49-F238E27FC236}">
                <a16:creationId xmlns:a16="http://schemas.microsoft.com/office/drawing/2014/main" id="{7D3EE11B-8604-4D52-D636-8E5CDFABA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578" y="2989176"/>
            <a:ext cx="60648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buNone/>
            </a:pPr>
            <a:r>
              <a:rPr lang="zh-CN" altLang="en-US" sz="1600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论文介绍</a:t>
            </a:r>
            <a:r>
              <a:rPr lang="en-US" altLang="zh-CN" sz="1600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/  </a:t>
            </a:r>
            <a:r>
              <a:rPr lang="zh-CN" altLang="en-US" sz="1600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毕业答辩  </a:t>
            </a:r>
            <a:r>
              <a:rPr lang="en-US" altLang="zh-CN" sz="1600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/  </a:t>
            </a:r>
            <a:r>
              <a:rPr lang="zh-CN" altLang="en-US" sz="1600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论文汇报  </a:t>
            </a:r>
            <a:r>
              <a:rPr lang="en-US" altLang="zh-CN" sz="1600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/  </a:t>
            </a:r>
            <a:r>
              <a:rPr lang="zh-CN" altLang="en-US" sz="1600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职业规划</a:t>
            </a:r>
            <a:r>
              <a:rPr lang="en-US" altLang="zh-CN" sz="1600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/</a:t>
            </a:r>
            <a:r>
              <a:rPr lang="zh-CN" altLang="en-US" sz="1600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求职竞聘</a:t>
            </a:r>
          </a:p>
        </p:txBody>
      </p:sp>
      <p:sp>
        <p:nvSpPr>
          <p:cNvPr id="185" name="TextBox 6">
            <a:extLst>
              <a:ext uri="{FF2B5EF4-FFF2-40B4-BE49-F238E27FC236}">
                <a16:creationId xmlns:a16="http://schemas.microsoft.com/office/drawing/2014/main" id="{89B05E3B-FD1B-FC5E-94BD-D6A765B42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244" y="1515579"/>
            <a:ext cx="62695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>
              <a:buNone/>
            </a:pPr>
            <a:r>
              <a:rPr lang="zh-CN" altLang="en-US" sz="7200" cap="all" spc="569" dirty="0">
                <a:solidFill>
                  <a:srgbClr val="042964"/>
                </a:solidFill>
                <a:latin typeface="Aa厚底黑" panose="00020600040101010101" pitchFamily="18" charset="-122"/>
                <a:ea typeface="Aa厚底黑" panose="00020600040101010101" pitchFamily="18" charset="-122"/>
                <a:cs typeface="+mn-ea"/>
                <a:sym typeface="+mn-lt"/>
              </a:rPr>
              <a:t>通用论文答辩</a:t>
            </a:r>
          </a:p>
        </p:txBody>
      </p: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A028DF11-0E72-4C7B-EC2A-5FDE3871A7C7}"/>
              </a:ext>
            </a:extLst>
          </p:cNvPr>
          <p:cNvGrpSpPr/>
          <p:nvPr/>
        </p:nvGrpSpPr>
        <p:grpSpPr>
          <a:xfrm>
            <a:off x="4291082" y="4747064"/>
            <a:ext cx="3857146" cy="336026"/>
            <a:chOff x="2186405" y="4929648"/>
            <a:chExt cx="3997803" cy="348280"/>
          </a:xfrm>
        </p:grpSpPr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B0FC4360-2A28-5623-4B65-D96328B09F87}"/>
                </a:ext>
              </a:extLst>
            </p:cNvPr>
            <p:cNvGrpSpPr/>
            <p:nvPr/>
          </p:nvGrpSpPr>
          <p:grpSpPr>
            <a:xfrm>
              <a:off x="2186405" y="4954937"/>
              <a:ext cx="3997803" cy="322991"/>
              <a:chOff x="4289813" y="5868701"/>
              <a:chExt cx="3360210" cy="322991"/>
            </a:xfrm>
          </p:grpSpPr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E3987955-E6EA-3A68-8292-370394514309}"/>
                  </a:ext>
                </a:extLst>
              </p:cNvPr>
              <p:cNvSpPr txBox="1"/>
              <p:nvPr/>
            </p:nvSpPr>
            <p:spPr>
              <a:xfrm>
                <a:off x="4289813" y="5868701"/>
                <a:ext cx="1930565" cy="26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b="1">
                    <a:gradFill flip="none" rotWithShape="1">
                      <a:gsLst>
                        <a:gs pos="1000">
                          <a:srgbClr val="BB9F64"/>
                        </a:gs>
                        <a:gs pos="100000">
                          <a:srgbClr val="BB9F64"/>
                        </a:gs>
                        <a:gs pos="61000">
                          <a:srgbClr val="FFF0AE"/>
                        </a:gs>
                      </a:gsLst>
                      <a:lin ang="5400000" scaled="1"/>
                      <a:tileRect/>
                    </a:gradFill>
                    <a:latin typeface="+mn-ea"/>
                    <a:ea typeface="+mn-ea"/>
                    <a:cs typeface="+mn-ea"/>
                  </a:defRPr>
                </a:lvl1pPr>
              </a:lstStyle>
              <a:p>
                <a:pPr algn="l"/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  <a:sym typeface="+mn-lt"/>
                  </a:rPr>
                  <a:t>答辩人：</a:t>
                </a:r>
                <a:r>
                  <a:rPr lang="en-US" altLang="zh-CN" sz="1400">
                    <a:solidFill>
                      <a:schemeClr val="bg1">
                        <a:lumMod val="50000"/>
                      </a:schemeClr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  <a:sym typeface="+mn-lt"/>
                  </a:rPr>
                  <a:t>51PPT</a:t>
                </a:r>
                <a:r>
                  <a:rPr lang="zh-CN" altLang="en-US" sz="1400">
                    <a:solidFill>
                      <a:schemeClr val="bg1">
                        <a:lumMod val="50000"/>
                      </a:schemeClr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  <a:sym typeface="+mn-lt"/>
                  </a:rPr>
                  <a:t>模板</a:t>
                </a: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  <a:sym typeface="+mn-lt"/>
                  </a:rPr>
                  <a:t>网</a:t>
                </a:r>
              </a:p>
            </p:txBody>
          </p:sp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398B5113-64CA-2E44-176E-5F7F28260D7A}"/>
                  </a:ext>
                </a:extLst>
              </p:cNvPr>
              <p:cNvSpPr txBox="1"/>
              <p:nvPr/>
            </p:nvSpPr>
            <p:spPr>
              <a:xfrm>
                <a:off x="6536335" y="5872691"/>
                <a:ext cx="1113688" cy="319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b="1">
                    <a:gradFill flip="none" rotWithShape="1">
                      <a:gsLst>
                        <a:gs pos="1000">
                          <a:srgbClr val="BB9F64"/>
                        </a:gs>
                        <a:gs pos="100000">
                          <a:srgbClr val="BB9F64"/>
                        </a:gs>
                        <a:gs pos="61000">
                          <a:srgbClr val="FFF0AE"/>
                        </a:gs>
                      </a:gsLst>
                      <a:lin ang="5400000" scaled="1"/>
                      <a:tileRect/>
                    </a:gradFill>
                    <a:latin typeface="+mn-ea"/>
                    <a:ea typeface="+mn-ea"/>
                    <a:cs typeface="+mn-ea"/>
                  </a:defRPr>
                </a:lvl1pPr>
              </a:lstStyle>
              <a:p>
                <a:pPr algn="l"/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  <a:sym typeface="+mn-lt"/>
                  </a:rPr>
                  <a:t>导师：</a:t>
                </a: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  <a:sym typeface="+mn-lt"/>
                  </a:rPr>
                  <a:t>51PPT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endParaRPr>
              </a:p>
            </p:txBody>
          </p:sp>
        </p:grpSp>
        <p:sp>
          <p:nvSpPr>
            <p:cNvPr id="190" name="iconfont-10471-5111261">
              <a:extLst>
                <a:ext uri="{FF2B5EF4-FFF2-40B4-BE49-F238E27FC236}">
                  <a16:creationId xmlns:a16="http://schemas.microsoft.com/office/drawing/2014/main" id="{CCB4C793-6E94-F7D1-78C3-D7316EAF62A3}"/>
                </a:ext>
              </a:extLst>
            </p:cNvPr>
            <p:cNvSpPr/>
            <p:nvPr/>
          </p:nvSpPr>
          <p:spPr>
            <a:xfrm>
              <a:off x="4473477" y="4929648"/>
              <a:ext cx="337740" cy="337740"/>
            </a:xfrm>
            <a:custGeom>
              <a:avLst/>
              <a:gdLst>
                <a:gd name="T0" fmla="*/ 4724 w 9448"/>
                <a:gd name="T1" fmla="*/ 0 h 9448"/>
                <a:gd name="T2" fmla="*/ 0 w 9448"/>
                <a:gd name="T3" fmla="*/ 4724 h 9448"/>
                <a:gd name="T4" fmla="*/ 4724 w 9448"/>
                <a:gd name="T5" fmla="*/ 9448 h 9448"/>
                <a:gd name="T6" fmla="*/ 9448 w 9448"/>
                <a:gd name="T7" fmla="*/ 4724 h 9448"/>
                <a:gd name="T8" fmla="*/ 4724 w 9448"/>
                <a:gd name="T9" fmla="*/ 0 h 9448"/>
                <a:gd name="T10" fmla="*/ 4724 w 9448"/>
                <a:gd name="T11" fmla="*/ 9055 h 9448"/>
                <a:gd name="T12" fmla="*/ 1406 w 9448"/>
                <a:gd name="T13" fmla="*/ 7504 h 9448"/>
                <a:gd name="T14" fmla="*/ 3457 w 9448"/>
                <a:gd name="T15" fmla="*/ 6779 h 9448"/>
                <a:gd name="T16" fmla="*/ 3516 w 9448"/>
                <a:gd name="T17" fmla="*/ 6536 h 9448"/>
                <a:gd name="T18" fmla="*/ 3429 w 9448"/>
                <a:gd name="T19" fmla="*/ 6000 h 9448"/>
                <a:gd name="T20" fmla="*/ 3221 w 9448"/>
                <a:gd name="T21" fmla="*/ 5283 h 9448"/>
                <a:gd name="T22" fmla="*/ 2912 w 9448"/>
                <a:gd name="T23" fmla="*/ 4536 h 9448"/>
                <a:gd name="T24" fmla="*/ 2921 w 9448"/>
                <a:gd name="T25" fmla="*/ 3909 h 9448"/>
                <a:gd name="T26" fmla="*/ 2934 w 9448"/>
                <a:gd name="T27" fmla="*/ 3868 h 9448"/>
                <a:gd name="T28" fmla="*/ 2864 w 9448"/>
                <a:gd name="T29" fmla="*/ 2987 h 9448"/>
                <a:gd name="T30" fmla="*/ 3205 w 9448"/>
                <a:gd name="T31" fmla="*/ 1822 h 9448"/>
                <a:gd name="T32" fmla="*/ 4522 w 9448"/>
                <a:gd name="T33" fmla="*/ 1186 h 9448"/>
                <a:gd name="T34" fmla="*/ 4919 w 9448"/>
                <a:gd name="T35" fmla="*/ 1186 h 9448"/>
                <a:gd name="T36" fmla="*/ 6248 w 9448"/>
                <a:gd name="T37" fmla="*/ 1822 h 9448"/>
                <a:gd name="T38" fmla="*/ 6586 w 9448"/>
                <a:gd name="T39" fmla="*/ 2987 h 9448"/>
                <a:gd name="T40" fmla="*/ 6516 w 9448"/>
                <a:gd name="T41" fmla="*/ 3868 h 9448"/>
                <a:gd name="T42" fmla="*/ 6530 w 9448"/>
                <a:gd name="T43" fmla="*/ 3906 h 9448"/>
                <a:gd name="T44" fmla="*/ 6539 w 9448"/>
                <a:gd name="T45" fmla="*/ 4533 h 9448"/>
                <a:gd name="T46" fmla="*/ 6230 w 9448"/>
                <a:gd name="T47" fmla="*/ 5280 h 9448"/>
                <a:gd name="T48" fmla="*/ 6021 w 9448"/>
                <a:gd name="T49" fmla="*/ 5998 h 9448"/>
                <a:gd name="T50" fmla="*/ 5871 w 9448"/>
                <a:gd name="T51" fmla="*/ 6527 h 9448"/>
                <a:gd name="T52" fmla="*/ 5932 w 9448"/>
                <a:gd name="T53" fmla="*/ 6770 h 9448"/>
                <a:gd name="T54" fmla="*/ 8044 w 9448"/>
                <a:gd name="T55" fmla="*/ 7499 h 9448"/>
                <a:gd name="T56" fmla="*/ 4724 w 9448"/>
                <a:gd name="T57" fmla="*/ 9055 h 9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48" h="9448">
                  <a:moveTo>
                    <a:pt x="4724" y="0"/>
                  </a:moveTo>
                  <a:cubicBezTo>
                    <a:pt x="2115" y="0"/>
                    <a:pt x="0" y="2115"/>
                    <a:pt x="0" y="4724"/>
                  </a:cubicBezTo>
                  <a:cubicBezTo>
                    <a:pt x="0" y="7333"/>
                    <a:pt x="2115" y="9448"/>
                    <a:pt x="4724" y="9448"/>
                  </a:cubicBezTo>
                  <a:cubicBezTo>
                    <a:pt x="7333" y="9448"/>
                    <a:pt x="9448" y="7333"/>
                    <a:pt x="9448" y="4724"/>
                  </a:cubicBezTo>
                  <a:cubicBezTo>
                    <a:pt x="9448" y="2115"/>
                    <a:pt x="7333" y="0"/>
                    <a:pt x="4724" y="0"/>
                  </a:cubicBezTo>
                  <a:close/>
                  <a:moveTo>
                    <a:pt x="4724" y="9055"/>
                  </a:moveTo>
                  <a:cubicBezTo>
                    <a:pt x="3393" y="9055"/>
                    <a:pt x="2201" y="8451"/>
                    <a:pt x="1406" y="7504"/>
                  </a:cubicBezTo>
                  <a:cubicBezTo>
                    <a:pt x="1810" y="7329"/>
                    <a:pt x="2819" y="6966"/>
                    <a:pt x="3457" y="6779"/>
                  </a:cubicBezTo>
                  <a:cubicBezTo>
                    <a:pt x="3507" y="6763"/>
                    <a:pt x="3516" y="6761"/>
                    <a:pt x="3516" y="6536"/>
                  </a:cubicBezTo>
                  <a:cubicBezTo>
                    <a:pt x="3516" y="6296"/>
                    <a:pt x="3489" y="6125"/>
                    <a:pt x="3429" y="6000"/>
                  </a:cubicBezTo>
                  <a:cubicBezTo>
                    <a:pt x="3350" y="5830"/>
                    <a:pt x="3255" y="5542"/>
                    <a:pt x="3221" y="5283"/>
                  </a:cubicBezTo>
                  <a:cubicBezTo>
                    <a:pt x="3125" y="5171"/>
                    <a:pt x="2996" y="4953"/>
                    <a:pt x="2912" y="4536"/>
                  </a:cubicBezTo>
                  <a:cubicBezTo>
                    <a:pt x="2839" y="4168"/>
                    <a:pt x="2873" y="4034"/>
                    <a:pt x="2921" y="3909"/>
                  </a:cubicBezTo>
                  <a:cubicBezTo>
                    <a:pt x="2925" y="3895"/>
                    <a:pt x="2932" y="3881"/>
                    <a:pt x="2934" y="3868"/>
                  </a:cubicBezTo>
                  <a:cubicBezTo>
                    <a:pt x="2953" y="3784"/>
                    <a:pt x="2928" y="3334"/>
                    <a:pt x="2864" y="2987"/>
                  </a:cubicBezTo>
                  <a:cubicBezTo>
                    <a:pt x="2821" y="2748"/>
                    <a:pt x="2875" y="2242"/>
                    <a:pt x="3205" y="1822"/>
                  </a:cubicBezTo>
                  <a:cubicBezTo>
                    <a:pt x="3411" y="1556"/>
                    <a:pt x="3809" y="1231"/>
                    <a:pt x="4522" y="1186"/>
                  </a:cubicBezTo>
                  <a:lnTo>
                    <a:pt x="4919" y="1186"/>
                  </a:lnTo>
                  <a:cubicBezTo>
                    <a:pt x="5644" y="1231"/>
                    <a:pt x="6041" y="1556"/>
                    <a:pt x="6248" y="1822"/>
                  </a:cubicBezTo>
                  <a:cubicBezTo>
                    <a:pt x="6577" y="2242"/>
                    <a:pt x="6632" y="2748"/>
                    <a:pt x="6586" y="2987"/>
                  </a:cubicBezTo>
                  <a:cubicBezTo>
                    <a:pt x="6523" y="3334"/>
                    <a:pt x="6498" y="3782"/>
                    <a:pt x="6516" y="3868"/>
                  </a:cubicBezTo>
                  <a:cubicBezTo>
                    <a:pt x="6518" y="3881"/>
                    <a:pt x="6525" y="3895"/>
                    <a:pt x="6530" y="3906"/>
                  </a:cubicBezTo>
                  <a:cubicBezTo>
                    <a:pt x="6577" y="4031"/>
                    <a:pt x="6614" y="4165"/>
                    <a:pt x="6539" y="4533"/>
                  </a:cubicBezTo>
                  <a:cubicBezTo>
                    <a:pt x="6455" y="4951"/>
                    <a:pt x="6325" y="5169"/>
                    <a:pt x="6230" y="5280"/>
                  </a:cubicBezTo>
                  <a:cubicBezTo>
                    <a:pt x="6196" y="5539"/>
                    <a:pt x="6100" y="5825"/>
                    <a:pt x="6021" y="5998"/>
                  </a:cubicBezTo>
                  <a:cubicBezTo>
                    <a:pt x="5946" y="6155"/>
                    <a:pt x="5871" y="6341"/>
                    <a:pt x="5871" y="6527"/>
                  </a:cubicBezTo>
                  <a:cubicBezTo>
                    <a:pt x="5871" y="6752"/>
                    <a:pt x="5880" y="6754"/>
                    <a:pt x="5932" y="6770"/>
                  </a:cubicBezTo>
                  <a:cubicBezTo>
                    <a:pt x="6539" y="6950"/>
                    <a:pt x="7583" y="7311"/>
                    <a:pt x="8044" y="7499"/>
                  </a:cubicBezTo>
                  <a:cubicBezTo>
                    <a:pt x="7249" y="8449"/>
                    <a:pt x="6057" y="9055"/>
                    <a:pt x="4724" y="9055"/>
                  </a:cubicBezTo>
                  <a:close/>
                </a:path>
              </a:pathLst>
            </a:cu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188" name="graduate_57239">
            <a:extLst>
              <a:ext uri="{FF2B5EF4-FFF2-40B4-BE49-F238E27FC236}">
                <a16:creationId xmlns:a16="http://schemas.microsoft.com/office/drawing/2014/main" id="{0FB8018A-DE92-17D6-8B9D-4B724E40CED7}"/>
              </a:ext>
            </a:extLst>
          </p:cNvPr>
          <p:cNvSpPr/>
          <p:nvPr/>
        </p:nvSpPr>
        <p:spPr>
          <a:xfrm>
            <a:off x="4043771" y="4742935"/>
            <a:ext cx="226675" cy="329812"/>
          </a:xfrm>
          <a:custGeom>
            <a:avLst/>
            <a:gdLst>
              <a:gd name="connsiteX0" fmla="*/ 142468 w 412043"/>
              <a:gd name="connsiteY0" fmla="*/ 396851 h 599527"/>
              <a:gd name="connsiteX1" fmla="*/ 153964 w 412043"/>
              <a:gd name="connsiteY1" fmla="*/ 405753 h 599527"/>
              <a:gd name="connsiteX2" fmla="*/ 144814 w 412043"/>
              <a:gd name="connsiteY2" fmla="*/ 585910 h 599527"/>
              <a:gd name="connsiteX3" fmla="*/ 135898 w 412043"/>
              <a:gd name="connsiteY3" fmla="*/ 595046 h 599527"/>
              <a:gd name="connsiteX4" fmla="*/ 15768 w 412043"/>
              <a:gd name="connsiteY4" fmla="*/ 599498 h 599527"/>
              <a:gd name="connsiteX5" fmla="*/ 6383 w 412043"/>
              <a:gd name="connsiteY5" fmla="*/ 590127 h 599527"/>
              <a:gd name="connsiteX6" fmla="*/ 142468 w 412043"/>
              <a:gd name="connsiteY6" fmla="*/ 396851 h 599527"/>
              <a:gd name="connsiteX7" fmla="*/ 275305 w 412043"/>
              <a:gd name="connsiteY7" fmla="*/ 271238 h 599527"/>
              <a:gd name="connsiteX8" fmla="*/ 222034 w 412043"/>
              <a:gd name="connsiteY8" fmla="*/ 284828 h 599527"/>
              <a:gd name="connsiteX9" fmla="*/ 158437 w 412043"/>
              <a:gd name="connsiteY9" fmla="*/ 287640 h 599527"/>
              <a:gd name="connsiteX10" fmla="*/ 99299 w 412043"/>
              <a:gd name="connsiteY10" fmla="*/ 277096 h 599527"/>
              <a:gd name="connsiteX11" fmla="*/ 205137 w 412043"/>
              <a:gd name="connsiteY11" fmla="*/ 392382 h 599527"/>
              <a:gd name="connsiteX12" fmla="*/ 312148 w 412043"/>
              <a:gd name="connsiteY12" fmla="*/ 309432 h 599527"/>
              <a:gd name="connsiteX13" fmla="*/ 305108 w 412043"/>
              <a:gd name="connsiteY13" fmla="*/ 310604 h 599527"/>
              <a:gd name="connsiteX14" fmla="*/ 275305 w 412043"/>
              <a:gd name="connsiteY14" fmla="*/ 271238 h 599527"/>
              <a:gd name="connsiteX15" fmla="*/ 93667 w 412043"/>
              <a:gd name="connsiteY15" fmla="*/ 210314 h 599527"/>
              <a:gd name="connsiteX16" fmla="*/ 93667 w 412043"/>
              <a:gd name="connsiteY16" fmla="*/ 212892 h 599527"/>
              <a:gd name="connsiteX17" fmla="*/ 100003 w 412043"/>
              <a:gd name="connsiteY17" fmla="*/ 213595 h 599527"/>
              <a:gd name="connsiteX18" fmla="*/ 93667 w 412043"/>
              <a:gd name="connsiteY18" fmla="*/ 210314 h 599527"/>
              <a:gd name="connsiteX19" fmla="*/ 80202 w 412043"/>
              <a:gd name="connsiteY19" fmla="*/ 186355 h 599527"/>
              <a:gd name="connsiteX20" fmla="*/ 89443 w 412043"/>
              <a:gd name="connsiteY20" fmla="*/ 186413 h 599527"/>
              <a:gd name="connsiteX21" fmla="*/ 269203 w 412043"/>
              <a:gd name="connsiteY21" fmla="*/ 193209 h 599527"/>
              <a:gd name="connsiteX22" fmla="*/ 279059 w 412043"/>
              <a:gd name="connsiteY22" fmla="*/ 193209 h 599527"/>
              <a:gd name="connsiteX23" fmla="*/ 284222 w 412043"/>
              <a:gd name="connsiteY23" fmla="*/ 197661 h 599527"/>
              <a:gd name="connsiteX24" fmla="*/ 288681 w 412043"/>
              <a:gd name="connsiteY24" fmla="*/ 255304 h 599527"/>
              <a:gd name="connsiteX25" fmla="*/ 312383 w 412043"/>
              <a:gd name="connsiteY25" fmla="*/ 289280 h 599527"/>
              <a:gd name="connsiteX26" fmla="*/ 314965 w 412043"/>
              <a:gd name="connsiteY26" fmla="*/ 201175 h 599527"/>
              <a:gd name="connsiteX27" fmla="*/ 330688 w 412043"/>
              <a:gd name="connsiteY27" fmla="*/ 199067 h 599527"/>
              <a:gd name="connsiteX28" fmla="*/ 260051 w 412043"/>
              <a:gd name="connsiteY28" fmla="*/ 401287 h 599527"/>
              <a:gd name="connsiteX29" fmla="*/ 263102 w 412043"/>
              <a:gd name="connsiteY29" fmla="*/ 401990 h 599527"/>
              <a:gd name="connsiteX30" fmla="*/ 401325 w 412043"/>
              <a:gd name="connsiteY30" fmla="*/ 590150 h 599527"/>
              <a:gd name="connsiteX31" fmla="*/ 389591 w 412043"/>
              <a:gd name="connsiteY31" fmla="*/ 599289 h 599527"/>
              <a:gd name="connsiteX32" fmla="*/ 262867 w 412043"/>
              <a:gd name="connsiteY32" fmla="*/ 595071 h 599527"/>
              <a:gd name="connsiteX33" fmla="*/ 253480 w 412043"/>
              <a:gd name="connsiteY33" fmla="*/ 585698 h 599527"/>
              <a:gd name="connsiteX34" fmla="*/ 247144 w 412043"/>
              <a:gd name="connsiteY34" fmla="*/ 414643 h 599527"/>
              <a:gd name="connsiteX35" fmla="*/ 248786 w 412043"/>
              <a:gd name="connsiteY35" fmla="*/ 410660 h 599527"/>
              <a:gd name="connsiteX36" fmla="*/ 251603 w 412043"/>
              <a:gd name="connsiteY36" fmla="*/ 404802 h 599527"/>
              <a:gd name="connsiteX37" fmla="*/ 205137 w 412043"/>
              <a:gd name="connsiteY37" fmla="*/ 410894 h 599527"/>
              <a:gd name="connsiteX38" fmla="*/ 75362 w 412043"/>
              <a:gd name="connsiteY38" fmla="*/ 194380 h 599527"/>
              <a:gd name="connsiteX39" fmla="*/ 80202 w 412043"/>
              <a:gd name="connsiteY39" fmla="*/ 186355 h 599527"/>
              <a:gd name="connsiteX40" fmla="*/ 204675 w 412043"/>
              <a:gd name="connsiteY40" fmla="*/ 1071 h 599527"/>
              <a:gd name="connsiteX41" fmla="*/ 297143 w 412043"/>
              <a:gd name="connsiteY41" fmla="*/ 36212 h 599527"/>
              <a:gd name="connsiteX42" fmla="*/ 407917 w 412043"/>
              <a:gd name="connsiteY42" fmla="*/ 88689 h 599527"/>
              <a:gd name="connsiteX43" fmla="*/ 405335 w 412043"/>
              <a:gd name="connsiteY43" fmla="*/ 105790 h 599527"/>
              <a:gd name="connsiteX44" fmla="*/ 367785 w 412043"/>
              <a:gd name="connsiteY44" fmla="*/ 126172 h 599527"/>
              <a:gd name="connsiteX45" fmla="*/ 313102 w 412043"/>
              <a:gd name="connsiteY45" fmla="*/ 136948 h 599527"/>
              <a:gd name="connsiteX46" fmla="*/ 200216 w 412043"/>
              <a:gd name="connsiteY46" fmla="*/ 93608 h 599527"/>
              <a:gd name="connsiteX47" fmla="*/ 282123 w 412043"/>
              <a:gd name="connsiteY47" fmla="*/ 147256 h 599527"/>
              <a:gd name="connsiteX48" fmla="*/ 285643 w 412043"/>
              <a:gd name="connsiteY48" fmla="*/ 153347 h 599527"/>
              <a:gd name="connsiteX49" fmla="*/ 285174 w 412043"/>
              <a:gd name="connsiteY49" fmla="*/ 165530 h 599527"/>
              <a:gd name="connsiteX50" fmla="*/ 172757 w 412043"/>
              <a:gd name="connsiteY50" fmla="*/ 198328 h 599527"/>
              <a:gd name="connsiteX51" fmla="*/ 8474 w 412043"/>
              <a:gd name="connsiteY51" fmla="*/ 110242 h 599527"/>
              <a:gd name="connsiteX52" fmla="*/ 3310 w 412043"/>
              <a:gd name="connsiteY52" fmla="*/ 97122 h 599527"/>
              <a:gd name="connsiteX53" fmla="*/ 113146 w 412043"/>
              <a:gd name="connsiteY53" fmla="*/ 45114 h 599527"/>
              <a:gd name="connsiteX54" fmla="*/ 204675 w 412043"/>
              <a:gd name="connsiteY54" fmla="*/ 1071 h 59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12043" h="599527">
                <a:moveTo>
                  <a:pt x="142468" y="396851"/>
                </a:moveTo>
                <a:cubicBezTo>
                  <a:pt x="148333" y="395679"/>
                  <a:pt x="153730" y="399662"/>
                  <a:pt x="153964" y="405753"/>
                </a:cubicBezTo>
                <a:cubicBezTo>
                  <a:pt x="156545" y="464556"/>
                  <a:pt x="165461" y="529215"/>
                  <a:pt x="144814" y="585910"/>
                </a:cubicBezTo>
                <a:cubicBezTo>
                  <a:pt x="145048" y="590595"/>
                  <a:pt x="142233" y="595515"/>
                  <a:pt x="135898" y="595046"/>
                </a:cubicBezTo>
                <a:cubicBezTo>
                  <a:pt x="95776" y="591532"/>
                  <a:pt x="55889" y="595046"/>
                  <a:pt x="15768" y="599498"/>
                </a:cubicBezTo>
                <a:cubicBezTo>
                  <a:pt x="10606" y="599966"/>
                  <a:pt x="6383" y="594812"/>
                  <a:pt x="6383" y="590127"/>
                </a:cubicBezTo>
                <a:cubicBezTo>
                  <a:pt x="5913" y="512348"/>
                  <a:pt x="62224" y="414655"/>
                  <a:pt x="142468" y="396851"/>
                </a:cubicBezTo>
                <a:close/>
                <a:moveTo>
                  <a:pt x="275305" y="271238"/>
                </a:moveTo>
                <a:cubicBezTo>
                  <a:pt x="260285" y="280845"/>
                  <a:pt x="239165" y="282251"/>
                  <a:pt x="222034" y="284828"/>
                </a:cubicBezTo>
                <a:cubicBezTo>
                  <a:pt x="201148" y="287875"/>
                  <a:pt x="179557" y="289280"/>
                  <a:pt x="158437" y="287640"/>
                </a:cubicBezTo>
                <a:cubicBezTo>
                  <a:pt x="143887" y="286469"/>
                  <a:pt x="116899" y="285531"/>
                  <a:pt x="99299" y="277096"/>
                </a:cubicBezTo>
                <a:cubicBezTo>
                  <a:pt x="110329" y="336145"/>
                  <a:pt x="139663" y="391679"/>
                  <a:pt x="205137" y="392382"/>
                </a:cubicBezTo>
                <a:cubicBezTo>
                  <a:pt x="262163" y="392851"/>
                  <a:pt x="296895" y="356062"/>
                  <a:pt x="312148" y="309432"/>
                </a:cubicBezTo>
                <a:cubicBezTo>
                  <a:pt x="310036" y="310135"/>
                  <a:pt x="307690" y="310604"/>
                  <a:pt x="305108" y="310604"/>
                </a:cubicBezTo>
                <a:cubicBezTo>
                  <a:pt x="287977" y="310604"/>
                  <a:pt x="279294" y="293030"/>
                  <a:pt x="275305" y="271238"/>
                </a:cubicBezTo>
                <a:close/>
                <a:moveTo>
                  <a:pt x="93667" y="210314"/>
                </a:moveTo>
                <a:cubicBezTo>
                  <a:pt x="93667" y="211251"/>
                  <a:pt x="93667" y="212189"/>
                  <a:pt x="93667" y="212892"/>
                </a:cubicBezTo>
                <a:cubicBezTo>
                  <a:pt x="95779" y="213126"/>
                  <a:pt x="97891" y="213360"/>
                  <a:pt x="100003" y="213595"/>
                </a:cubicBezTo>
                <a:cubicBezTo>
                  <a:pt x="97891" y="212423"/>
                  <a:pt x="95779" y="211486"/>
                  <a:pt x="93667" y="210314"/>
                </a:cubicBezTo>
                <a:close/>
                <a:moveTo>
                  <a:pt x="80202" y="186355"/>
                </a:moveTo>
                <a:cubicBezTo>
                  <a:pt x="82872" y="184714"/>
                  <a:pt x="86275" y="184422"/>
                  <a:pt x="89443" y="186413"/>
                </a:cubicBezTo>
                <a:cubicBezTo>
                  <a:pt x="144356" y="220156"/>
                  <a:pt x="213820" y="232340"/>
                  <a:pt x="269203" y="193209"/>
                </a:cubicBezTo>
                <a:cubicBezTo>
                  <a:pt x="272958" y="190397"/>
                  <a:pt x="276713" y="191100"/>
                  <a:pt x="279059" y="193209"/>
                </a:cubicBezTo>
                <a:cubicBezTo>
                  <a:pt x="281641" y="192271"/>
                  <a:pt x="284692" y="194380"/>
                  <a:pt x="284222" y="197661"/>
                </a:cubicBezTo>
                <a:cubicBezTo>
                  <a:pt x="281876" y="216172"/>
                  <a:pt x="285630" y="237261"/>
                  <a:pt x="288681" y="255304"/>
                </a:cubicBezTo>
                <a:cubicBezTo>
                  <a:pt x="289620" y="261162"/>
                  <a:pt x="304404" y="314587"/>
                  <a:pt x="312383" y="289280"/>
                </a:cubicBezTo>
                <a:cubicBezTo>
                  <a:pt x="321301" y="261162"/>
                  <a:pt x="315434" y="229997"/>
                  <a:pt x="314965" y="201175"/>
                </a:cubicBezTo>
                <a:cubicBezTo>
                  <a:pt x="314730" y="192037"/>
                  <a:pt x="328341" y="190397"/>
                  <a:pt x="330688" y="199067"/>
                </a:cubicBezTo>
                <a:cubicBezTo>
                  <a:pt x="349227" y="270300"/>
                  <a:pt x="328576" y="369887"/>
                  <a:pt x="260051" y="401287"/>
                </a:cubicBezTo>
                <a:cubicBezTo>
                  <a:pt x="261224" y="401287"/>
                  <a:pt x="262163" y="401521"/>
                  <a:pt x="263102" y="401990"/>
                </a:cubicBezTo>
                <a:cubicBezTo>
                  <a:pt x="332330" y="431983"/>
                  <a:pt x="406018" y="510481"/>
                  <a:pt x="401325" y="590150"/>
                </a:cubicBezTo>
                <a:cubicBezTo>
                  <a:pt x="401090" y="596711"/>
                  <a:pt x="395693" y="600226"/>
                  <a:pt x="389591" y="599289"/>
                </a:cubicBezTo>
                <a:cubicBezTo>
                  <a:pt x="347584" y="591790"/>
                  <a:pt x="305108" y="600460"/>
                  <a:pt x="262867" y="595071"/>
                </a:cubicBezTo>
                <a:cubicBezTo>
                  <a:pt x="257704" y="594368"/>
                  <a:pt x="253480" y="591322"/>
                  <a:pt x="253480" y="585698"/>
                </a:cubicBezTo>
                <a:cubicBezTo>
                  <a:pt x="252776" y="529226"/>
                  <a:pt x="239634" y="471115"/>
                  <a:pt x="247144" y="414643"/>
                </a:cubicBezTo>
                <a:cubicBezTo>
                  <a:pt x="247378" y="413003"/>
                  <a:pt x="248082" y="411831"/>
                  <a:pt x="248786" y="410660"/>
                </a:cubicBezTo>
                <a:cubicBezTo>
                  <a:pt x="249021" y="408551"/>
                  <a:pt x="249960" y="406442"/>
                  <a:pt x="251603" y="404802"/>
                </a:cubicBezTo>
                <a:cubicBezTo>
                  <a:pt x="237757" y="409722"/>
                  <a:pt x="222268" y="411831"/>
                  <a:pt x="205137" y="410894"/>
                </a:cubicBezTo>
                <a:cubicBezTo>
                  <a:pt x="96248" y="404802"/>
                  <a:pt x="70903" y="284360"/>
                  <a:pt x="75362" y="194380"/>
                </a:cubicBezTo>
                <a:cubicBezTo>
                  <a:pt x="75597" y="190983"/>
                  <a:pt x="77533" y="187995"/>
                  <a:pt x="80202" y="186355"/>
                </a:cubicBezTo>
                <a:close/>
                <a:moveTo>
                  <a:pt x="204675" y="1071"/>
                </a:moveTo>
                <a:cubicBezTo>
                  <a:pt x="234481" y="-6191"/>
                  <a:pt x="272031" y="25435"/>
                  <a:pt x="297143" y="36212"/>
                </a:cubicBezTo>
                <a:cubicBezTo>
                  <a:pt x="334459" y="52142"/>
                  <a:pt x="374121" y="65730"/>
                  <a:pt x="407917" y="88689"/>
                </a:cubicBezTo>
                <a:cubicBezTo>
                  <a:pt x="415192" y="93843"/>
                  <a:pt x="411907" y="104150"/>
                  <a:pt x="405335" y="105790"/>
                </a:cubicBezTo>
                <a:cubicBezTo>
                  <a:pt x="398295" y="117035"/>
                  <a:pt x="379519" y="122189"/>
                  <a:pt x="367785" y="126172"/>
                </a:cubicBezTo>
                <a:cubicBezTo>
                  <a:pt x="351122" y="132029"/>
                  <a:pt x="331173" y="139291"/>
                  <a:pt x="313102" y="136948"/>
                </a:cubicBezTo>
                <a:cubicBezTo>
                  <a:pt x="271562" y="131092"/>
                  <a:pt x="243164" y="83769"/>
                  <a:pt x="200216" y="93608"/>
                </a:cubicBezTo>
                <a:cubicBezTo>
                  <a:pt x="211481" y="122658"/>
                  <a:pt x="255368" y="139760"/>
                  <a:pt x="282123" y="147256"/>
                </a:cubicBezTo>
                <a:cubicBezTo>
                  <a:pt x="285174" y="148193"/>
                  <a:pt x="286113" y="150770"/>
                  <a:pt x="285643" y="153347"/>
                </a:cubicBezTo>
                <a:cubicBezTo>
                  <a:pt x="288459" y="156627"/>
                  <a:pt x="289398" y="161547"/>
                  <a:pt x="285174" y="165530"/>
                </a:cubicBezTo>
                <a:cubicBezTo>
                  <a:pt x="254899" y="193408"/>
                  <a:pt x="213358" y="214961"/>
                  <a:pt x="172757" y="198328"/>
                </a:cubicBezTo>
                <a:cubicBezTo>
                  <a:pt x="115493" y="174666"/>
                  <a:pt x="65738" y="134840"/>
                  <a:pt x="8474" y="110242"/>
                </a:cubicBezTo>
                <a:cubicBezTo>
                  <a:pt x="728" y="112584"/>
                  <a:pt x="-3261" y="101339"/>
                  <a:pt x="3310" y="97122"/>
                </a:cubicBezTo>
                <a:cubicBezTo>
                  <a:pt x="37341" y="75569"/>
                  <a:pt x="76769" y="61982"/>
                  <a:pt x="113146" y="45114"/>
                </a:cubicBezTo>
                <a:cubicBezTo>
                  <a:pt x="142482" y="31526"/>
                  <a:pt x="173226" y="8568"/>
                  <a:pt x="204675" y="1071"/>
                </a:cubicBezTo>
                <a:close/>
              </a:path>
            </a:pathLst>
          </a:custGeom>
          <a:solidFill>
            <a:srgbClr val="042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F1570E53-B2BD-F8E2-BC8C-F1A595F88558}"/>
              </a:ext>
            </a:extLst>
          </p:cNvPr>
          <p:cNvSpPr txBox="1"/>
          <p:nvPr/>
        </p:nvSpPr>
        <p:spPr>
          <a:xfrm>
            <a:off x="3048000" y="3556164"/>
            <a:ext cx="6096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Your content to play here, or through paste in this box, and select only the text. Your content to play here</a:t>
            </a:r>
          </a:p>
        </p:txBody>
      </p: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51A1228B-4B77-7023-782E-ADE5B1A10276}"/>
              </a:ext>
            </a:extLst>
          </p:cNvPr>
          <p:cNvGrpSpPr/>
          <p:nvPr/>
        </p:nvGrpSpPr>
        <p:grpSpPr>
          <a:xfrm>
            <a:off x="190442" y="1337105"/>
            <a:ext cx="1055619" cy="453487"/>
            <a:chOff x="3882103" y="1037009"/>
            <a:chExt cx="1419541" cy="609825"/>
          </a:xfrm>
          <a:solidFill>
            <a:srgbClr val="042964"/>
          </a:solidFill>
        </p:grpSpPr>
        <p:grpSp>
          <p:nvGrpSpPr>
            <p:cNvPr id="198" name="图形 2">
              <a:extLst>
                <a:ext uri="{FF2B5EF4-FFF2-40B4-BE49-F238E27FC236}">
                  <a16:creationId xmlns:a16="http://schemas.microsoft.com/office/drawing/2014/main" id="{5087447C-46EA-049C-269F-F522A7417B96}"/>
                </a:ext>
              </a:extLst>
            </p:cNvPr>
            <p:cNvGrpSpPr/>
            <p:nvPr/>
          </p:nvGrpSpPr>
          <p:grpSpPr>
            <a:xfrm>
              <a:off x="4454145" y="1037009"/>
              <a:ext cx="847499" cy="609013"/>
              <a:chOff x="9726108" y="-3043846"/>
              <a:chExt cx="847499" cy="609013"/>
            </a:xfrm>
            <a:grpFill/>
          </p:grpSpPr>
          <p:sp>
            <p:nvSpPr>
              <p:cNvPr id="199" name="任意多边形: 形状 198">
                <a:extLst>
                  <a:ext uri="{FF2B5EF4-FFF2-40B4-BE49-F238E27FC236}">
                    <a16:creationId xmlns:a16="http://schemas.microsoft.com/office/drawing/2014/main" id="{E0237F79-CCF6-77B3-76AC-2EE408F45B81}"/>
                  </a:ext>
                </a:extLst>
              </p:cNvPr>
              <p:cNvSpPr/>
              <p:nvPr/>
            </p:nvSpPr>
            <p:spPr>
              <a:xfrm>
                <a:off x="9726108" y="-3043846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0" name="任意多边形: 形状 199">
                <a:extLst>
                  <a:ext uri="{FF2B5EF4-FFF2-40B4-BE49-F238E27FC236}">
                    <a16:creationId xmlns:a16="http://schemas.microsoft.com/office/drawing/2014/main" id="{5158E2FF-0D97-71F0-F887-12645832045D}"/>
                  </a:ext>
                </a:extLst>
              </p:cNvPr>
              <p:cNvSpPr/>
              <p:nvPr/>
            </p:nvSpPr>
            <p:spPr>
              <a:xfrm>
                <a:off x="9726108" y="-2798047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631A7153-CD1E-E595-9562-85B85C9C0971}"/>
                  </a:ext>
                </a:extLst>
              </p:cNvPr>
              <p:cNvSpPr/>
              <p:nvPr/>
            </p:nvSpPr>
            <p:spPr>
              <a:xfrm>
                <a:off x="9726108" y="-2552248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02" name="图形 2">
              <a:extLst>
                <a:ext uri="{FF2B5EF4-FFF2-40B4-BE49-F238E27FC236}">
                  <a16:creationId xmlns:a16="http://schemas.microsoft.com/office/drawing/2014/main" id="{63D346C6-E958-AB6D-3CCF-0219793C6CF5}"/>
                </a:ext>
              </a:extLst>
            </p:cNvPr>
            <p:cNvGrpSpPr/>
            <p:nvPr/>
          </p:nvGrpSpPr>
          <p:grpSpPr>
            <a:xfrm>
              <a:off x="3882103" y="1037821"/>
              <a:ext cx="572448" cy="609013"/>
              <a:chOff x="9154066" y="-3043034"/>
              <a:chExt cx="572448" cy="609013"/>
            </a:xfrm>
            <a:grpFill/>
          </p:grpSpPr>
          <p:sp>
            <p:nvSpPr>
              <p:cNvPr id="203" name="任意多边形: 形状 202">
                <a:extLst>
                  <a:ext uri="{FF2B5EF4-FFF2-40B4-BE49-F238E27FC236}">
                    <a16:creationId xmlns:a16="http://schemas.microsoft.com/office/drawing/2014/main" id="{517E2107-A98A-BAE2-1215-A3B2719BC7FF}"/>
                  </a:ext>
                </a:extLst>
              </p:cNvPr>
              <p:cNvSpPr/>
              <p:nvPr/>
            </p:nvSpPr>
            <p:spPr>
              <a:xfrm>
                <a:off x="9154066" y="-3043034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752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4" name="任意多边形: 形状 203">
                <a:extLst>
                  <a:ext uri="{FF2B5EF4-FFF2-40B4-BE49-F238E27FC236}">
                    <a16:creationId xmlns:a16="http://schemas.microsoft.com/office/drawing/2014/main" id="{5606904F-B621-1BC4-0540-55DF42BD0440}"/>
                  </a:ext>
                </a:extLst>
              </p:cNvPr>
              <p:cNvSpPr/>
              <p:nvPr/>
            </p:nvSpPr>
            <p:spPr>
              <a:xfrm>
                <a:off x="9154066" y="-2797235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345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5" name="任意多边形: 形状 204">
                <a:extLst>
                  <a:ext uri="{FF2B5EF4-FFF2-40B4-BE49-F238E27FC236}">
                    <a16:creationId xmlns:a16="http://schemas.microsoft.com/office/drawing/2014/main" id="{4872F4A1-C640-FFA4-B4AB-8949F16E62BA}"/>
                  </a:ext>
                </a:extLst>
              </p:cNvPr>
              <p:cNvSpPr/>
              <p:nvPr/>
            </p:nvSpPr>
            <p:spPr>
              <a:xfrm>
                <a:off x="9154066" y="-2551436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345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4" name="图形 2">
            <a:extLst>
              <a:ext uri="{FF2B5EF4-FFF2-40B4-BE49-F238E27FC236}">
                <a16:creationId xmlns:a16="http://schemas.microsoft.com/office/drawing/2014/main" id="{AA296C1A-D29B-3E5A-843B-2CE9F778173F}"/>
              </a:ext>
            </a:extLst>
          </p:cNvPr>
          <p:cNvGrpSpPr/>
          <p:nvPr/>
        </p:nvGrpSpPr>
        <p:grpSpPr>
          <a:xfrm>
            <a:off x="9154698" y="5234656"/>
            <a:ext cx="841831" cy="842658"/>
            <a:chOff x="12205072" y="-1145302"/>
            <a:chExt cx="670921" cy="671580"/>
          </a:xfrm>
          <a:solidFill>
            <a:srgbClr val="042964"/>
          </a:solidFill>
        </p:grpSpPr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4D7CE342-58F9-2B7A-2F32-94D1543C63CE}"/>
                </a:ext>
              </a:extLst>
            </p:cNvPr>
            <p:cNvSpPr/>
            <p:nvPr/>
          </p:nvSpPr>
          <p:spPr>
            <a:xfrm>
              <a:off x="12349150" y="-598348"/>
              <a:ext cx="18485" cy="18181"/>
            </a:xfrm>
            <a:custGeom>
              <a:avLst/>
              <a:gdLst>
                <a:gd name="connsiteX0" fmla="*/ 9649 w 18485"/>
                <a:gd name="connsiteY0" fmla="*/ 18181 h 18181"/>
                <a:gd name="connsiteX1" fmla="*/ 3149 w 18485"/>
                <a:gd name="connsiteY1" fmla="*/ 15743 h 18181"/>
                <a:gd name="connsiteX2" fmla="*/ 2743 w 18485"/>
                <a:gd name="connsiteY2" fmla="*/ 15337 h 18181"/>
                <a:gd name="connsiteX3" fmla="*/ 2743 w 18485"/>
                <a:gd name="connsiteY3" fmla="*/ 2742 h 18181"/>
                <a:gd name="connsiteX4" fmla="*/ 15337 w 18485"/>
                <a:gd name="connsiteY4" fmla="*/ 2742 h 18181"/>
                <a:gd name="connsiteX5" fmla="*/ 15744 w 18485"/>
                <a:gd name="connsiteY5" fmla="*/ 3149 h 18181"/>
                <a:gd name="connsiteX6" fmla="*/ 15744 w 18485"/>
                <a:gd name="connsiteY6" fmla="*/ 15743 h 18181"/>
                <a:gd name="connsiteX7" fmla="*/ 9649 w 18485"/>
                <a:gd name="connsiteY7" fmla="*/ 18181 h 1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85" h="18181">
                  <a:moveTo>
                    <a:pt x="9649" y="18181"/>
                  </a:moveTo>
                  <a:cubicBezTo>
                    <a:pt x="7211" y="18181"/>
                    <a:pt x="5180" y="17368"/>
                    <a:pt x="3149" y="15743"/>
                  </a:cubicBezTo>
                  <a:lnTo>
                    <a:pt x="2743" y="15337"/>
                  </a:lnTo>
                  <a:cubicBezTo>
                    <a:pt x="-914" y="11681"/>
                    <a:pt x="-914" y="6399"/>
                    <a:pt x="2743" y="2742"/>
                  </a:cubicBezTo>
                  <a:cubicBezTo>
                    <a:pt x="6399" y="-914"/>
                    <a:pt x="11681" y="-914"/>
                    <a:pt x="15337" y="2742"/>
                  </a:cubicBezTo>
                  <a:lnTo>
                    <a:pt x="15744" y="3149"/>
                  </a:lnTo>
                  <a:cubicBezTo>
                    <a:pt x="19400" y="6805"/>
                    <a:pt x="19400" y="12087"/>
                    <a:pt x="15744" y="15743"/>
                  </a:cubicBezTo>
                  <a:cubicBezTo>
                    <a:pt x="14119" y="17368"/>
                    <a:pt x="12087" y="18181"/>
                    <a:pt x="9649" y="18181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43AE8970-9224-7FDF-F3FD-0DA0AC3CEE42}"/>
                </a:ext>
              </a:extLst>
            </p:cNvPr>
            <p:cNvSpPr/>
            <p:nvPr/>
          </p:nvSpPr>
          <p:spPr>
            <a:xfrm>
              <a:off x="12205072" y="-675084"/>
              <a:ext cx="201110" cy="201362"/>
            </a:xfrm>
            <a:custGeom>
              <a:avLst/>
              <a:gdLst>
                <a:gd name="connsiteX0" fmla="*/ 8686 w 201110"/>
                <a:gd name="connsiteY0" fmla="*/ 201363 h 201362"/>
                <a:gd name="connsiteX1" fmla="*/ 2592 w 201110"/>
                <a:gd name="connsiteY1" fmla="*/ 198925 h 201362"/>
                <a:gd name="connsiteX2" fmla="*/ 560 w 201110"/>
                <a:gd name="connsiteY2" fmla="*/ 189581 h 201362"/>
                <a:gd name="connsiteX3" fmla="*/ 68002 w 201110"/>
                <a:gd name="connsiteY3" fmla="*/ 6349 h 201362"/>
                <a:gd name="connsiteX4" fmla="*/ 68002 w 201110"/>
                <a:gd name="connsiteY4" fmla="*/ 6349 h 201362"/>
                <a:gd name="connsiteX5" fmla="*/ 68002 w 201110"/>
                <a:gd name="connsiteY5" fmla="*/ 5942 h 201362"/>
                <a:gd name="connsiteX6" fmla="*/ 74503 w 201110"/>
                <a:gd name="connsiteY6" fmla="*/ 255 h 201362"/>
                <a:gd name="connsiteX7" fmla="*/ 82628 w 201110"/>
                <a:gd name="connsiteY7" fmla="*/ 2692 h 201362"/>
                <a:gd name="connsiteX8" fmla="*/ 82628 w 201110"/>
                <a:gd name="connsiteY8" fmla="*/ 2692 h 201362"/>
                <a:gd name="connsiteX9" fmla="*/ 83847 w 201110"/>
                <a:gd name="connsiteY9" fmla="*/ 13662 h 201362"/>
                <a:gd name="connsiteX10" fmla="*/ 23311 w 201110"/>
                <a:gd name="connsiteY10" fmla="*/ 177799 h 201362"/>
                <a:gd name="connsiteX11" fmla="*/ 187449 w 201110"/>
                <a:gd name="connsiteY11" fmla="*/ 117263 h 201362"/>
                <a:gd name="connsiteX12" fmla="*/ 198418 w 201110"/>
                <a:gd name="connsiteY12" fmla="*/ 118482 h 201362"/>
                <a:gd name="connsiteX13" fmla="*/ 198418 w 201110"/>
                <a:gd name="connsiteY13" fmla="*/ 118482 h 201362"/>
                <a:gd name="connsiteX14" fmla="*/ 200856 w 201110"/>
                <a:gd name="connsiteY14" fmla="*/ 126608 h 201362"/>
                <a:gd name="connsiteX15" fmla="*/ 195168 w 201110"/>
                <a:gd name="connsiteY15" fmla="*/ 133108 h 201362"/>
                <a:gd name="connsiteX16" fmla="*/ 194762 w 201110"/>
                <a:gd name="connsiteY16" fmla="*/ 133108 h 201362"/>
                <a:gd name="connsiteX17" fmla="*/ 194762 w 201110"/>
                <a:gd name="connsiteY17" fmla="*/ 133108 h 201362"/>
                <a:gd name="connsiteX18" fmla="*/ 194762 w 201110"/>
                <a:gd name="connsiteY18" fmla="*/ 133108 h 201362"/>
                <a:gd name="connsiteX19" fmla="*/ 11529 w 201110"/>
                <a:gd name="connsiteY19" fmla="*/ 200550 h 201362"/>
                <a:gd name="connsiteX20" fmla="*/ 8686 w 201110"/>
                <a:gd name="connsiteY20" fmla="*/ 201363 h 20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1110" h="201362">
                  <a:moveTo>
                    <a:pt x="8686" y="201363"/>
                  </a:moveTo>
                  <a:cubicBezTo>
                    <a:pt x="6248" y="201363"/>
                    <a:pt x="4216" y="200550"/>
                    <a:pt x="2592" y="198925"/>
                  </a:cubicBezTo>
                  <a:cubicBezTo>
                    <a:pt x="153" y="196488"/>
                    <a:pt x="-659" y="192831"/>
                    <a:pt x="560" y="189581"/>
                  </a:cubicBezTo>
                  <a:lnTo>
                    <a:pt x="68002" y="6349"/>
                  </a:lnTo>
                  <a:cubicBezTo>
                    <a:pt x="68002" y="6349"/>
                    <a:pt x="68002" y="6349"/>
                    <a:pt x="68002" y="6349"/>
                  </a:cubicBezTo>
                  <a:lnTo>
                    <a:pt x="68002" y="5942"/>
                  </a:lnTo>
                  <a:cubicBezTo>
                    <a:pt x="69221" y="3099"/>
                    <a:pt x="71659" y="1067"/>
                    <a:pt x="74503" y="255"/>
                  </a:cubicBezTo>
                  <a:cubicBezTo>
                    <a:pt x="77347" y="-558"/>
                    <a:pt x="80597" y="661"/>
                    <a:pt x="82628" y="2692"/>
                  </a:cubicBezTo>
                  <a:lnTo>
                    <a:pt x="82628" y="2692"/>
                  </a:lnTo>
                  <a:cubicBezTo>
                    <a:pt x="85472" y="5536"/>
                    <a:pt x="85879" y="10005"/>
                    <a:pt x="83847" y="13662"/>
                  </a:cubicBezTo>
                  <a:lnTo>
                    <a:pt x="23311" y="177799"/>
                  </a:lnTo>
                  <a:lnTo>
                    <a:pt x="187449" y="117263"/>
                  </a:lnTo>
                  <a:cubicBezTo>
                    <a:pt x="190699" y="115232"/>
                    <a:pt x="195574" y="115638"/>
                    <a:pt x="198418" y="118482"/>
                  </a:cubicBezTo>
                  <a:lnTo>
                    <a:pt x="198418" y="118482"/>
                  </a:lnTo>
                  <a:cubicBezTo>
                    <a:pt x="200450" y="120513"/>
                    <a:pt x="201669" y="123764"/>
                    <a:pt x="200856" y="126608"/>
                  </a:cubicBezTo>
                  <a:cubicBezTo>
                    <a:pt x="200043" y="129451"/>
                    <a:pt x="198011" y="131889"/>
                    <a:pt x="195168" y="133108"/>
                  </a:cubicBezTo>
                  <a:lnTo>
                    <a:pt x="194762" y="133108"/>
                  </a:lnTo>
                  <a:lnTo>
                    <a:pt x="194762" y="133108"/>
                  </a:lnTo>
                  <a:cubicBezTo>
                    <a:pt x="194762" y="133108"/>
                    <a:pt x="194762" y="133108"/>
                    <a:pt x="194762" y="133108"/>
                  </a:cubicBezTo>
                  <a:lnTo>
                    <a:pt x="11529" y="200550"/>
                  </a:lnTo>
                  <a:cubicBezTo>
                    <a:pt x="10717" y="201363"/>
                    <a:pt x="9498" y="201363"/>
                    <a:pt x="8686" y="201363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DF0E8606-DAAD-9849-51F5-A359CFD97F8A}"/>
                </a:ext>
              </a:extLst>
            </p:cNvPr>
            <p:cNvSpPr/>
            <p:nvPr/>
          </p:nvSpPr>
          <p:spPr>
            <a:xfrm>
              <a:off x="12310960" y="-636944"/>
              <a:ext cx="18485" cy="18181"/>
            </a:xfrm>
            <a:custGeom>
              <a:avLst/>
              <a:gdLst>
                <a:gd name="connsiteX0" fmla="*/ 9243 w 18485"/>
                <a:gd name="connsiteY0" fmla="*/ 18181 h 18181"/>
                <a:gd name="connsiteX1" fmla="*/ 3149 w 18485"/>
                <a:gd name="connsiteY1" fmla="*/ 15743 h 18181"/>
                <a:gd name="connsiteX2" fmla="*/ 2742 w 18485"/>
                <a:gd name="connsiteY2" fmla="*/ 15337 h 18181"/>
                <a:gd name="connsiteX3" fmla="*/ 2742 w 18485"/>
                <a:gd name="connsiteY3" fmla="*/ 2742 h 18181"/>
                <a:gd name="connsiteX4" fmla="*/ 15337 w 18485"/>
                <a:gd name="connsiteY4" fmla="*/ 2742 h 18181"/>
                <a:gd name="connsiteX5" fmla="*/ 15744 w 18485"/>
                <a:gd name="connsiteY5" fmla="*/ 3149 h 18181"/>
                <a:gd name="connsiteX6" fmla="*/ 15744 w 18485"/>
                <a:gd name="connsiteY6" fmla="*/ 15743 h 18181"/>
                <a:gd name="connsiteX7" fmla="*/ 9243 w 18485"/>
                <a:gd name="connsiteY7" fmla="*/ 18181 h 1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85" h="18181">
                  <a:moveTo>
                    <a:pt x="9243" y="18181"/>
                  </a:moveTo>
                  <a:cubicBezTo>
                    <a:pt x="6805" y="18181"/>
                    <a:pt x="4773" y="17368"/>
                    <a:pt x="3149" y="15743"/>
                  </a:cubicBezTo>
                  <a:lnTo>
                    <a:pt x="2742" y="15337"/>
                  </a:lnTo>
                  <a:cubicBezTo>
                    <a:pt x="-914" y="11681"/>
                    <a:pt x="-914" y="6399"/>
                    <a:pt x="2742" y="2742"/>
                  </a:cubicBezTo>
                  <a:cubicBezTo>
                    <a:pt x="6399" y="-914"/>
                    <a:pt x="11681" y="-914"/>
                    <a:pt x="15337" y="2742"/>
                  </a:cubicBezTo>
                  <a:lnTo>
                    <a:pt x="15744" y="3149"/>
                  </a:lnTo>
                  <a:cubicBezTo>
                    <a:pt x="19400" y="6805"/>
                    <a:pt x="19400" y="12087"/>
                    <a:pt x="15744" y="15743"/>
                  </a:cubicBezTo>
                  <a:cubicBezTo>
                    <a:pt x="13712" y="17368"/>
                    <a:pt x="11274" y="18181"/>
                    <a:pt x="9243" y="18181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328E17F0-94E5-7AED-0964-330D67A0F7A2}"/>
                </a:ext>
              </a:extLst>
            </p:cNvPr>
            <p:cNvSpPr/>
            <p:nvPr/>
          </p:nvSpPr>
          <p:spPr>
            <a:xfrm>
              <a:off x="12266574" y="-1107518"/>
              <a:ext cx="494340" cy="494442"/>
            </a:xfrm>
            <a:custGeom>
              <a:avLst/>
              <a:gdLst>
                <a:gd name="connsiteX0" fmla="*/ 36158 w 494340"/>
                <a:gd name="connsiteY0" fmla="*/ 494442 h 494442"/>
                <a:gd name="connsiteX1" fmla="*/ 10563 w 494340"/>
                <a:gd name="connsiteY1" fmla="*/ 483879 h 494442"/>
                <a:gd name="connsiteX2" fmla="*/ 0 w 494340"/>
                <a:gd name="connsiteY2" fmla="*/ 458283 h 494442"/>
                <a:gd name="connsiteX3" fmla="*/ 10563 w 494340"/>
                <a:gd name="connsiteY3" fmla="*/ 432688 h 494442"/>
                <a:gd name="connsiteX4" fmla="*/ 440813 w 494340"/>
                <a:gd name="connsiteY4" fmla="*/ 2438 h 494442"/>
                <a:gd name="connsiteX5" fmla="*/ 446908 w 494340"/>
                <a:gd name="connsiteY5" fmla="*/ 0 h 494442"/>
                <a:gd name="connsiteX6" fmla="*/ 453002 w 494340"/>
                <a:gd name="connsiteY6" fmla="*/ 2438 h 494442"/>
                <a:gd name="connsiteX7" fmla="*/ 491598 w 494340"/>
                <a:gd name="connsiteY7" fmla="*/ 41034 h 494442"/>
                <a:gd name="connsiteX8" fmla="*/ 491598 w 494340"/>
                <a:gd name="connsiteY8" fmla="*/ 53629 h 494442"/>
                <a:gd name="connsiteX9" fmla="*/ 61754 w 494340"/>
                <a:gd name="connsiteY9" fmla="*/ 483879 h 494442"/>
                <a:gd name="connsiteX10" fmla="*/ 36158 w 494340"/>
                <a:gd name="connsiteY10" fmla="*/ 494442 h 494442"/>
                <a:gd name="connsiteX11" fmla="*/ 446908 w 494340"/>
                <a:gd name="connsiteY11" fmla="*/ 21533 h 494442"/>
                <a:gd name="connsiteX12" fmla="*/ 23158 w 494340"/>
                <a:gd name="connsiteY12" fmla="*/ 445283 h 494442"/>
                <a:gd name="connsiteX13" fmla="*/ 17876 w 494340"/>
                <a:gd name="connsiteY13" fmla="*/ 458283 h 494442"/>
                <a:gd name="connsiteX14" fmla="*/ 23158 w 494340"/>
                <a:gd name="connsiteY14" fmla="*/ 471284 h 494442"/>
                <a:gd name="connsiteX15" fmla="*/ 36158 w 494340"/>
                <a:gd name="connsiteY15" fmla="*/ 476566 h 494442"/>
                <a:gd name="connsiteX16" fmla="*/ 49159 w 494340"/>
                <a:gd name="connsiteY16" fmla="*/ 471284 h 494442"/>
                <a:gd name="connsiteX17" fmla="*/ 472909 w 494340"/>
                <a:gd name="connsiteY17" fmla="*/ 47535 h 494442"/>
                <a:gd name="connsiteX18" fmla="*/ 446908 w 494340"/>
                <a:gd name="connsiteY18" fmla="*/ 21533 h 4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340" h="494442">
                  <a:moveTo>
                    <a:pt x="36158" y="494442"/>
                  </a:moveTo>
                  <a:cubicBezTo>
                    <a:pt x="26408" y="494442"/>
                    <a:pt x="17470" y="490786"/>
                    <a:pt x="10563" y="483879"/>
                  </a:cubicBezTo>
                  <a:cubicBezTo>
                    <a:pt x="3656" y="476972"/>
                    <a:pt x="0" y="468034"/>
                    <a:pt x="0" y="458283"/>
                  </a:cubicBezTo>
                  <a:cubicBezTo>
                    <a:pt x="0" y="448533"/>
                    <a:pt x="3656" y="439595"/>
                    <a:pt x="10563" y="432688"/>
                  </a:cubicBezTo>
                  <a:lnTo>
                    <a:pt x="440813" y="2438"/>
                  </a:lnTo>
                  <a:cubicBezTo>
                    <a:pt x="442438" y="813"/>
                    <a:pt x="444876" y="0"/>
                    <a:pt x="446908" y="0"/>
                  </a:cubicBezTo>
                  <a:cubicBezTo>
                    <a:pt x="449345" y="0"/>
                    <a:pt x="451376" y="813"/>
                    <a:pt x="453002" y="2438"/>
                  </a:cubicBezTo>
                  <a:lnTo>
                    <a:pt x="491598" y="41034"/>
                  </a:lnTo>
                  <a:cubicBezTo>
                    <a:pt x="495254" y="44691"/>
                    <a:pt x="495254" y="49972"/>
                    <a:pt x="491598" y="53629"/>
                  </a:cubicBezTo>
                  <a:lnTo>
                    <a:pt x="61754" y="483879"/>
                  </a:lnTo>
                  <a:cubicBezTo>
                    <a:pt x="55253" y="490786"/>
                    <a:pt x="45910" y="494442"/>
                    <a:pt x="36158" y="494442"/>
                  </a:cubicBezTo>
                  <a:close/>
                  <a:moveTo>
                    <a:pt x="446908" y="21533"/>
                  </a:moveTo>
                  <a:lnTo>
                    <a:pt x="23158" y="445283"/>
                  </a:lnTo>
                  <a:cubicBezTo>
                    <a:pt x="19502" y="448939"/>
                    <a:pt x="17876" y="453408"/>
                    <a:pt x="17876" y="458283"/>
                  </a:cubicBezTo>
                  <a:cubicBezTo>
                    <a:pt x="17876" y="463159"/>
                    <a:pt x="19907" y="468034"/>
                    <a:pt x="23158" y="471284"/>
                  </a:cubicBezTo>
                  <a:cubicBezTo>
                    <a:pt x="26814" y="474941"/>
                    <a:pt x="31283" y="476566"/>
                    <a:pt x="36158" y="476566"/>
                  </a:cubicBezTo>
                  <a:cubicBezTo>
                    <a:pt x="41034" y="476566"/>
                    <a:pt x="45910" y="474535"/>
                    <a:pt x="49159" y="471284"/>
                  </a:cubicBezTo>
                  <a:lnTo>
                    <a:pt x="472909" y="47535"/>
                  </a:lnTo>
                  <a:lnTo>
                    <a:pt x="446908" y="21533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082D5D93-8B44-0A6E-B6B7-7C0ED666C031}"/>
                </a:ext>
              </a:extLst>
            </p:cNvPr>
            <p:cNvSpPr/>
            <p:nvPr/>
          </p:nvSpPr>
          <p:spPr>
            <a:xfrm>
              <a:off x="12305577" y="-1068921"/>
              <a:ext cx="494341" cy="494442"/>
            </a:xfrm>
            <a:custGeom>
              <a:avLst/>
              <a:gdLst>
                <a:gd name="connsiteX0" fmla="*/ 36159 w 494341"/>
                <a:gd name="connsiteY0" fmla="*/ 494442 h 494442"/>
                <a:gd name="connsiteX1" fmla="*/ 10564 w 494341"/>
                <a:gd name="connsiteY1" fmla="*/ 483879 h 494442"/>
                <a:gd name="connsiteX2" fmla="*/ 0 w 494341"/>
                <a:gd name="connsiteY2" fmla="*/ 458283 h 494442"/>
                <a:gd name="connsiteX3" fmla="*/ 10564 w 494341"/>
                <a:gd name="connsiteY3" fmla="*/ 432688 h 494442"/>
                <a:gd name="connsiteX4" fmla="*/ 440813 w 494341"/>
                <a:gd name="connsiteY4" fmla="*/ 2438 h 494442"/>
                <a:gd name="connsiteX5" fmla="*/ 446908 w 494341"/>
                <a:gd name="connsiteY5" fmla="*/ 0 h 494442"/>
                <a:gd name="connsiteX6" fmla="*/ 453002 w 494341"/>
                <a:gd name="connsiteY6" fmla="*/ 2438 h 494442"/>
                <a:gd name="connsiteX7" fmla="*/ 491598 w 494341"/>
                <a:gd name="connsiteY7" fmla="*/ 41034 h 494442"/>
                <a:gd name="connsiteX8" fmla="*/ 491598 w 494341"/>
                <a:gd name="connsiteY8" fmla="*/ 53629 h 494442"/>
                <a:gd name="connsiteX9" fmla="*/ 61755 w 494341"/>
                <a:gd name="connsiteY9" fmla="*/ 483879 h 494442"/>
                <a:gd name="connsiteX10" fmla="*/ 36159 w 494341"/>
                <a:gd name="connsiteY10" fmla="*/ 494442 h 494442"/>
                <a:gd name="connsiteX11" fmla="*/ 446908 w 494341"/>
                <a:gd name="connsiteY11" fmla="*/ 21533 h 494442"/>
                <a:gd name="connsiteX12" fmla="*/ 22752 w 494341"/>
                <a:gd name="connsiteY12" fmla="*/ 445283 h 494442"/>
                <a:gd name="connsiteX13" fmla="*/ 17470 w 494341"/>
                <a:gd name="connsiteY13" fmla="*/ 458283 h 494442"/>
                <a:gd name="connsiteX14" fmla="*/ 22752 w 494341"/>
                <a:gd name="connsiteY14" fmla="*/ 471284 h 494442"/>
                <a:gd name="connsiteX15" fmla="*/ 35753 w 494341"/>
                <a:gd name="connsiteY15" fmla="*/ 476566 h 494442"/>
                <a:gd name="connsiteX16" fmla="*/ 48754 w 494341"/>
                <a:gd name="connsiteY16" fmla="*/ 471284 h 494442"/>
                <a:gd name="connsiteX17" fmla="*/ 472503 w 494341"/>
                <a:gd name="connsiteY17" fmla="*/ 47535 h 494442"/>
                <a:gd name="connsiteX18" fmla="*/ 446908 w 494341"/>
                <a:gd name="connsiteY18" fmla="*/ 21533 h 4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341" h="494442">
                  <a:moveTo>
                    <a:pt x="36159" y="494442"/>
                  </a:moveTo>
                  <a:cubicBezTo>
                    <a:pt x="26408" y="494442"/>
                    <a:pt x="17470" y="490786"/>
                    <a:pt x="10564" y="483879"/>
                  </a:cubicBezTo>
                  <a:cubicBezTo>
                    <a:pt x="3657" y="476972"/>
                    <a:pt x="0" y="468034"/>
                    <a:pt x="0" y="458283"/>
                  </a:cubicBezTo>
                  <a:cubicBezTo>
                    <a:pt x="0" y="448533"/>
                    <a:pt x="3657" y="439595"/>
                    <a:pt x="10564" y="432688"/>
                  </a:cubicBezTo>
                  <a:lnTo>
                    <a:pt x="440813" y="2438"/>
                  </a:lnTo>
                  <a:cubicBezTo>
                    <a:pt x="442439" y="813"/>
                    <a:pt x="444876" y="0"/>
                    <a:pt x="446908" y="0"/>
                  </a:cubicBezTo>
                  <a:cubicBezTo>
                    <a:pt x="448939" y="0"/>
                    <a:pt x="451377" y="813"/>
                    <a:pt x="453002" y="2438"/>
                  </a:cubicBezTo>
                  <a:lnTo>
                    <a:pt x="491598" y="41034"/>
                  </a:lnTo>
                  <a:cubicBezTo>
                    <a:pt x="495255" y="44691"/>
                    <a:pt x="495255" y="49972"/>
                    <a:pt x="491598" y="53629"/>
                  </a:cubicBezTo>
                  <a:lnTo>
                    <a:pt x="61755" y="483879"/>
                  </a:lnTo>
                  <a:cubicBezTo>
                    <a:pt x="54848" y="490786"/>
                    <a:pt x="45504" y="494442"/>
                    <a:pt x="36159" y="494442"/>
                  </a:cubicBezTo>
                  <a:close/>
                  <a:moveTo>
                    <a:pt x="446908" y="21533"/>
                  </a:moveTo>
                  <a:lnTo>
                    <a:pt x="22752" y="445283"/>
                  </a:lnTo>
                  <a:cubicBezTo>
                    <a:pt x="19096" y="448939"/>
                    <a:pt x="17470" y="453408"/>
                    <a:pt x="17470" y="458283"/>
                  </a:cubicBezTo>
                  <a:cubicBezTo>
                    <a:pt x="17470" y="463159"/>
                    <a:pt x="19502" y="468034"/>
                    <a:pt x="22752" y="471284"/>
                  </a:cubicBezTo>
                  <a:cubicBezTo>
                    <a:pt x="26408" y="474941"/>
                    <a:pt x="30878" y="476566"/>
                    <a:pt x="35753" y="476566"/>
                  </a:cubicBezTo>
                  <a:cubicBezTo>
                    <a:pt x="40628" y="476566"/>
                    <a:pt x="45504" y="474535"/>
                    <a:pt x="48754" y="471284"/>
                  </a:cubicBezTo>
                  <a:lnTo>
                    <a:pt x="472503" y="47535"/>
                  </a:lnTo>
                  <a:lnTo>
                    <a:pt x="446908" y="21533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E08AC4EB-8C8F-C397-00C8-9EAA8C963020}"/>
                </a:ext>
              </a:extLst>
            </p:cNvPr>
            <p:cNvSpPr/>
            <p:nvPr/>
          </p:nvSpPr>
          <p:spPr>
            <a:xfrm>
              <a:off x="12344173" y="-1029918"/>
              <a:ext cx="494341" cy="494442"/>
            </a:xfrm>
            <a:custGeom>
              <a:avLst/>
              <a:gdLst>
                <a:gd name="connsiteX0" fmla="*/ 36159 w 494341"/>
                <a:gd name="connsiteY0" fmla="*/ 494442 h 494442"/>
                <a:gd name="connsiteX1" fmla="*/ 10564 w 494341"/>
                <a:gd name="connsiteY1" fmla="*/ 483879 h 494442"/>
                <a:gd name="connsiteX2" fmla="*/ 0 w 494341"/>
                <a:gd name="connsiteY2" fmla="*/ 458283 h 494442"/>
                <a:gd name="connsiteX3" fmla="*/ 10564 w 494341"/>
                <a:gd name="connsiteY3" fmla="*/ 432688 h 494442"/>
                <a:gd name="connsiteX4" fmla="*/ 440813 w 494341"/>
                <a:gd name="connsiteY4" fmla="*/ 2438 h 494442"/>
                <a:gd name="connsiteX5" fmla="*/ 446908 w 494341"/>
                <a:gd name="connsiteY5" fmla="*/ 0 h 494442"/>
                <a:gd name="connsiteX6" fmla="*/ 453002 w 494341"/>
                <a:gd name="connsiteY6" fmla="*/ 2438 h 494442"/>
                <a:gd name="connsiteX7" fmla="*/ 491598 w 494341"/>
                <a:gd name="connsiteY7" fmla="*/ 41034 h 494442"/>
                <a:gd name="connsiteX8" fmla="*/ 491598 w 494341"/>
                <a:gd name="connsiteY8" fmla="*/ 53629 h 494442"/>
                <a:gd name="connsiteX9" fmla="*/ 61349 w 494341"/>
                <a:gd name="connsiteY9" fmla="*/ 483879 h 494442"/>
                <a:gd name="connsiteX10" fmla="*/ 36159 w 494341"/>
                <a:gd name="connsiteY10" fmla="*/ 494442 h 494442"/>
                <a:gd name="connsiteX11" fmla="*/ 446908 w 494341"/>
                <a:gd name="connsiteY11" fmla="*/ 21127 h 494442"/>
                <a:gd name="connsiteX12" fmla="*/ 23159 w 494341"/>
                <a:gd name="connsiteY12" fmla="*/ 444876 h 494442"/>
                <a:gd name="connsiteX13" fmla="*/ 17877 w 494341"/>
                <a:gd name="connsiteY13" fmla="*/ 457877 h 494442"/>
                <a:gd name="connsiteX14" fmla="*/ 23159 w 494341"/>
                <a:gd name="connsiteY14" fmla="*/ 470878 h 494442"/>
                <a:gd name="connsiteX15" fmla="*/ 36159 w 494341"/>
                <a:gd name="connsiteY15" fmla="*/ 476160 h 494442"/>
                <a:gd name="connsiteX16" fmla="*/ 49160 w 494341"/>
                <a:gd name="connsiteY16" fmla="*/ 470878 h 494442"/>
                <a:gd name="connsiteX17" fmla="*/ 472910 w 494341"/>
                <a:gd name="connsiteY17" fmla="*/ 47128 h 494442"/>
                <a:gd name="connsiteX18" fmla="*/ 446908 w 494341"/>
                <a:gd name="connsiteY18" fmla="*/ 21127 h 4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341" h="494442">
                  <a:moveTo>
                    <a:pt x="36159" y="494442"/>
                  </a:moveTo>
                  <a:cubicBezTo>
                    <a:pt x="26408" y="494442"/>
                    <a:pt x="17470" y="490786"/>
                    <a:pt x="10564" y="483879"/>
                  </a:cubicBezTo>
                  <a:cubicBezTo>
                    <a:pt x="3657" y="476972"/>
                    <a:pt x="0" y="468034"/>
                    <a:pt x="0" y="458283"/>
                  </a:cubicBezTo>
                  <a:cubicBezTo>
                    <a:pt x="0" y="448533"/>
                    <a:pt x="3657" y="439595"/>
                    <a:pt x="10564" y="432688"/>
                  </a:cubicBezTo>
                  <a:lnTo>
                    <a:pt x="440813" y="2438"/>
                  </a:lnTo>
                  <a:cubicBezTo>
                    <a:pt x="442439" y="813"/>
                    <a:pt x="444876" y="0"/>
                    <a:pt x="446908" y="0"/>
                  </a:cubicBezTo>
                  <a:cubicBezTo>
                    <a:pt x="448939" y="0"/>
                    <a:pt x="451377" y="813"/>
                    <a:pt x="453002" y="2438"/>
                  </a:cubicBezTo>
                  <a:lnTo>
                    <a:pt x="491598" y="41034"/>
                  </a:lnTo>
                  <a:cubicBezTo>
                    <a:pt x="495255" y="44691"/>
                    <a:pt x="495255" y="49972"/>
                    <a:pt x="491598" y="53629"/>
                  </a:cubicBezTo>
                  <a:lnTo>
                    <a:pt x="61349" y="483879"/>
                  </a:lnTo>
                  <a:cubicBezTo>
                    <a:pt x="54848" y="490380"/>
                    <a:pt x="45910" y="494442"/>
                    <a:pt x="36159" y="494442"/>
                  </a:cubicBezTo>
                  <a:close/>
                  <a:moveTo>
                    <a:pt x="446908" y="21127"/>
                  </a:moveTo>
                  <a:lnTo>
                    <a:pt x="23159" y="444876"/>
                  </a:lnTo>
                  <a:cubicBezTo>
                    <a:pt x="19502" y="448533"/>
                    <a:pt x="17877" y="453002"/>
                    <a:pt x="17877" y="457877"/>
                  </a:cubicBezTo>
                  <a:cubicBezTo>
                    <a:pt x="17877" y="462752"/>
                    <a:pt x="19908" y="467628"/>
                    <a:pt x="23159" y="470878"/>
                  </a:cubicBezTo>
                  <a:cubicBezTo>
                    <a:pt x="26815" y="474535"/>
                    <a:pt x="31284" y="476160"/>
                    <a:pt x="36159" y="476160"/>
                  </a:cubicBezTo>
                  <a:cubicBezTo>
                    <a:pt x="41035" y="476160"/>
                    <a:pt x="45910" y="474128"/>
                    <a:pt x="49160" y="470878"/>
                  </a:cubicBezTo>
                  <a:lnTo>
                    <a:pt x="472910" y="47128"/>
                  </a:lnTo>
                  <a:lnTo>
                    <a:pt x="446908" y="21127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BDC768DC-296F-6DFC-16F6-027CBCBFE8EC}"/>
                </a:ext>
              </a:extLst>
            </p:cNvPr>
            <p:cNvSpPr/>
            <p:nvPr/>
          </p:nvSpPr>
          <p:spPr>
            <a:xfrm>
              <a:off x="12700887" y="-1145302"/>
              <a:ext cx="175106" cy="175106"/>
            </a:xfrm>
            <a:custGeom>
              <a:avLst/>
              <a:gdLst>
                <a:gd name="connsiteX0" fmla="*/ 128790 w 175106"/>
                <a:gd name="connsiteY0" fmla="*/ 175106 h 175106"/>
                <a:gd name="connsiteX1" fmla="*/ 0 w 175106"/>
                <a:gd name="connsiteY1" fmla="*/ 46316 h 175106"/>
                <a:gd name="connsiteX2" fmla="*/ 46316 w 175106"/>
                <a:gd name="connsiteY2" fmla="*/ 0 h 175106"/>
                <a:gd name="connsiteX3" fmla="*/ 175107 w 175106"/>
                <a:gd name="connsiteY3" fmla="*/ 128791 h 175106"/>
                <a:gd name="connsiteX4" fmla="*/ 128790 w 175106"/>
                <a:gd name="connsiteY4" fmla="*/ 175106 h 175106"/>
                <a:gd name="connsiteX5" fmla="*/ 25189 w 175106"/>
                <a:gd name="connsiteY5" fmla="*/ 46722 h 175106"/>
                <a:gd name="connsiteX6" fmla="*/ 128790 w 175106"/>
                <a:gd name="connsiteY6" fmla="*/ 150323 h 175106"/>
                <a:gd name="connsiteX7" fmla="*/ 149918 w 175106"/>
                <a:gd name="connsiteY7" fmla="*/ 129197 h 175106"/>
                <a:gd name="connsiteX8" fmla="*/ 46316 w 175106"/>
                <a:gd name="connsiteY8" fmla="*/ 25596 h 175106"/>
                <a:gd name="connsiteX9" fmla="*/ 25189 w 175106"/>
                <a:gd name="connsiteY9" fmla="*/ 46722 h 17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106" h="175106">
                  <a:moveTo>
                    <a:pt x="128790" y="175106"/>
                  </a:moveTo>
                  <a:lnTo>
                    <a:pt x="0" y="46316"/>
                  </a:lnTo>
                  <a:lnTo>
                    <a:pt x="46316" y="0"/>
                  </a:lnTo>
                  <a:lnTo>
                    <a:pt x="175107" y="128791"/>
                  </a:lnTo>
                  <a:lnTo>
                    <a:pt x="128790" y="175106"/>
                  </a:lnTo>
                  <a:close/>
                  <a:moveTo>
                    <a:pt x="25189" y="46722"/>
                  </a:moveTo>
                  <a:lnTo>
                    <a:pt x="128790" y="150323"/>
                  </a:lnTo>
                  <a:lnTo>
                    <a:pt x="149918" y="129197"/>
                  </a:lnTo>
                  <a:lnTo>
                    <a:pt x="46316" y="25596"/>
                  </a:lnTo>
                  <a:lnTo>
                    <a:pt x="25189" y="46722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2564696C-8B5B-3B91-A7C5-A9E4F138DDEB}"/>
                </a:ext>
              </a:extLst>
            </p:cNvPr>
            <p:cNvSpPr/>
            <p:nvPr/>
          </p:nvSpPr>
          <p:spPr>
            <a:xfrm>
              <a:off x="12227266" y="-552438"/>
              <a:ext cx="55457" cy="55152"/>
            </a:xfrm>
            <a:custGeom>
              <a:avLst/>
              <a:gdLst>
                <a:gd name="connsiteX0" fmla="*/ 46215 w 55457"/>
                <a:gd name="connsiteY0" fmla="*/ 55152 h 55152"/>
                <a:gd name="connsiteX1" fmla="*/ 40120 w 55457"/>
                <a:gd name="connsiteY1" fmla="*/ 52715 h 55152"/>
                <a:gd name="connsiteX2" fmla="*/ 2743 w 55457"/>
                <a:gd name="connsiteY2" fmla="*/ 15337 h 55152"/>
                <a:gd name="connsiteX3" fmla="*/ 2743 w 55457"/>
                <a:gd name="connsiteY3" fmla="*/ 2742 h 55152"/>
                <a:gd name="connsiteX4" fmla="*/ 15337 w 55457"/>
                <a:gd name="connsiteY4" fmla="*/ 2742 h 55152"/>
                <a:gd name="connsiteX5" fmla="*/ 52715 w 55457"/>
                <a:gd name="connsiteY5" fmla="*/ 40120 h 55152"/>
                <a:gd name="connsiteX6" fmla="*/ 52715 w 55457"/>
                <a:gd name="connsiteY6" fmla="*/ 52715 h 55152"/>
                <a:gd name="connsiteX7" fmla="*/ 46215 w 55457"/>
                <a:gd name="connsiteY7" fmla="*/ 55152 h 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57" h="55152">
                  <a:moveTo>
                    <a:pt x="46215" y="55152"/>
                  </a:moveTo>
                  <a:cubicBezTo>
                    <a:pt x="43776" y="55152"/>
                    <a:pt x="41745" y="54340"/>
                    <a:pt x="40120" y="52715"/>
                  </a:cubicBezTo>
                  <a:lnTo>
                    <a:pt x="2743" y="15337"/>
                  </a:lnTo>
                  <a:cubicBezTo>
                    <a:pt x="-914" y="11681"/>
                    <a:pt x="-914" y="6399"/>
                    <a:pt x="2743" y="2742"/>
                  </a:cubicBezTo>
                  <a:cubicBezTo>
                    <a:pt x="6399" y="-914"/>
                    <a:pt x="11681" y="-914"/>
                    <a:pt x="15337" y="2742"/>
                  </a:cubicBezTo>
                  <a:lnTo>
                    <a:pt x="52715" y="40120"/>
                  </a:lnTo>
                  <a:cubicBezTo>
                    <a:pt x="56372" y="43777"/>
                    <a:pt x="56372" y="49058"/>
                    <a:pt x="52715" y="52715"/>
                  </a:cubicBezTo>
                  <a:cubicBezTo>
                    <a:pt x="51090" y="53934"/>
                    <a:pt x="48653" y="55152"/>
                    <a:pt x="46215" y="55152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23" name="图形 2">
            <a:extLst>
              <a:ext uri="{FF2B5EF4-FFF2-40B4-BE49-F238E27FC236}">
                <a16:creationId xmlns:a16="http://schemas.microsoft.com/office/drawing/2014/main" id="{983AD4ED-2CAA-8CD5-B669-B0BBA91314BC}"/>
              </a:ext>
            </a:extLst>
          </p:cNvPr>
          <p:cNvGrpSpPr/>
          <p:nvPr/>
        </p:nvGrpSpPr>
        <p:grpSpPr>
          <a:xfrm>
            <a:off x="10699682" y="1146677"/>
            <a:ext cx="466041" cy="450442"/>
            <a:chOff x="9305029" y="-1208041"/>
            <a:chExt cx="284334" cy="274817"/>
          </a:xfrm>
          <a:solidFill>
            <a:srgbClr val="042964"/>
          </a:solidFill>
        </p:grpSpPr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31CD8E06-122A-F9D9-A787-FBB7C475F6EA}"/>
                </a:ext>
              </a:extLst>
            </p:cNvPr>
            <p:cNvSpPr/>
            <p:nvPr/>
          </p:nvSpPr>
          <p:spPr>
            <a:xfrm>
              <a:off x="9305098" y="-1139645"/>
              <a:ext cx="206524" cy="206420"/>
            </a:xfrm>
            <a:custGeom>
              <a:avLst/>
              <a:gdLst>
                <a:gd name="connsiteX0" fmla="*/ 186180 w 206524"/>
                <a:gd name="connsiteY0" fmla="*/ 206421 h 206420"/>
                <a:gd name="connsiteX1" fmla="*/ 185774 w 206524"/>
                <a:gd name="connsiteY1" fmla="*/ 206421 h 206420"/>
                <a:gd name="connsiteX2" fmla="*/ 8229 w 206524"/>
                <a:gd name="connsiteY2" fmla="*/ 195045 h 206420"/>
                <a:gd name="connsiteX3" fmla="*/ 2135 w 206524"/>
                <a:gd name="connsiteY3" fmla="*/ 192201 h 206420"/>
                <a:gd name="connsiteX4" fmla="*/ 103 w 206524"/>
                <a:gd name="connsiteY4" fmla="*/ 185701 h 206420"/>
                <a:gd name="connsiteX5" fmla="*/ 11479 w 206524"/>
                <a:gd name="connsiteY5" fmla="*/ 8156 h 206420"/>
                <a:gd name="connsiteX6" fmla="*/ 20824 w 206524"/>
                <a:gd name="connsiteY6" fmla="*/ 31 h 206420"/>
                <a:gd name="connsiteX7" fmla="*/ 198368 w 206524"/>
                <a:gd name="connsiteY7" fmla="*/ 11407 h 206420"/>
                <a:gd name="connsiteX8" fmla="*/ 206494 w 206524"/>
                <a:gd name="connsiteY8" fmla="*/ 20751 h 206420"/>
                <a:gd name="connsiteX9" fmla="*/ 195118 w 206524"/>
                <a:gd name="connsiteY9" fmla="*/ 198295 h 206420"/>
                <a:gd name="connsiteX10" fmla="*/ 186180 w 206524"/>
                <a:gd name="connsiteY10" fmla="*/ 206421 h 206420"/>
                <a:gd name="connsiteX11" fmla="*/ 17980 w 206524"/>
                <a:gd name="connsiteY11" fmla="*/ 177981 h 206420"/>
                <a:gd name="connsiteX12" fmla="*/ 177648 w 206524"/>
                <a:gd name="connsiteY12" fmla="*/ 188138 h 206420"/>
                <a:gd name="connsiteX13" fmla="*/ 187805 w 206524"/>
                <a:gd name="connsiteY13" fmla="*/ 28470 h 206420"/>
                <a:gd name="connsiteX14" fmla="*/ 28137 w 206524"/>
                <a:gd name="connsiteY14" fmla="*/ 18313 h 206420"/>
                <a:gd name="connsiteX15" fmla="*/ 17980 w 206524"/>
                <a:gd name="connsiteY15" fmla="*/ 177981 h 20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6524" h="206420">
                  <a:moveTo>
                    <a:pt x="186180" y="206421"/>
                  </a:moveTo>
                  <a:cubicBezTo>
                    <a:pt x="186180" y="206421"/>
                    <a:pt x="185774" y="206421"/>
                    <a:pt x="185774" y="206421"/>
                  </a:cubicBezTo>
                  <a:lnTo>
                    <a:pt x="8229" y="195045"/>
                  </a:lnTo>
                  <a:cubicBezTo>
                    <a:pt x="5792" y="195045"/>
                    <a:pt x="3760" y="193826"/>
                    <a:pt x="2135" y="192201"/>
                  </a:cubicBezTo>
                  <a:cubicBezTo>
                    <a:pt x="510" y="190576"/>
                    <a:pt x="-302" y="188138"/>
                    <a:pt x="103" y="185701"/>
                  </a:cubicBezTo>
                  <a:lnTo>
                    <a:pt x="11479" y="8156"/>
                  </a:lnTo>
                  <a:cubicBezTo>
                    <a:pt x="11886" y="3281"/>
                    <a:pt x="15949" y="-375"/>
                    <a:pt x="20824" y="31"/>
                  </a:cubicBezTo>
                  <a:lnTo>
                    <a:pt x="198368" y="11407"/>
                  </a:lnTo>
                  <a:cubicBezTo>
                    <a:pt x="203243" y="11813"/>
                    <a:pt x="206900" y="15876"/>
                    <a:pt x="206494" y="20751"/>
                  </a:cubicBezTo>
                  <a:lnTo>
                    <a:pt x="195118" y="198295"/>
                  </a:lnTo>
                  <a:cubicBezTo>
                    <a:pt x="194712" y="202764"/>
                    <a:pt x="190649" y="206421"/>
                    <a:pt x="186180" y="206421"/>
                  </a:cubicBezTo>
                  <a:close/>
                  <a:moveTo>
                    <a:pt x="17980" y="177981"/>
                  </a:moveTo>
                  <a:lnTo>
                    <a:pt x="177648" y="188138"/>
                  </a:lnTo>
                  <a:lnTo>
                    <a:pt x="187805" y="28470"/>
                  </a:lnTo>
                  <a:lnTo>
                    <a:pt x="28137" y="18313"/>
                  </a:lnTo>
                  <a:lnTo>
                    <a:pt x="17980" y="177981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6C0DA02C-430E-7EDF-F868-5CD55784912A}"/>
                </a:ext>
              </a:extLst>
            </p:cNvPr>
            <p:cNvSpPr/>
            <p:nvPr/>
          </p:nvSpPr>
          <p:spPr>
            <a:xfrm>
              <a:off x="9382770" y="-1207900"/>
              <a:ext cx="206451" cy="206420"/>
            </a:xfrm>
            <a:custGeom>
              <a:avLst/>
              <a:gdLst>
                <a:gd name="connsiteX0" fmla="*/ 186107 w 206451"/>
                <a:gd name="connsiteY0" fmla="*/ 206421 h 206420"/>
                <a:gd name="connsiteX1" fmla="*/ 185700 w 206451"/>
                <a:gd name="connsiteY1" fmla="*/ 206421 h 206420"/>
                <a:gd name="connsiteX2" fmla="*/ 8156 w 206451"/>
                <a:gd name="connsiteY2" fmla="*/ 195045 h 206420"/>
                <a:gd name="connsiteX3" fmla="*/ 31 w 206451"/>
                <a:gd name="connsiteY3" fmla="*/ 185701 h 206420"/>
                <a:gd name="connsiteX4" fmla="*/ 11407 w 206451"/>
                <a:gd name="connsiteY4" fmla="*/ 8156 h 206420"/>
                <a:gd name="connsiteX5" fmla="*/ 20752 w 206451"/>
                <a:gd name="connsiteY5" fmla="*/ 31 h 206420"/>
                <a:gd name="connsiteX6" fmla="*/ 198296 w 206451"/>
                <a:gd name="connsiteY6" fmla="*/ 11407 h 206420"/>
                <a:gd name="connsiteX7" fmla="*/ 206421 w 206451"/>
                <a:gd name="connsiteY7" fmla="*/ 20751 h 206420"/>
                <a:gd name="connsiteX8" fmla="*/ 195045 w 206451"/>
                <a:gd name="connsiteY8" fmla="*/ 198295 h 206420"/>
                <a:gd name="connsiteX9" fmla="*/ 192201 w 206451"/>
                <a:gd name="connsiteY9" fmla="*/ 204389 h 206420"/>
                <a:gd name="connsiteX10" fmla="*/ 186107 w 206451"/>
                <a:gd name="connsiteY10" fmla="*/ 206421 h 206420"/>
                <a:gd name="connsiteX11" fmla="*/ 17907 w 206451"/>
                <a:gd name="connsiteY11" fmla="*/ 177981 h 206420"/>
                <a:gd name="connsiteX12" fmla="*/ 177575 w 206451"/>
                <a:gd name="connsiteY12" fmla="*/ 188138 h 206420"/>
                <a:gd name="connsiteX13" fmla="*/ 187732 w 206451"/>
                <a:gd name="connsiteY13" fmla="*/ 28470 h 206420"/>
                <a:gd name="connsiteX14" fmla="*/ 28064 w 206451"/>
                <a:gd name="connsiteY14" fmla="*/ 18313 h 206420"/>
                <a:gd name="connsiteX15" fmla="*/ 17907 w 206451"/>
                <a:gd name="connsiteY15" fmla="*/ 177981 h 20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6451" h="206420">
                  <a:moveTo>
                    <a:pt x="186107" y="206421"/>
                  </a:moveTo>
                  <a:cubicBezTo>
                    <a:pt x="186107" y="206421"/>
                    <a:pt x="185700" y="206421"/>
                    <a:pt x="185700" y="206421"/>
                  </a:cubicBezTo>
                  <a:lnTo>
                    <a:pt x="8156" y="195045"/>
                  </a:lnTo>
                  <a:cubicBezTo>
                    <a:pt x="3281" y="194639"/>
                    <a:pt x="-376" y="190576"/>
                    <a:pt x="31" y="185701"/>
                  </a:cubicBezTo>
                  <a:lnTo>
                    <a:pt x="11407" y="8156"/>
                  </a:lnTo>
                  <a:cubicBezTo>
                    <a:pt x="11813" y="3281"/>
                    <a:pt x="15875" y="-375"/>
                    <a:pt x="20752" y="31"/>
                  </a:cubicBezTo>
                  <a:lnTo>
                    <a:pt x="198296" y="11407"/>
                  </a:lnTo>
                  <a:cubicBezTo>
                    <a:pt x="203171" y="11813"/>
                    <a:pt x="206827" y="15876"/>
                    <a:pt x="206421" y="20751"/>
                  </a:cubicBezTo>
                  <a:lnTo>
                    <a:pt x="195045" y="198295"/>
                  </a:lnTo>
                  <a:cubicBezTo>
                    <a:pt x="195045" y="200733"/>
                    <a:pt x="193826" y="202764"/>
                    <a:pt x="192201" y="204389"/>
                  </a:cubicBezTo>
                  <a:cubicBezTo>
                    <a:pt x="190170" y="205608"/>
                    <a:pt x="188139" y="206421"/>
                    <a:pt x="186107" y="206421"/>
                  </a:cubicBezTo>
                  <a:close/>
                  <a:moveTo>
                    <a:pt x="17907" y="177981"/>
                  </a:moveTo>
                  <a:lnTo>
                    <a:pt x="177575" y="188138"/>
                  </a:lnTo>
                  <a:lnTo>
                    <a:pt x="187732" y="28470"/>
                  </a:lnTo>
                  <a:lnTo>
                    <a:pt x="28064" y="18313"/>
                  </a:lnTo>
                  <a:lnTo>
                    <a:pt x="17907" y="177981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955BBC70-0698-9741-1CEC-875E74DF364D}"/>
                </a:ext>
              </a:extLst>
            </p:cNvPr>
            <p:cNvSpPr/>
            <p:nvPr/>
          </p:nvSpPr>
          <p:spPr>
            <a:xfrm>
              <a:off x="9316405" y="-1208041"/>
              <a:ext cx="95414" cy="85897"/>
            </a:xfrm>
            <a:custGeom>
              <a:avLst/>
              <a:gdLst>
                <a:gd name="connsiteX0" fmla="*/ 8705 w 95414"/>
                <a:gd name="connsiteY0" fmla="*/ 85897 h 85897"/>
                <a:gd name="connsiteX1" fmla="*/ 2204 w 95414"/>
                <a:gd name="connsiteY1" fmla="*/ 83054 h 85897"/>
                <a:gd name="connsiteX2" fmla="*/ 3016 w 95414"/>
                <a:gd name="connsiteY2" fmla="*/ 70459 h 85897"/>
                <a:gd name="connsiteX3" fmla="*/ 80616 w 95414"/>
                <a:gd name="connsiteY3" fmla="*/ 2204 h 85897"/>
                <a:gd name="connsiteX4" fmla="*/ 93211 w 95414"/>
                <a:gd name="connsiteY4" fmla="*/ 3016 h 85897"/>
                <a:gd name="connsiteX5" fmla="*/ 92398 w 95414"/>
                <a:gd name="connsiteY5" fmla="*/ 15611 h 85897"/>
                <a:gd name="connsiteX6" fmla="*/ 14799 w 95414"/>
                <a:gd name="connsiteY6" fmla="*/ 83866 h 85897"/>
                <a:gd name="connsiteX7" fmla="*/ 8705 w 95414"/>
                <a:gd name="connsiteY7" fmla="*/ 85897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5" y="85897"/>
                  </a:moveTo>
                  <a:cubicBezTo>
                    <a:pt x="6267" y="85897"/>
                    <a:pt x="3830" y="84679"/>
                    <a:pt x="2204" y="83054"/>
                  </a:cubicBezTo>
                  <a:cubicBezTo>
                    <a:pt x="-1047" y="79397"/>
                    <a:pt x="-640" y="73709"/>
                    <a:pt x="3016" y="70459"/>
                  </a:cubicBezTo>
                  <a:lnTo>
                    <a:pt x="80616" y="2204"/>
                  </a:lnTo>
                  <a:cubicBezTo>
                    <a:pt x="84272" y="-1046"/>
                    <a:pt x="89961" y="-640"/>
                    <a:pt x="93211" y="3016"/>
                  </a:cubicBezTo>
                  <a:cubicBezTo>
                    <a:pt x="96461" y="6673"/>
                    <a:pt x="96055" y="12361"/>
                    <a:pt x="92398" y="15611"/>
                  </a:cubicBezTo>
                  <a:lnTo>
                    <a:pt x="14799" y="83866"/>
                  </a:lnTo>
                  <a:cubicBezTo>
                    <a:pt x="12768" y="85085"/>
                    <a:pt x="10736" y="85897"/>
                    <a:pt x="8705" y="85897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04F6AF95-99AD-AF41-5C63-D9AD0BFAF350}"/>
                </a:ext>
              </a:extLst>
            </p:cNvPr>
            <p:cNvSpPr/>
            <p:nvPr/>
          </p:nvSpPr>
          <p:spPr>
            <a:xfrm>
              <a:off x="9493949" y="-1196665"/>
              <a:ext cx="95414" cy="85897"/>
            </a:xfrm>
            <a:custGeom>
              <a:avLst/>
              <a:gdLst>
                <a:gd name="connsiteX0" fmla="*/ 8704 w 95414"/>
                <a:gd name="connsiteY0" fmla="*/ 85898 h 85897"/>
                <a:gd name="connsiteX1" fmla="*/ 2203 w 95414"/>
                <a:gd name="connsiteY1" fmla="*/ 83053 h 85897"/>
                <a:gd name="connsiteX2" fmla="*/ 3017 w 95414"/>
                <a:gd name="connsiteY2" fmla="*/ 70459 h 85897"/>
                <a:gd name="connsiteX3" fmla="*/ 80616 w 95414"/>
                <a:gd name="connsiteY3" fmla="*/ 2204 h 85897"/>
                <a:gd name="connsiteX4" fmla="*/ 93211 w 95414"/>
                <a:gd name="connsiteY4" fmla="*/ 3016 h 85897"/>
                <a:gd name="connsiteX5" fmla="*/ 92398 w 95414"/>
                <a:gd name="connsiteY5" fmla="*/ 15611 h 85897"/>
                <a:gd name="connsiteX6" fmla="*/ 14798 w 95414"/>
                <a:gd name="connsiteY6" fmla="*/ 83866 h 85897"/>
                <a:gd name="connsiteX7" fmla="*/ 8704 w 95414"/>
                <a:gd name="connsiteY7" fmla="*/ 85898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4" y="85898"/>
                  </a:moveTo>
                  <a:cubicBezTo>
                    <a:pt x="6266" y="85898"/>
                    <a:pt x="3829" y="84679"/>
                    <a:pt x="2203" y="83053"/>
                  </a:cubicBezTo>
                  <a:cubicBezTo>
                    <a:pt x="-1046" y="79397"/>
                    <a:pt x="-640" y="73709"/>
                    <a:pt x="3017" y="70459"/>
                  </a:cubicBezTo>
                  <a:lnTo>
                    <a:pt x="80616" y="2204"/>
                  </a:lnTo>
                  <a:cubicBezTo>
                    <a:pt x="84273" y="-1046"/>
                    <a:pt x="89960" y="-640"/>
                    <a:pt x="93211" y="3016"/>
                  </a:cubicBezTo>
                  <a:cubicBezTo>
                    <a:pt x="96461" y="6673"/>
                    <a:pt x="96054" y="12361"/>
                    <a:pt x="92398" y="15611"/>
                  </a:cubicBezTo>
                  <a:lnTo>
                    <a:pt x="14798" y="83866"/>
                  </a:lnTo>
                  <a:cubicBezTo>
                    <a:pt x="12767" y="85085"/>
                    <a:pt x="10736" y="85898"/>
                    <a:pt x="8704" y="85898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62703356-8AF5-DEF8-B60A-027B8AC1F0B3}"/>
                </a:ext>
              </a:extLst>
            </p:cNvPr>
            <p:cNvSpPr/>
            <p:nvPr/>
          </p:nvSpPr>
          <p:spPr>
            <a:xfrm>
              <a:off x="9482574" y="-1019121"/>
              <a:ext cx="95414" cy="85897"/>
            </a:xfrm>
            <a:custGeom>
              <a:avLst/>
              <a:gdLst>
                <a:gd name="connsiteX0" fmla="*/ 8704 w 95414"/>
                <a:gd name="connsiteY0" fmla="*/ 85898 h 85897"/>
                <a:gd name="connsiteX1" fmla="*/ 2204 w 95414"/>
                <a:gd name="connsiteY1" fmla="*/ 83054 h 85897"/>
                <a:gd name="connsiteX2" fmla="*/ 3017 w 95414"/>
                <a:gd name="connsiteY2" fmla="*/ 70459 h 85897"/>
                <a:gd name="connsiteX3" fmla="*/ 80615 w 95414"/>
                <a:gd name="connsiteY3" fmla="*/ 2204 h 85897"/>
                <a:gd name="connsiteX4" fmla="*/ 93210 w 95414"/>
                <a:gd name="connsiteY4" fmla="*/ 3016 h 85897"/>
                <a:gd name="connsiteX5" fmla="*/ 92398 w 95414"/>
                <a:gd name="connsiteY5" fmla="*/ 15611 h 85897"/>
                <a:gd name="connsiteX6" fmla="*/ 14798 w 95414"/>
                <a:gd name="connsiteY6" fmla="*/ 83866 h 85897"/>
                <a:gd name="connsiteX7" fmla="*/ 8704 w 95414"/>
                <a:gd name="connsiteY7" fmla="*/ 85898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4" y="85898"/>
                  </a:moveTo>
                  <a:cubicBezTo>
                    <a:pt x="6267" y="85898"/>
                    <a:pt x="3829" y="84679"/>
                    <a:pt x="2204" y="83054"/>
                  </a:cubicBezTo>
                  <a:cubicBezTo>
                    <a:pt x="-1046" y="79397"/>
                    <a:pt x="-640" y="73709"/>
                    <a:pt x="3017" y="70459"/>
                  </a:cubicBezTo>
                  <a:lnTo>
                    <a:pt x="80615" y="2204"/>
                  </a:lnTo>
                  <a:cubicBezTo>
                    <a:pt x="84273" y="-1046"/>
                    <a:pt x="89960" y="-640"/>
                    <a:pt x="93210" y="3016"/>
                  </a:cubicBezTo>
                  <a:cubicBezTo>
                    <a:pt x="96461" y="6673"/>
                    <a:pt x="96054" y="12361"/>
                    <a:pt x="92398" y="15611"/>
                  </a:cubicBezTo>
                  <a:lnTo>
                    <a:pt x="14798" y="83866"/>
                  </a:lnTo>
                  <a:cubicBezTo>
                    <a:pt x="12767" y="85085"/>
                    <a:pt x="10736" y="85898"/>
                    <a:pt x="8704" y="85898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99466E71-49B6-68F2-DBBB-5E569AC9630B}"/>
                </a:ext>
              </a:extLst>
            </p:cNvPr>
            <p:cNvSpPr/>
            <p:nvPr/>
          </p:nvSpPr>
          <p:spPr>
            <a:xfrm>
              <a:off x="9305029" y="-1030497"/>
              <a:ext cx="95414" cy="85897"/>
            </a:xfrm>
            <a:custGeom>
              <a:avLst/>
              <a:gdLst>
                <a:gd name="connsiteX0" fmla="*/ 8704 w 95414"/>
                <a:gd name="connsiteY0" fmla="*/ 85897 h 85897"/>
                <a:gd name="connsiteX1" fmla="*/ 2203 w 95414"/>
                <a:gd name="connsiteY1" fmla="*/ 83054 h 85897"/>
                <a:gd name="connsiteX2" fmla="*/ 3017 w 95414"/>
                <a:gd name="connsiteY2" fmla="*/ 70459 h 85897"/>
                <a:gd name="connsiteX3" fmla="*/ 80616 w 95414"/>
                <a:gd name="connsiteY3" fmla="*/ 2204 h 85897"/>
                <a:gd name="connsiteX4" fmla="*/ 93211 w 95414"/>
                <a:gd name="connsiteY4" fmla="*/ 3016 h 85897"/>
                <a:gd name="connsiteX5" fmla="*/ 92398 w 95414"/>
                <a:gd name="connsiteY5" fmla="*/ 15611 h 85897"/>
                <a:gd name="connsiteX6" fmla="*/ 14798 w 95414"/>
                <a:gd name="connsiteY6" fmla="*/ 83866 h 85897"/>
                <a:gd name="connsiteX7" fmla="*/ 8704 w 95414"/>
                <a:gd name="connsiteY7" fmla="*/ 85897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4" y="85897"/>
                  </a:moveTo>
                  <a:cubicBezTo>
                    <a:pt x="6266" y="85897"/>
                    <a:pt x="3829" y="84679"/>
                    <a:pt x="2203" y="83054"/>
                  </a:cubicBezTo>
                  <a:cubicBezTo>
                    <a:pt x="-1046" y="79397"/>
                    <a:pt x="-640" y="73709"/>
                    <a:pt x="3017" y="70459"/>
                  </a:cubicBezTo>
                  <a:lnTo>
                    <a:pt x="80616" y="2204"/>
                  </a:lnTo>
                  <a:cubicBezTo>
                    <a:pt x="84273" y="-1046"/>
                    <a:pt x="89960" y="-640"/>
                    <a:pt x="93211" y="3016"/>
                  </a:cubicBezTo>
                  <a:cubicBezTo>
                    <a:pt x="96461" y="6673"/>
                    <a:pt x="96054" y="12361"/>
                    <a:pt x="92398" y="15611"/>
                  </a:cubicBezTo>
                  <a:lnTo>
                    <a:pt x="14798" y="83866"/>
                  </a:lnTo>
                  <a:cubicBezTo>
                    <a:pt x="12767" y="85085"/>
                    <a:pt x="10736" y="85897"/>
                    <a:pt x="8704" y="85897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8972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4D92B46-7C42-39CD-2DB0-507A4DEA9CE6}"/>
              </a:ext>
            </a:extLst>
          </p:cNvPr>
          <p:cNvGrpSpPr/>
          <p:nvPr/>
        </p:nvGrpSpPr>
        <p:grpSpPr>
          <a:xfrm>
            <a:off x="-253689" y="803268"/>
            <a:ext cx="2456981" cy="403477"/>
            <a:chOff x="2394523" y="2527746"/>
            <a:chExt cx="2078757" cy="403477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A0119D7-6A9A-8810-3D75-097F3C13EC1C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TextBox 6">
              <a:extLst>
                <a:ext uri="{FF2B5EF4-FFF2-40B4-BE49-F238E27FC236}">
                  <a16:creationId xmlns:a16="http://schemas.microsoft.com/office/drawing/2014/main" id="{7D3EE11B-8604-4D52-D636-8E5CDFABA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7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研究目的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1E08E1F-89B2-276D-11E1-6DCBBB5A3E8F}"/>
              </a:ext>
            </a:extLst>
          </p:cNvPr>
          <p:cNvGrpSpPr>
            <a:grpSpLocks/>
          </p:cNvGrpSpPr>
          <p:nvPr/>
        </p:nvGrpSpPr>
        <p:grpSpPr bwMode="auto">
          <a:xfrm>
            <a:off x="1400446" y="1858591"/>
            <a:ext cx="1650785" cy="1822213"/>
            <a:chOff x="863734" y="2223586"/>
            <a:chExt cx="1650465" cy="1822388"/>
          </a:xfrm>
        </p:grpSpPr>
        <p:sp>
          <p:nvSpPr>
            <p:cNvPr id="3" name="任意多边形 7">
              <a:extLst>
                <a:ext uri="{FF2B5EF4-FFF2-40B4-BE49-F238E27FC236}">
                  <a16:creationId xmlns:a16="http://schemas.microsoft.com/office/drawing/2014/main" id="{8D309DAB-0627-6355-E51B-B1C3D05E9A78}"/>
                </a:ext>
              </a:extLst>
            </p:cNvPr>
            <p:cNvSpPr/>
            <p:nvPr/>
          </p:nvSpPr>
          <p:spPr>
            <a:xfrm>
              <a:off x="863734" y="2223586"/>
              <a:ext cx="1650465" cy="1822388"/>
            </a:xfrm>
            <a:custGeom>
              <a:avLst/>
              <a:gdLst>
                <a:gd name="connsiteX0" fmla="*/ 757238 w 1371601"/>
                <a:gd name="connsiteY0" fmla="*/ 0 h 1514476"/>
                <a:gd name="connsiteX1" fmla="*/ 1292686 w 1371601"/>
                <a:gd name="connsiteY1" fmla="*/ 221790 h 1514476"/>
                <a:gd name="connsiteX2" fmla="*/ 1371601 w 1371601"/>
                <a:gd name="connsiteY2" fmla="*/ 317435 h 1514476"/>
                <a:gd name="connsiteX3" fmla="*/ 1358050 w 1371601"/>
                <a:gd name="connsiteY3" fmla="*/ 333859 h 1514476"/>
                <a:gd name="connsiteX4" fmla="*/ 1228725 w 1371601"/>
                <a:gd name="connsiteY4" fmla="*/ 757238 h 1514476"/>
                <a:gd name="connsiteX5" fmla="*/ 1358050 w 1371601"/>
                <a:gd name="connsiteY5" fmla="*/ 1180617 h 1514476"/>
                <a:gd name="connsiteX6" fmla="*/ 1371601 w 1371601"/>
                <a:gd name="connsiteY6" fmla="*/ 1197041 h 1514476"/>
                <a:gd name="connsiteX7" fmla="*/ 1292686 w 1371601"/>
                <a:gd name="connsiteY7" fmla="*/ 1292686 h 1514476"/>
                <a:gd name="connsiteX8" fmla="*/ 757238 w 1371601"/>
                <a:gd name="connsiteY8" fmla="*/ 1514476 h 1514476"/>
                <a:gd name="connsiteX9" fmla="*/ 0 w 1371601"/>
                <a:gd name="connsiteY9" fmla="*/ 757238 h 1514476"/>
                <a:gd name="connsiteX10" fmla="*/ 757238 w 1371601"/>
                <a:gd name="connsiteY10" fmla="*/ 0 h 151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1601" h="1514476">
                  <a:moveTo>
                    <a:pt x="757238" y="0"/>
                  </a:moveTo>
                  <a:cubicBezTo>
                    <a:pt x="966344" y="0"/>
                    <a:pt x="1155653" y="84757"/>
                    <a:pt x="1292686" y="221790"/>
                  </a:cubicBezTo>
                  <a:lnTo>
                    <a:pt x="1371601" y="317435"/>
                  </a:lnTo>
                  <a:lnTo>
                    <a:pt x="1358050" y="333859"/>
                  </a:lnTo>
                  <a:cubicBezTo>
                    <a:pt x="1276401" y="454715"/>
                    <a:pt x="1228725" y="600409"/>
                    <a:pt x="1228725" y="757238"/>
                  </a:cubicBezTo>
                  <a:cubicBezTo>
                    <a:pt x="1228725" y="914067"/>
                    <a:pt x="1276401" y="1059761"/>
                    <a:pt x="1358050" y="1180617"/>
                  </a:cubicBezTo>
                  <a:lnTo>
                    <a:pt x="1371601" y="1197041"/>
                  </a:lnTo>
                  <a:lnTo>
                    <a:pt x="1292686" y="1292686"/>
                  </a:lnTo>
                  <a:cubicBezTo>
                    <a:pt x="1155653" y="1429719"/>
                    <a:pt x="966344" y="1514476"/>
                    <a:pt x="757238" y="1514476"/>
                  </a:cubicBezTo>
                  <a:cubicBezTo>
                    <a:pt x="339027" y="1514476"/>
                    <a:pt x="0" y="1175449"/>
                    <a:pt x="0" y="757238"/>
                  </a:cubicBezTo>
                  <a:cubicBezTo>
                    <a:pt x="0" y="339027"/>
                    <a:pt x="339027" y="0"/>
                    <a:pt x="757238" y="0"/>
                  </a:cubicBezTo>
                  <a:close/>
                </a:path>
              </a:pathLst>
            </a:custGeom>
            <a:solidFill>
              <a:srgbClr val="D6E0E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/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AutoShape 117">
              <a:extLst>
                <a:ext uri="{FF2B5EF4-FFF2-40B4-BE49-F238E27FC236}">
                  <a16:creationId xmlns:a16="http://schemas.microsoft.com/office/drawing/2014/main" id="{74FB5997-B227-0D76-C1B5-4FB47868E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810" y="2787129"/>
              <a:ext cx="498313" cy="374637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rgbClr val="042964"/>
            </a:solidFill>
            <a:ln>
              <a:noFill/>
            </a:ln>
            <a:effectLst/>
          </p:spPr>
          <p:txBody>
            <a:bodyPr lIns="50793" tIns="50793" rIns="50793" bIns="50793" anchor="ctr"/>
            <a:lstStyle/>
            <a:p>
              <a:pPr defTabSz="609524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6" name="TextBox 56">
              <a:extLst>
                <a:ext uri="{FF2B5EF4-FFF2-40B4-BE49-F238E27FC236}">
                  <a16:creationId xmlns:a16="http://schemas.microsoft.com/office/drawing/2014/main" id="{8A225802-2A24-4EAE-30D2-32989B5ED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6265" y="3241673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BE45855-3AD7-45B1-8EEA-1C2306C643B6}"/>
              </a:ext>
            </a:extLst>
          </p:cNvPr>
          <p:cNvGrpSpPr>
            <a:grpSpLocks/>
          </p:cNvGrpSpPr>
          <p:nvPr/>
        </p:nvGrpSpPr>
        <p:grpSpPr bwMode="auto">
          <a:xfrm>
            <a:off x="2884566" y="1855416"/>
            <a:ext cx="1822213" cy="1669833"/>
            <a:chOff x="2348008" y="2221676"/>
            <a:chExt cx="1822388" cy="1669568"/>
          </a:xfrm>
        </p:grpSpPr>
        <p:sp>
          <p:nvSpPr>
            <p:cNvPr id="8" name="任意多边形 11">
              <a:extLst>
                <a:ext uri="{FF2B5EF4-FFF2-40B4-BE49-F238E27FC236}">
                  <a16:creationId xmlns:a16="http://schemas.microsoft.com/office/drawing/2014/main" id="{D91C8B05-A6ED-F4E0-A9DB-C3A0C685723A}"/>
                </a:ext>
              </a:extLst>
            </p:cNvPr>
            <p:cNvSpPr/>
            <p:nvPr/>
          </p:nvSpPr>
          <p:spPr>
            <a:xfrm>
              <a:off x="2348008" y="2221676"/>
              <a:ext cx="1822388" cy="1669568"/>
            </a:xfrm>
            <a:custGeom>
              <a:avLst/>
              <a:gdLst>
                <a:gd name="connsiteX0" fmla="*/ 757238 w 1514476"/>
                <a:gd name="connsiteY0" fmla="*/ 0 h 1387702"/>
                <a:gd name="connsiteX1" fmla="*/ 1514476 w 1514476"/>
                <a:gd name="connsiteY1" fmla="*/ 757238 h 1387702"/>
                <a:gd name="connsiteX2" fmla="*/ 1180617 w 1514476"/>
                <a:gd name="connsiteY2" fmla="*/ 1385152 h 1387702"/>
                <a:gd name="connsiteX3" fmla="*/ 1175919 w 1514476"/>
                <a:gd name="connsiteY3" fmla="*/ 1387702 h 1387702"/>
                <a:gd name="connsiteX4" fmla="*/ 1051989 w 1514476"/>
                <a:gd name="connsiteY4" fmla="*/ 1320436 h 1387702"/>
                <a:gd name="connsiteX5" fmla="*/ 757238 w 1514476"/>
                <a:gd name="connsiteY5" fmla="*/ 1260928 h 1387702"/>
                <a:gd name="connsiteX6" fmla="*/ 462487 w 1514476"/>
                <a:gd name="connsiteY6" fmla="*/ 1320436 h 1387702"/>
                <a:gd name="connsiteX7" fmla="*/ 338558 w 1514476"/>
                <a:gd name="connsiteY7" fmla="*/ 1387702 h 1387702"/>
                <a:gd name="connsiteX8" fmla="*/ 333859 w 1514476"/>
                <a:gd name="connsiteY8" fmla="*/ 1385152 h 1387702"/>
                <a:gd name="connsiteX9" fmla="*/ 0 w 1514476"/>
                <a:gd name="connsiteY9" fmla="*/ 757238 h 1387702"/>
                <a:gd name="connsiteX10" fmla="*/ 757238 w 1514476"/>
                <a:gd name="connsiteY10" fmla="*/ 0 h 1387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4476" h="1387702">
                  <a:moveTo>
                    <a:pt x="757238" y="0"/>
                  </a:moveTo>
                  <a:cubicBezTo>
                    <a:pt x="1175449" y="0"/>
                    <a:pt x="1514476" y="339027"/>
                    <a:pt x="1514476" y="757238"/>
                  </a:cubicBezTo>
                  <a:cubicBezTo>
                    <a:pt x="1514476" y="1018620"/>
                    <a:pt x="1382044" y="1249071"/>
                    <a:pt x="1180617" y="1385152"/>
                  </a:cubicBezTo>
                  <a:lnTo>
                    <a:pt x="1175919" y="1387702"/>
                  </a:lnTo>
                  <a:lnTo>
                    <a:pt x="1051989" y="1320436"/>
                  </a:lnTo>
                  <a:cubicBezTo>
                    <a:pt x="961395" y="1282117"/>
                    <a:pt x="861791" y="1260928"/>
                    <a:pt x="757238" y="1260928"/>
                  </a:cubicBezTo>
                  <a:cubicBezTo>
                    <a:pt x="652686" y="1260928"/>
                    <a:pt x="553082" y="1282117"/>
                    <a:pt x="462487" y="1320436"/>
                  </a:cubicBezTo>
                  <a:lnTo>
                    <a:pt x="338558" y="1387702"/>
                  </a:lnTo>
                  <a:lnTo>
                    <a:pt x="333859" y="1385152"/>
                  </a:lnTo>
                  <a:cubicBezTo>
                    <a:pt x="132433" y="1249071"/>
                    <a:pt x="0" y="1018620"/>
                    <a:pt x="0" y="757238"/>
                  </a:cubicBezTo>
                  <a:cubicBezTo>
                    <a:pt x="0" y="339027"/>
                    <a:pt x="339027" y="0"/>
                    <a:pt x="757238" y="0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31944" rIns="0" bIns="0" anchor="ctr"/>
            <a:lstStyle/>
            <a:p>
              <a:pPr algn="ctr">
                <a:defRPr/>
              </a:pPr>
              <a:endParaRPr lang="zh-CN" altLang="en-US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FB52209-B637-BCD3-F107-000F7E2031D2}"/>
                </a:ext>
              </a:extLst>
            </p:cNvPr>
            <p:cNvGrpSpPr/>
            <p:nvPr/>
          </p:nvGrpSpPr>
          <p:grpSpPr>
            <a:xfrm>
              <a:off x="3009332" y="2661471"/>
              <a:ext cx="499742" cy="468190"/>
              <a:chOff x="5360298" y="3720573"/>
              <a:chExt cx="488901" cy="458033"/>
            </a:xfrm>
            <a:solidFill>
              <a:schemeClr val="bg1"/>
            </a:solidFill>
          </p:grpSpPr>
          <p:sp>
            <p:nvSpPr>
              <p:cNvPr id="11" name="AutoShape 110">
                <a:extLst>
                  <a:ext uri="{FF2B5EF4-FFF2-40B4-BE49-F238E27FC236}">
                    <a16:creationId xmlns:a16="http://schemas.microsoft.com/office/drawing/2014/main" id="{D185FEE4-8815-9953-4069-88633D4FA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2040" y="3781477"/>
                <a:ext cx="365425" cy="2444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93" tIns="50793" rIns="50793" bIns="50793" anchor="ctr"/>
              <a:lstStyle/>
              <a:p>
                <a:pPr defTabSz="609524">
                  <a:defRPr/>
                </a:pPr>
                <a:endPara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12" name="AutoShape 111">
                <a:extLst>
                  <a:ext uri="{FF2B5EF4-FFF2-40B4-BE49-F238E27FC236}">
                    <a16:creationId xmlns:a16="http://schemas.microsoft.com/office/drawing/2014/main" id="{46B249AF-2800-D6C2-C266-5F7E0906E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298" y="3720573"/>
                <a:ext cx="488901" cy="45803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93" tIns="50793" rIns="50793" bIns="50793" anchor="ctr"/>
              <a:lstStyle/>
              <a:p>
                <a:pPr defTabSz="609524">
                  <a:defRPr/>
                </a:pPr>
                <a:endPara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10" name="TextBox 57">
              <a:extLst>
                <a:ext uri="{FF2B5EF4-FFF2-40B4-BE49-F238E27FC236}">
                  <a16:creationId xmlns:a16="http://schemas.microsoft.com/office/drawing/2014/main" id="{F8182230-AFAE-75C1-8BE4-0DDFA3CB1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501" y="3241673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C997FCC-43E1-0D69-CC15-3F207637D282}"/>
              </a:ext>
            </a:extLst>
          </p:cNvPr>
          <p:cNvGrpSpPr>
            <a:grpSpLocks/>
          </p:cNvGrpSpPr>
          <p:nvPr/>
        </p:nvGrpSpPr>
        <p:grpSpPr bwMode="auto">
          <a:xfrm>
            <a:off x="1394097" y="3525248"/>
            <a:ext cx="1822213" cy="1669833"/>
            <a:chOff x="858005" y="3891244"/>
            <a:chExt cx="1822388" cy="1669568"/>
          </a:xfrm>
        </p:grpSpPr>
        <p:sp>
          <p:nvSpPr>
            <p:cNvPr id="14" name="任意多边形 17">
              <a:extLst>
                <a:ext uri="{FF2B5EF4-FFF2-40B4-BE49-F238E27FC236}">
                  <a16:creationId xmlns:a16="http://schemas.microsoft.com/office/drawing/2014/main" id="{1F1058B1-1865-EE49-05F8-D7CB14073B76}"/>
                </a:ext>
              </a:extLst>
            </p:cNvPr>
            <p:cNvSpPr/>
            <p:nvPr/>
          </p:nvSpPr>
          <p:spPr>
            <a:xfrm>
              <a:off x="858005" y="3891244"/>
              <a:ext cx="1822388" cy="1669568"/>
            </a:xfrm>
            <a:custGeom>
              <a:avLst/>
              <a:gdLst>
                <a:gd name="connsiteX0" fmla="*/ 338558 w 1514476"/>
                <a:gd name="connsiteY0" fmla="*/ 0 h 1387702"/>
                <a:gd name="connsiteX1" fmla="*/ 462487 w 1514476"/>
                <a:gd name="connsiteY1" fmla="*/ 67267 h 1387702"/>
                <a:gd name="connsiteX2" fmla="*/ 757238 w 1514476"/>
                <a:gd name="connsiteY2" fmla="*/ 126774 h 1387702"/>
                <a:gd name="connsiteX3" fmla="*/ 1051989 w 1514476"/>
                <a:gd name="connsiteY3" fmla="*/ 67267 h 1387702"/>
                <a:gd name="connsiteX4" fmla="*/ 1175919 w 1514476"/>
                <a:gd name="connsiteY4" fmla="*/ 0 h 1387702"/>
                <a:gd name="connsiteX5" fmla="*/ 1180617 w 1514476"/>
                <a:gd name="connsiteY5" fmla="*/ 2551 h 1387702"/>
                <a:gd name="connsiteX6" fmla="*/ 1514476 w 1514476"/>
                <a:gd name="connsiteY6" fmla="*/ 630464 h 1387702"/>
                <a:gd name="connsiteX7" fmla="*/ 757238 w 1514476"/>
                <a:gd name="connsiteY7" fmla="*/ 1387702 h 1387702"/>
                <a:gd name="connsiteX8" fmla="*/ 0 w 1514476"/>
                <a:gd name="connsiteY8" fmla="*/ 630464 h 1387702"/>
                <a:gd name="connsiteX9" fmla="*/ 333859 w 1514476"/>
                <a:gd name="connsiteY9" fmla="*/ 2551 h 1387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4476" h="1387702">
                  <a:moveTo>
                    <a:pt x="338558" y="0"/>
                  </a:moveTo>
                  <a:lnTo>
                    <a:pt x="462487" y="67267"/>
                  </a:lnTo>
                  <a:cubicBezTo>
                    <a:pt x="553082" y="105585"/>
                    <a:pt x="652685" y="126774"/>
                    <a:pt x="757238" y="126774"/>
                  </a:cubicBezTo>
                  <a:cubicBezTo>
                    <a:pt x="861791" y="126774"/>
                    <a:pt x="961395" y="105585"/>
                    <a:pt x="1051989" y="67267"/>
                  </a:cubicBezTo>
                  <a:lnTo>
                    <a:pt x="1175919" y="0"/>
                  </a:lnTo>
                  <a:lnTo>
                    <a:pt x="1180617" y="2551"/>
                  </a:lnTo>
                  <a:cubicBezTo>
                    <a:pt x="1382044" y="138632"/>
                    <a:pt x="1514476" y="369082"/>
                    <a:pt x="1514476" y="630464"/>
                  </a:cubicBezTo>
                  <a:cubicBezTo>
                    <a:pt x="1514476" y="1048675"/>
                    <a:pt x="1175449" y="1387702"/>
                    <a:pt x="757238" y="1387702"/>
                  </a:cubicBezTo>
                  <a:cubicBezTo>
                    <a:pt x="339027" y="1387702"/>
                    <a:pt x="0" y="1048675"/>
                    <a:pt x="0" y="630464"/>
                  </a:cubicBezTo>
                  <a:cubicBezTo>
                    <a:pt x="0" y="369082"/>
                    <a:pt x="132433" y="138632"/>
                    <a:pt x="333859" y="2551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59953" rIns="0" bIns="0" anchor="ctr"/>
            <a:lstStyle/>
            <a:p>
              <a:pPr algn="ctr">
                <a:defRPr/>
              </a:pPr>
              <a:endParaRPr lang="zh-CN" altLang="en-US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AutoShape 4">
              <a:extLst>
                <a:ext uri="{FF2B5EF4-FFF2-40B4-BE49-F238E27FC236}">
                  <a16:creationId xmlns:a16="http://schemas.microsoft.com/office/drawing/2014/main" id="{7C3B8D1E-0504-3E5C-5CA8-015EFFF29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907" y="4322919"/>
              <a:ext cx="482584" cy="4840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50793" tIns="50793" rIns="50793" bIns="50793" anchor="ctr"/>
            <a:lstStyle/>
            <a:p>
              <a:pPr defTabSz="609524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TextBox 58">
              <a:extLst>
                <a:ext uri="{FF2B5EF4-FFF2-40B4-BE49-F238E27FC236}">
                  <a16:creationId xmlns:a16="http://schemas.microsoft.com/office/drawing/2014/main" id="{0D94E51D-DEBF-86BC-C43A-22A32DCB2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6498" y="4899889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  <p:sp>
        <p:nvSpPr>
          <p:cNvPr id="18" name="任意多边形 21">
            <a:extLst>
              <a:ext uri="{FF2B5EF4-FFF2-40B4-BE49-F238E27FC236}">
                <a16:creationId xmlns:a16="http://schemas.microsoft.com/office/drawing/2014/main" id="{1C9BD507-439A-0FED-DF41-934AD788583C}"/>
              </a:ext>
            </a:extLst>
          </p:cNvPr>
          <p:cNvSpPr/>
          <p:nvPr/>
        </p:nvSpPr>
        <p:spPr bwMode="auto">
          <a:xfrm>
            <a:off x="3051232" y="3369694"/>
            <a:ext cx="1649198" cy="1820625"/>
          </a:xfrm>
          <a:custGeom>
            <a:avLst/>
            <a:gdLst>
              <a:gd name="connsiteX0" fmla="*/ 614362 w 1371600"/>
              <a:gd name="connsiteY0" fmla="*/ 0 h 1514476"/>
              <a:gd name="connsiteX1" fmla="*/ 1371600 w 1371600"/>
              <a:gd name="connsiteY1" fmla="*/ 757238 h 1514476"/>
              <a:gd name="connsiteX2" fmla="*/ 614362 w 1371600"/>
              <a:gd name="connsiteY2" fmla="*/ 1514476 h 1514476"/>
              <a:gd name="connsiteX3" fmla="*/ 78914 w 1371600"/>
              <a:gd name="connsiteY3" fmla="*/ 1292686 h 1514476"/>
              <a:gd name="connsiteX4" fmla="*/ 0 w 1371600"/>
              <a:gd name="connsiteY4" fmla="*/ 1197041 h 1514476"/>
              <a:gd name="connsiteX5" fmla="*/ 13551 w 1371600"/>
              <a:gd name="connsiteY5" fmla="*/ 1180617 h 1514476"/>
              <a:gd name="connsiteX6" fmla="*/ 142875 w 1371600"/>
              <a:gd name="connsiteY6" fmla="*/ 757238 h 1514476"/>
              <a:gd name="connsiteX7" fmla="*/ 13551 w 1371600"/>
              <a:gd name="connsiteY7" fmla="*/ 333859 h 1514476"/>
              <a:gd name="connsiteX8" fmla="*/ 0 w 1371600"/>
              <a:gd name="connsiteY8" fmla="*/ 317435 h 1514476"/>
              <a:gd name="connsiteX9" fmla="*/ 78914 w 1371600"/>
              <a:gd name="connsiteY9" fmla="*/ 221790 h 1514476"/>
              <a:gd name="connsiteX10" fmla="*/ 614362 w 1371600"/>
              <a:gd name="connsiteY10" fmla="*/ 0 h 151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71600" h="1514476">
                <a:moveTo>
                  <a:pt x="614362" y="0"/>
                </a:moveTo>
                <a:cubicBezTo>
                  <a:pt x="1032573" y="0"/>
                  <a:pt x="1371600" y="339027"/>
                  <a:pt x="1371600" y="757238"/>
                </a:cubicBezTo>
                <a:cubicBezTo>
                  <a:pt x="1371600" y="1175449"/>
                  <a:pt x="1032573" y="1514476"/>
                  <a:pt x="614362" y="1514476"/>
                </a:cubicBezTo>
                <a:cubicBezTo>
                  <a:pt x="405257" y="1514476"/>
                  <a:pt x="215947" y="1429720"/>
                  <a:pt x="78914" y="1292686"/>
                </a:cubicBezTo>
                <a:lnTo>
                  <a:pt x="0" y="1197041"/>
                </a:lnTo>
                <a:lnTo>
                  <a:pt x="13551" y="1180617"/>
                </a:lnTo>
                <a:cubicBezTo>
                  <a:pt x="95200" y="1059761"/>
                  <a:pt x="142875" y="914067"/>
                  <a:pt x="142875" y="757238"/>
                </a:cubicBezTo>
                <a:cubicBezTo>
                  <a:pt x="142875" y="600409"/>
                  <a:pt x="95200" y="454715"/>
                  <a:pt x="13551" y="333859"/>
                </a:cubicBezTo>
                <a:lnTo>
                  <a:pt x="0" y="317435"/>
                </a:lnTo>
                <a:lnTo>
                  <a:pt x="78914" y="221790"/>
                </a:lnTo>
                <a:cubicBezTo>
                  <a:pt x="215947" y="84757"/>
                  <a:pt x="405257" y="0"/>
                  <a:pt x="614362" y="0"/>
                </a:cubicBezTo>
                <a:close/>
              </a:path>
            </a:pathLst>
          </a:custGeom>
          <a:solidFill>
            <a:srgbClr val="D6E0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endParaRPr lang="zh-CN" altLang="en-US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1BDE014-ABA0-8EE2-1451-AECE8F6CF106}"/>
              </a:ext>
            </a:extLst>
          </p:cNvPr>
          <p:cNvGrpSpPr/>
          <p:nvPr/>
        </p:nvGrpSpPr>
        <p:grpSpPr bwMode="auto">
          <a:xfrm>
            <a:off x="3626578" y="3870064"/>
            <a:ext cx="498507" cy="498407"/>
            <a:chOff x="4384161" y="2713568"/>
            <a:chExt cx="488067" cy="488067"/>
          </a:xfrm>
          <a:solidFill>
            <a:schemeClr val="bg1"/>
          </a:solidFill>
        </p:grpSpPr>
        <p:sp>
          <p:nvSpPr>
            <p:cNvPr id="21" name="AutoShape 123">
              <a:extLst>
                <a:ext uri="{FF2B5EF4-FFF2-40B4-BE49-F238E27FC236}">
                  <a16:creationId xmlns:a16="http://schemas.microsoft.com/office/drawing/2014/main" id="{C94D56C9-B4F9-F21A-483C-42B0DE585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161" y="2713568"/>
              <a:ext cx="488067" cy="48806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solidFill>
              <a:srgbClr val="042964"/>
            </a:solidFill>
            <a:ln>
              <a:noFill/>
            </a:ln>
            <a:effectLst/>
          </p:spPr>
          <p:txBody>
            <a:bodyPr lIns="50793" tIns="50793" rIns="50793" bIns="50793" anchor="ctr"/>
            <a:lstStyle/>
            <a:p>
              <a:pPr defTabSz="609524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2" name="AutoShape 124">
              <a:extLst>
                <a:ext uri="{FF2B5EF4-FFF2-40B4-BE49-F238E27FC236}">
                  <a16:creationId xmlns:a16="http://schemas.microsoft.com/office/drawing/2014/main" id="{3DDA3652-1FEA-2C61-5F5A-ED1C8AF64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822" y="2850394"/>
              <a:ext cx="213581" cy="2135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solidFill>
              <a:srgbClr val="042964"/>
            </a:solidFill>
            <a:ln>
              <a:noFill/>
            </a:ln>
            <a:effectLst/>
          </p:spPr>
          <p:txBody>
            <a:bodyPr lIns="50793" tIns="50793" rIns="50793" bIns="50793" anchor="ctr"/>
            <a:lstStyle/>
            <a:p>
              <a:pPr defTabSz="609524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3" name="AutoShape 125">
              <a:extLst>
                <a:ext uri="{FF2B5EF4-FFF2-40B4-BE49-F238E27FC236}">
                  <a16:creationId xmlns:a16="http://schemas.microsoft.com/office/drawing/2014/main" id="{C448420B-60B1-BBFA-508B-45215EE6D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75" y="2896280"/>
              <a:ext cx="122643" cy="1226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solidFill>
              <a:srgbClr val="042964"/>
            </a:solidFill>
            <a:ln>
              <a:noFill/>
            </a:ln>
            <a:effectLst/>
          </p:spPr>
          <p:txBody>
            <a:bodyPr lIns="50793" tIns="50793" rIns="50793" bIns="50793" anchor="ctr"/>
            <a:lstStyle/>
            <a:p>
              <a:pPr defTabSz="609524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0" name="TextBox 59">
            <a:extLst>
              <a:ext uri="{FF2B5EF4-FFF2-40B4-BE49-F238E27FC236}">
                <a16:creationId xmlns:a16="http://schemas.microsoft.com/office/drawing/2014/main" id="{184B857B-6181-8386-4673-9434AE91B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515" y="4533854"/>
            <a:ext cx="1004631" cy="3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defRPr>
            </a:lvl1pPr>
            <a:lvl2pPr marL="742950" indent="-285750">
              <a:defRPr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微软雅黑" pitchFamily="34" charset="-122"/>
              </a:defRPr>
            </a:lvl9pPr>
          </a:lstStyle>
          <a:p>
            <a:r>
              <a:rPr lang="zh-CN" altLang="en-US" dirty="0">
                <a:sym typeface="+mn-lt"/>
              </a:rPr>
              <a:t>添加标题</a:t>
            </a:r>
          </a:p>
        </p:txBody>
      </p:sp>
      <p:sp>
        <p:nvSpPr>
          <p:cNvPr id="26" name="文本框 56">
            <a:extLst>
              <a:ext uri="{FF2B5EF4-FFF2-40B4-BE49-F238E27FC236}">
                <a16:creationId xmlns:a16="http://schemas.microsoft.com/office/drawing/2014/main" id="{4334B109-9230-549A-9088-DED934F7B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927" y="2128431"/>
            <a:ext cx="713543" cy="69249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  <a:p>
            <a:pPr algn="ctr" eaLnBrk="1" hangingPunct="1"/>
            <a:endParaRPr lang="en-US" altLang="zh-CN" sz="7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9E880C0-6DA7-850F-8C84-852F7E764225}"/>
              </a:ext>
            </a:extLst>
          </p:cNvPr>
          <p:cNvSpPr/>
          <p:nvPr/>
        </p:nvSpPr>
        <p:spPr bwMode="auto">
          <a:xfrm>
            <a:off x="6125819" y="2249065"/>
            <a:ext cx="1896815" cy="346030"/>
          </a:xfrm>
          <a:prstGeom prst="rect">
            <a:avLst/>
          </a:prstGeom>
          <a:solidFill>
            <a:srgbClr val="D6E0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r>
              <a:rPr lang="zh-CN" alt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535199E-5801-A339-0FBE-043C838E3842}"/>
              </a:ext>
            </a:extLst>
          </p:cNvPr>
          <p:cNvSpPr txBox="1"/>
          <p:nvPr/>
        </p:nvSpPr>
        <p:spPr>
          <a:xfrm>
            <a:off x="6003676" y="2621428"/>
            <a:ext cx="2245128" cy="995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51PPT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模板 网，幻灯片演示模板及素材免费下载！</a:t>
            </a: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51PPT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模板 网 唯一访问网址：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www.51pptmo ban.com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4" name="文本框 56">
            <a:extLst>
              <a:ext uri="{FF2B5EF4-FFF2-40B4-BE49-F238E27FC236}">
                <a16:creationId xmlns:a16="http://schemas.microsoft.com/office/drawing/2014/main" id="{C26230BD-0F30-AB18-8F4A-9B3ED9636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804" y="2128431"/>
            <a:ext cx="713543" cy="69249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  <a:p>
            <a:pPr algn="ctr" eaLnBrk="1" hangingPunct="1"/>
            <a:endParaRPr lang="en-US" altLang="zh-CN" sz="7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D770327-6EC4-C598-B08A-5B7F9C36ED7A}"/>
              </a:ext>
            </a:extLst>
          </p:cNvPr>
          <p:cNvSpPr/>
          <p:nvPr/>
        </p:nvSpPr>
        <p:spPr bwMode="auto">
          <a:xfrm>
            <a:off x="8968696" y="2249065"/>
            <a:ext cx="1896815" cy="346030"/>
          </a:xfrm>
          <a:prstGeom prst="rect">
            <a:avLst/>
          </a:prstGeom>
          <a:solidFill>
            <a:srgbClr val="0429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BEB89DA-641F-F9ED-7E73-28394B11BD21}"/>
              </a:ext>
            </a:extLst>
          </p:cNvPr>
          <p:cNvSpPr txBox="1"/>
          <p:nvPr/>
        </p:nvSpPr>
        <p:spPr>
          <a:xfrm>
            <a:off x="8846553" y="2621428"/>
            <a:ext cx="2245128" cy="764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... ...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7" name="文本框 56">
            <a:extLst>
              <a:ext uri="{FF2B5EF4-FFF2-40B4-BE49-F238E27FC236}">
                <a16:creationId xmlns:a16="http://schemas.microsoft.com/office/drawing/2014/main" id="{7B511B4A-0409-CE4A-B8DE-771AF536E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927" y="3702584"/>
            <a:ext cx="713543" cy="69249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  <a:p>
            <a:pPr algn="ctr" eaLnBrk="1" hangingPunct="1"/>
            <a:endParaRPr lang="en-US" altLang="zh-CN" sz="7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DE0C877-94D1-8A76-3CCE-3D80A1066FFD}"/>
              </a:ext>
            </a:extLst>
          </p:cNvPr>
          <p:cNvSpPr/>
          <p:nvPr/>
        </p:nvSpPr>
        <p:spPr bwMode="auto">
          <a:xfrm>
            <a:off x="6125819" y="3823218"/>
            <a:ext cx="1896815" cy="346030"/>
          </a:xfrm>
          <a:prstGeom prst="rect">
            <a:avLst/>
          </a:prstGeom>
          <a:solidFill>
            <a:srgbClr val="0429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347B9D3-31B3-C679-1207-495962489150}"/>
              </a:ext>
            </a:extLst>
          </p:cNvPr>
          <p:cNvSpPr txBox="1"/>
          <p:nvPr/>
        </p:nvSpPr>
        <p:spPr>
          <a:xfrm>
            <a:off x="6003676" y="4195581"/>
            <a:ext cx="2245128" cy="764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... ...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0" name="文本框 56">
            <a:extLst>
              <a:ext uri="{FF2B5EF4-FFF2-40B4-BE49-F238E27FC236}">
                <a16:creationId xmlns:a16="http://schemas.microsoft.com/office/drawing/2014/main" id="{7AB6BBB5-8DE3-CB2D-78D2-8A9850BB7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804" y="3702584"/>
            <a:ext cx="713543" cy="69249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</a:p>
          <a:p>
            <a:pPr algn="ctr" eaLnBrk="1" hangingPunct="1"/>
            <a:endParaRPr lang="en-US" altLang="zh-CN" sz="7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DB2FEC5-F228-A886-3178-3A1607735792}"/>
              </a:ext>
            </a:extLst>
          </p:cNvPr>
          <p:cNvSpPr/>
          <p:nvPr/>
        </p:nvSpPr>
        <p:spPr bwMode="auto">
          <a:xfrm>
            <a:off x="8968696" y="3823218"/>
            <a:ext cx="1896815" cy="346030"/>
          </a:xfrm>
          <a:prstGeom prst="rect">
            <a:avLst/>
          </a:prstGeom>
          <a:solidFill>
            <a:srgbClr val="D6E0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r>
              <a:rPr lang="zh-CN" alt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C5BF21C-E0EB-5DF7-FB3E-44876A64A723}"/>
              </a:ext>
            </a:extLst>
          </p:cNvPr>
          <p:cNvSpPr txBox="1"/>
          <p:nvPr/>
        </p:nvSpPr>
        <p:spPr>
          <a:xfrm>
            <a:off x="8846553" y="4195581"/>
            <a:ext cx="2245128" cy="764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... ...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8696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5B21B435-7770-B18A-E074-14284CC44E5C}"/>
              </a:ext>
            </a:extLst>
          </p:cNvPr>
          <p:cNvGrpSpPr/>
          <p:nvPr/>
        </p:nvGrpSpPr>
        <p:grpSpPr>
          <a:xfrm>
            <a:off x="435428" y="183108"/>
            <a:ext cx="11340193" cy="6293892"/>
            <a:chOff x="435428" y="183108"/>
            <a:chExt cx="11340193" cy="6293892"/>
          </a:xfrm>
        </p:grpSpPr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1C3D8F7F-DCF4-AF17-30E4-C6CD4F1519FF}"/>
                </a:ext>
              </a:extLst>
            </p:cNvPr>
            <p:cNvSpPr/>
            <p:nvPr/>
          </p:nvSpPr>
          <p:spPr>
            <a:xfrm>
              <a:off x="435428" y="371475"/>
              <a:ext cx="11321143" cy="6096000"/>
            </a:xfrm>
            <a:custGeom>
              <a:avLst/>
              <a:gdLst>
                <a:gd name="connsiteX0" fmla="*/ 0 w 11321143"/>
                <a:gd name="connsiteY0" fmla="*/ 0 h 6096000"/>
                <a:gd name="connsiteX1" fmla="*/ 11321143 w 11321143"/>
                <a:gd name="connsiteY1" fmla="*/ 0 h 6096000"/>
                <a:gd name="connsiteX2" fmla="*/ 11321143 w 11321143"/>
                <a:gd name="connsiteY2" fmla="*/ 4842695 h 6096000"/>
                <a:gd name="connsiteX3" fmla="*/ 11309294 w 11321143"/>
                <a:gd name="connsiteY3" fmla="*/ 4909740 h 6096000"/>
                <a:gd name="connsiteX4" fmla="*/ 11070772 w 11321143"/>
                <a:gd name="connsiteY4" fmla="*/ 5368925 h 6096000"/>
                <a:gd name="connsiteX5" fmla="*/ 10132410 w 11321143"/>
                <a:gd name="connsiteY5" fmla="*/ 5994747 h 6096000"/>
                <a:gd name="connsiteX6" fmla="*/ 9932043 w 11321143"/>
                <a:gd name="connsiteY6" fmla="*/ 6096000 h 6096000"/>
                <a:gd name="connsiteX7" fmla="*/ 0 w 11321143"/>
                <a:gd name="connsiteY7" fmla="*/ 6096000 h 6096000"/>
                <a:gd name="connsiteX8" fmla="*/ 0 w 11321143"/>
                <a:gd name="connsiteY8" fmla="*/ 0 h 60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1143" h="6096000" fill="none" extrusionOk="0">
                  <a:moveTo>
                    <a:pt x="0" y="0"/>
                  </a:moveTo>
                  <a:cubicBezTo>
                    <a:pt x="4750850" y="-162197"/>
                    <a:pt x="8608288" y="-72162"/>
                    <a:pt x="11321143" y="0"/>
                  </a:cubicBezTo>
                  <a:cubicBezTo>
                    <a:pt x="11190189" y="2287792"/>
                    <a:pt x="11277569" y="2460017"/>
                    <a:pt x="11321143" y="4842695"/>
                  </a:cubicBezTo>
                  <a:cubicBezTo>
                    <a:pt x="11310743" y="4870983"/>
                    <a:pt x="11316306" y="4897866"/>
                    <a:pt x="11309294" y="4909740"/>
                  </a:cubicBezTo>
                  <a:cubicBezTo>
                    <a:pt x="11282459" y="5059902"/>
                    <a:pt x="11207279" y="5211944"/>
                    <a:pt x="11070772" y="5368925"/>
                  </a:cubicBezTo>
                  <a:cubicBezTo>
                    <a:pt x="10836671" y="5594923"/>
                    <a:pt x="10482096" y="5768497"/>
                    <a:pt x="10132410" y="5994747"/>
                  </a:cubicBezTo>
                  <a:cubicBezTo>
                    <a:pt x="10083565" y="6020142"/>
                    <a:pt x="9948289" y="6075794"/>
                    <a:pt x="9932043" y="6096000"/>
                  </a:cubicBezTo>
                  <a:cubicBezTo>
                    <a:pt x="7727561" y="6163931"/>
                    <a:pt x="2393438" y="5950430"/>
                    <a:pt x="0" y="6096000"/>
                  </a:cubicBezTo>
                  <a:cubicBezTo>
                    <a:pt x="64656" y="3947516"/>
                    <a:pt x="-17807" y="1518985"/>
                    <a:pt x="0" y="0"/>
                  </a:cubicBezTo>
                  <a:close/>
                </a:path>
                <a:path w="11321143" h="6096000" stroke="0" extrusionOk="0">
                  <a:moveTo>
                    <a:pt x="0" y="0"/>
                  </a:moveTo>
                  <a:cubicBezTo>
                    <a:pt x="1960533" y="118645"/>
                    <a:pt x="8252385" y="116012"/>
                    <a:pt x="11321143" y="0"/>
                  </a:cubicBezTo>
                  <a:cubicBezTo>
                    <a:pt x="11188261" y="1937073"/>
                    <a:pt x="11406094" y="3230383"/>
                    <a:pt x="11321143" y="4842695"/>
                  </a:cubicBezTo>
                  <a:cubicBezTo>
                    <a:pt x="11321628" y="4864073"/>
                    <a:pt x="11317161" y="4880834"/>
                    <a:pt x="11309294" y="4909740"/>
                  </a:cubicBezTo>
                  <a:cubicBezTo>
                    <a:pt x="11246255" y="5052544"/>
                    <a:pt x="11215260" y="5226633"/>
                    <a:pt x="11070772" y="5368925"/>
                  </a:cubicBezTo>
                  <a:cubicBezTo>
                    <a:pt x="10879463" y="5590810"/>
                    <a:pt x="10537917" y="5755893"/>
                    <a:pt x="10132410" y="5994747"/>
                  </a:cubicBezTo>
                  <a:cubicBezTo>
                    <a:pt x="10100116" y="6015847"/>
                    <a:pt x="10009596" y="6072197"/>
                    <a:pt x="9932043" y="6096000"/>
                  </a:cubicBezTo>
                  <a:cubicBezTo>
                    <a:pt x="7182646" y="6047769"/>
                    <a:pt x="2630349" y="6180455"/>
                    <a:pt x="0" y="6096000"/>
                  </a:cubicBezTo>
                  <a:cubicBezTo>
                    <a:pt x="-38581" y="3909324"/>
                    <a:pt x="63341" y="61752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8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1321143"/>
                        <a:gd name="connsiteY0" fmla="*/ 0 h 6096000"/>
                        <a:gd name="connsiteX1" fmla="*/ 11321143 w 11321143"/>
                        <a:gd name="connsiteY1" fmla="*/ 0 h 6096000"/>
                        <a:gd name="connsiteX2" fmla="*/ 11321143 w 11321143"/>
                        <a:gd name="connsiteY2" fmla="*/ 4842695 h 6096000"/>
                        <a:gd name="connsiteX3" fmla="*/ 11309294 w 11321143"/>
                        <a:gd name="connsiteY3" fmla="*/ 4909740 h 6096000"/>
                        <a:gd name="connsiteX4" fmla="*/ 11070772 w 11321143"/>
                        <a:gd name="connsiteY4" fmla="*/ 5368925 h 6096000"/>
                        <a:gd name="connsiteX5" fmla="*/ 10132410 w 11321143"/>
                        <a:gd name="connsiteY5" fmla="*/ 5994747 h 6096000"/>
                        <a:gd name="connsiteX6" fmla="*/ 9932043 w 11321143"/>
                        <a:gd name="connsiteY6" fmla="*/ 6096000 h 6096000"/>
                        <a:gd name="connsiteX7" fmla="*/ 0 w 11321143"/>
                        <a:gd name="connsiteY7" fmla="*/ 6096000 h 6096000"/>
                        <a:gd name="connsiteX8" fmla="*/ 0 w 11321143"/>
                        <a:gd name="connsiteY8" fmla="*/ 0 h 6096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1321143" h="6096000">
                          <a:moveTo>
                            <a:pt x="0" y="0"/>
                          </a:moveTo>
                          <a:lnTo>
                            <a:pt x="11321143" y="0"/>
                          </a:lnTo>
                          <a:lnTo>
                            <a:pt x="11321143" y="4842695"/>
                          </a:lnTo>
                          <a:lnTo>
                            <a:pt x="11309294" y="4909740"/>
                          </a:lnTo>
                          <a:cubicBezTo>
                            <a:pt x="11273708" y="5067564"/>
                            <a:pt x="11205180" y="5221817"/>
                            <a:pt x="11070772" y="5368925"/>
                          </a:cubicBezTo>
                          <a:cubicBezTo>
                            <a:pt x="10869159" y="5589588"/>
                            <a:pt x="10519314" y="5794177"/>
                            <a:pt x="10132410" y="5994747"/>
                          </a:cubicBezTo>
                          <a:lnTo>
                            <a:pt x="9932043" y="6096000"/>
                          </a:lnTo>
                          <a:lnTo>
                            <a:pt x="0" y="609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6F51706-9F01-E6A5-4868-5A99973CA9F4}"/>
                </a:ext>
              </a:extLst>
            </p:cNvPr>
            <p:cNvSpPr/>
            <p:nvPr/>
          </p:nvSpPr>
          <p:spPr>
            <a:xfrm>
              <a:off x="435428" y="300718"/>
              <a:ext cx="11321143" cy="109446"/>
            </a:xfrm>
            <a:prstGeom prst="rect">
              <a:avLst/>
            </a:prstGeom>
            <a:solidFill>
              <a:srgbClr val="04296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EA01D03-48DA-668C-FE6C-03F83B22D33A}"/>
                </a:ext>
              </a:extLst>
            </p:cNvPr>
            <p:cNvGrpSpPr/>
            <p:nvPr/>
          </p:nvGrpSpPr>
          <p:grpSpPr>
            <a:xfrm>
              <a:off x="805492" y="183108"/>
              <a:ext cx="221373" cy="472497"/>
              <a:chOff x="805492" y="183108"/>
              <a:chExt cx="221373" cy="472497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3DA3524-AA0D-08F2-44C7-362B48D2EAF2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弧形 16">
                <a:extLst>
                  <a:ext uri="{FF2B5EF4-FFF2-40B4-BE49-F238E27FC236}">
                    <a16:creationId xmlns:a16="http://schemas.microsoft.com/office/drawing/2014/main" id="{FDAADDAF-89F1-AE71-A1FB-9AB4BBAFC5FB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弧形 15">
                <a:extLst>
                  <a:ext uri="{FF2B5EF4-FFF2-40B4-BE49-F238E27FC236}">
                    <a16:creationId xmlns:a16="http://schemas.microsoft.com/office/drawing/2014/main" id="{52D6A36C-DB74-705F-A1FC-87F3973C18E2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19402B8E-FB3F-DA72-F356-18DCFF11EAD7}"/>
                </a:ext>
              </a:extLst>
            </p:cNvPr>
            <p:cNvSpPr/>
            <p:nvPr/>
          </p:nvSpPr>
          <p:spPr>
            <a:xfrm>
              <a:off x="10391877" y="5246315"/>
              <a:ext cx="1383744" cy="1230685"/>
            </a:xfrm>
            <a:custGeom>
              <a:avLst/>
              <a:gdLst>
                <a:gd name="connsiteX0" fmla="*/ 1383744 w 1383744"/>
                <a:gd name="connsiteY0" fmla="*/ 0 h 1230685"/>
                <a:gd name="connsiteX1" fmla="*/ 1375760 w 1383744"/>
                <a:gd name="connsiteY1" fmla="*/ 45178 h 1230685"/>
                <a:gd name="connsiteX2" fmla="*/ 1137238 w 1383744"/>
                <a:gd name="connsiteY2" fmla="*/ 504363 h 1230685"/>
                <a:gd name="connsiteX3" fmla="*/ 198876 w 1383744"/>
                <a:gd name="connsiteY3" fmla="*/ 1130185 h 1230685"/>
                <a:gd name="connsiteX4" fmla="*/ 0 w 1383744"/>
                <a:gd name="connsiteY4" fmla="*/ 1230685 h 1230685"/>
                <a:gd name="connsiteX5" fmla="*/ 108451 w 1383744"/>
                <a:gd name="connsiteY5" fmla="*/ 1104295 h 1230685"/>
                <a:gd name="connsiteX6" fmla="*/ 295863 w 1383744"/>
                <a:gd name="connsiteY6" fmla="*/ 722644 h 1230685"/>
                <a:gd name="connsiteX7" fmla="*/ 310944 w 1383744"/>
                <a:gd name="connsiteY7" fmla="*/ 125744 h 1230685"/>
                <a:gd name="connsiteX8" fmla="*/ 1023731 w 1383744"/>
                <a:gd name="connsiteY8" fmla="*/ 218613 h 1230685"/>
                <a:gd name="connsiteX9" fmla="*/ 1344959 w 1383744"/>
                <a:gd name="connsiteY9" fmla="*/ 40094 h 123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744" h="1230685">
                  <a:moveTo>
                    <a:pt x="1383744" y="0"/>
                  </a:moveTo>
                  <a:lnTo>
                    <a:pt x="1375760" y="45178"/>
                  </a:lnTo>
                  <a:cubicBezTo>
                    <a:pt x="1340174" y="203002"/>
                    <a:pt x="1271646" y="357255"/>
                    <a:pt x="1137238" y="504363"/>
                  </a:cubicBezTo>
                  <a:cubicBezTo>
                    <a:pt x="935625" y="725026"/>
                    <a:pt x="585780" y="929615"/>
                    <a:pt x="198876" y="1130185"/>
                  </a:cubicBezTo>
                  <a:lnTo>
                    <a:pt x="0" y="1230685"/>
                  </a:lnTo>
                  <a:lnTo>
                    <a:pt x="108451" y="1104295"/>
                  </a:lnTo>
                  <a:cubicBezTo>
                    <a:pt x="209542" y="972278"/>
                    <a:pt x="255382" y="862642"/>
                    <a:pt x="295863" y="722644"/>
                  </a:cubicBezTo>
                  <a:cubicBezTo>
                    <a:pt x="349838" y="535980"/>
                    <a:pt x="332111" y="286611"/>
                    <a:pt x="310944" y="125744"/>
                  </a:cubicBezTo>
                  <a:cubicBezTo>
                    <a:pt x="566002" y="181835"/>
                    <a:pt x="836538" y="248246"/>
                    <a:pt x="1023731" y="218613"/>
                  </a:cubicBezTo>
                  <a:cubicBezTo>
                    <a:pt x="1164126" y="196389"/>
                    <a:pt x="1256300" y="127282"/>
                    <a:pt x="1344959" y="400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739C0472-E474-A4B3-B929-3B41F863025F}"/>
                </a:ext>
              </a:extLst>
            </p:cNvPr>
            <p:cNvGrpSpPr/>
            <p:nvPr/>
          </p:nvGrpSpPr>
          <p:grpSpPr>
            <a:xfrm>
              <a:off x="1602476" y="183108"/>
              <a:ext cx="221373" cy="472497"/>
              <a:chOff x="805492" y="183108"/>
              <a:chExt cx="221373" cy="472497"/>
            </a:xfrm>
          </p:grpSpPr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6FE8DEED-B295-FD00-DF50-88613790E5F9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弧形 108">
                <a:extLst>
                  <a:ext uri="{FF2B5EF4-FFF2-40B4-BE49-F238E27FC236}">
                    <a16:creationId xmlns:a16="http://schemas.microsoft.com/office/drawing/2014/main" id="{BEA3D2D2-AD27-916A-F3A6-91FE69EC56D8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弧形 109">
                <a:extLst>
                  <a:ext uri="{FF2B5EF4-FFF2-40B4-BE49-F238E27FC236}">
                    <a16:creationId xmlns:a16="http://schemas.microsoft.com/office/drawing/2014/main" id="{3850DD2B-7F04-A018-8CD0-A705A292AA74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4CC541C0-A8E7-95BF-A40B-C338790C0FC3}"/>
                </a:ext>
              </a:extLst>
            </p:cNvPr>
            <p:cNvGrpSpPr/>
            <p:nvPr/>
          </p:nvGrpSpPr>
          <p:grpSpPr>
            <a:xfrm>
              <a:off x="2399460" y="183108"/>
              <a:ext cx="221373" cy="472497"/>
              <a:chOff x="805492" y="183108"/>
              <a:chExt cx="221373" cy="472497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F87BD11A-4032-EC72-0D1D-B8DB45906CD2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弧形 112">
                <a:extLst>
                  <a:ext uri="{FF2B5EF4-FFF2-40B4-BE49-F238E27FC236}">
                    <a16:creationId xmlns:a16="http://schemas.microsoft.com/office/drawing/2014/main" id="{B5AF9933-8E68-938A-F3A5-629C7CE0520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弧形 113">
                <a:extLst>
                  <a:ext uri="{FF2B5EF4-FFF2-40B4-BE49-F238E27FC236}">
                    <a16:creationId xmlns:a16="http://schemas.microsoft.com/office/drawing/2014/main" id="{7550CA41-13D8-A46B-C9B1-0566880DB7D3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E8C3430-CF74-EFE9-F27E-42E538301B13}"/>
                </a:ext>
              </a:extLst>
            </p:cNvPr>
            <p:cNvGrpSpPr/>
            <p:nvPr/>
          </p:nvGrpSpPr>
          <p:grpSpPr>
            <a:xfrm>
              <a:off x="3196444" y="183108"/>
              <a:ext cx="221373" cy="472497"/>
              <a:chOff x="805492" y="183108"/>
              <a:chExt cx="221373" cy="472497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B3BE5E86-0255-5728-30B5-938D0E1EE5F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弧形 116">
                <a:extLst>
                  <a:ext uri="{FF2B5EF4-FFF2-40B4-BE49-F238E27FC236}">
                    <a16:creationId xmlns:a16="http://schemas.microsoft.com/office/drawing/2014/main" id="{A5220D09-0F8D-D903-87AC-D0CE153B55D5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8" name="弧形 117">
                <a:extLst>
                  <a:ext uri="{FF2B5EF4-FFF2-40B4-BE49-F238E27FC236}">
                    <a16:creationId xmlns:a16="http://schemas.microsoft.com/office/drawing/2014/main" id="{CDAC760E-6564-2C3A-F74C-C5E8E702AF1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A9EF5B87-4188-7DDA-2917-060541058838}"/>
                </a:ext>
              </a:extLst>
            </p:cNvPr>
            <p:cNvGrpSpPr/>
            <p:nvPr/>
          </p:nvGrpSpPr>
          <p:grpSpPr>
            <a:xfrm>
              <a:off x="3993428" y="183108"/>
              <a:ext cx="221373" cy="472497"/>
              <a:chOff x="805492" y="183108"/>
              <a:chExt cx="221373" cy="472497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471ADCB5-9853-B876-1FA7-AA7969B8F45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弧形 120">
                <a:extLst>
                  <a:ext uri="{FF2B5EF4-FFF2-40B4-BE49-F238E27FC236}">
                    <a16:creationId xmlns:a16="http://schemas.microsoft.com/office/drawing/2014/main" id="{1826CCCF-9E6A-6AB9-AB43-B517B552D1F1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2" name="弧形 121">
                <a:extLst>
                  <a:ext uri="{FF2B5EF4-FFF2-40B4-BE49-F238E27FC236}">
                    <a16:creationId xmlns:a16="http://schemas.microsoft.com/office/drawing/2014/main" id="{75C0091C-F41B-250C-4384-67C7148F979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EF962A91-BB03-A734-1155-A45C0CAD1F9D}"/>
                </a:ext>
              </a:extLst>
            </p:cNvPr>
            <p:cNvGrpSpPr/>
            <p:nvPr/>
          </p:nvGrpSpPr>
          <p:grpSpPr>
            <a:xfrm>
              <a:off x="4790412" y="183108"/>
              <a:ext cx="221373" cy="472497"/>
              <a:chOff x="805492" y="183108"/>
              <a:chExt cx="221373" cy="472497"/>
            </a:xfrm>
          </p:grpSpPr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3724A95C-D979-3422-C8F7-B9E6780EC3C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弧形 124">
                <a:extLst>
                  <a:ext uri="{FF2B5EF4-FFF2-40B4-BE49-F238E27FC236}">
                    <a16:creationId xmlns:a16="http://schemas.microsoft.com/office/drawing/2014/main" id="{8C63B3FA-CDC4-577B-854B-04660AB58E93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弧形 125">
                <a:extLst>
                  <a:ext uri="{FF2B5EF4-FFF2-40B4-BE49-F238E27FC236}">
                    <a16:creationId xmlns:a16="http://schemas.microsoft.com/office/drawing/2014/main" id="{F972F9DF-C114-9C6D-1FB9-8EB8E644795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A6464304-39F6-F378-378B-1001E66B5BC8}"/>
                </a:ext>
              </a:extLst>
            </p:cNvPr>
            <p:cNvGrpSpPr/>
            <p:nvPr/>
          </p:nvGrpSpPr>
          <p:grpSpPr>
            <a:xfrm>
              <a:off x="5587396" y="183108"/>
              <a:ext cx="221373" cy="472497"/>
              <a:chOff x="805492" y="183108"/>
              <a:chExt cx="221373" cy="472497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5505B7A1-B3E4-C131-CB16-E355E06A178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弧形 128">
                <a:extLst>
                  <a:ext uri="{FF2B5EF4-FFF2-40B4-BE49-F238E27FC236}">
                    <a16:creationId xmlns:a16="http://schemas.microsoft.com/office/drawing/2014/main" id="{03E8DF03-8AA1-79BF-F8BD-4CA6FCF2E8B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0" name="弧形 129">
                <a:extLst>
                  <a:ext uri="{FF2B5EF4-FFF2-40B4-BE49-F238E27FC236}">
                    <a16:creationId xmlns:a16="http://schemas.microsoft.com/office/drawing/2014/main" id="{BB3BFD94-3AE8-A1D9-B30C-FF1623D5C936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CD379E85-6A26-6468-A7CD-270DCFBBC622}"/>
                </a:ext>
              </a:extLst>
            </p:cNvPr>
            <p:cNvGrpSpPr/>
            <p:nvPr/>
          </p:nvGrpSpPr>
          <p:grpSpPr>
            <a:xfrm>
              <a:off x="6384380" y="183108"/>
              <a:ext cx="221373" cy="472497"/>
              <a:chOff x="805492" y="183108"/>
              <a:chExt cx="221373" cy="472497"/>
            </a:xfrm>
          </p:grpSpPr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1442CFF1-6B67-CD5F-EDCC-A17D58C51B5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弧形 132">
                <a:extLst>
                  <a:ext uri="{FF2B5EF4-FFF2-40B4-BE49-F238E27FC236}">
                    <a16:creationId xmlns:a16="http://schemas.microsoft.com/office/drawing/2014/main" id="{7500378F-1354-3ACD-2DC7-043E59DF03B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弧形 133">
                <a:extLst>
                  <a:ext uri="{FF2B5EF4-FFF2-40B4-BE49-F238E27FC236}">
                    <a16:creationId xmlns:a16="http://schemas.microsoft.com/office/drawing/2014/main" id="{01039A0D-C1E1-B585-B58B-A894E0F8BE7A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BDF448CF-35B0-4858-07FF-1BAB3CF16711}"/>
                </a:ext>
              </a:extLst>
            </p:cNvPr>
            <p:cNvGrpSpPr/>
            <p:nvPr/>
          </p:nvGrpSpPr>
          <p:grpSpPr>
            <a:xfrm>
              <a:off x="7181364" y="183108"/>
              <a:ext cx="221373" cy="472497"/>
              <a:chOff x="805492" y="183108"/>
              <a:chExt cx="221373" cy="472497"/>
            </a:xfrm>
          </p:grpSpPr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CEDC6F1E-9FCD-70CE-E04C-1468B6DB543F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弧形 136">
                <a:extLst>
                  <a:ext uri="{FF2B5EF4-FFF2-40B4-BE49-F238E27FC236}">
                    <a16:creationId xmlns:a16="http://schemas.microsoft.com/office/drawing/2014/main" id="{D643AB2C-13AA-07A2-915E-C5165437D37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8" name="弧形 137">
                <a:extLst>
                  <a:ext uri="{FF2B5EF4-FFF2-40B4-BE49-F238E27FC236}">
                    <a16:creationId xmlns:a16="http://schemas.microsoft.com/office/drawing/2014/main" id="{DC78C16F-BEE2-A687-49B4-82A49C2FBB9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1FBA4EA5-62BE-4E3F-5848-DB1DC6C75263}"/>
                </a:ext>
              </a:extLst>
            </p:cNvPr>
            <p:cNvGrpSpPr/>
            <p:nvPr/>
          </p:nvGrpSpPr>
          <p:grpSpPr>
            <a:xfrm>
              <a:off x="7978348" y="183108"/>
              <a:ext cx="221373" cy="472497"/>
              <a:chOff x="805492" y="183108"/>
              <a:chExt cx="221373" cy="472497"/>
            </a:xfrm>
          </p:grpSpPr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A4494EAD-458D-7739-CCE9-B02DF7AAA484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弧形 140">
                <a:extLst>
                  <a:ext uri="{FF2B5EF4-FFF2-40B4-BE49-F238E27FC236}">
                    <a16:creationId xmlns:a16="http://schemas.microsoft.com/office/drawing/2014/main" id="{EB59FB1E-CD8F-182D-B626-9A5843DC233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2" name="弧形 141">
                <a:extLst>
                  <a:ext uri="{FF2B5EF4-FFF2-40B4-BE49-F238E27FC236}">
                    <a16:creationId xmlns:a16="http://schemas.microsoft.com/office/drawing/2014/main" id="{9CC03AA6-B605-B256-AEB4-A44C844AFCF7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F879345F-DCB4-5084-484E-77E0762BD164}"/>
                </a:ext>
              </a:extLst>
            </p:cNvPr>
            <p:cNvGrpSpPr/>
            <p:nvPr/>
          </p:nvGrpSpPr>
          <p:grpSpPr>
            <a:xfrm>
              <a:off x="8775332" y="183108"/>
              <a:ext cx="221373" cy="472497"/>
              <a:chOff x="805492" y="183108"/>
              <a:chExt cx="221373" cy="472497"/>
            </a:xfrm>
          </p:grpSpPr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5FF52351-34E2-5738-C095-D294CDF04789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弧形 144">
                <a:extLst>
                  <a:ext uri="{FF2B5EF4-FFF2-40B4-BE49-F238E27FC236}">
                    <a16:creationId xmlns:a16="http://schemas.microsoft.com/office/drawing/2014/main" id="{874759FE-2321-B622-57F9-6D3895043D26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6" name="弧形 145">
                <a:extLst>
                  <a:ext uri="{FF2B5EF4-FFF2-40B4-BE49-F238E27FC236}">
                    <a16:creationId xmlns:a16="http://schemas.microsoft.com/office/drawing/2014/main" id="{A022F923-2730-53FB-D251-F50032C1884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79DF7A88-22A7-3A96-CC69-2093014826F9}"/>
                </a:ext>
              </a:extLst>
            </p:cNvPr>
            <p:cNvGrpSpPr/>
            <p:nvPr/>
          </p:nvGrpSpPr>
          <p:grpSpPr>
            <a:xfrm>
              <a:off x="9572316" y="183108"/>
              <a:ext cx="221373" cy="472497"/>
              <a:chOff x="805492" y="183108"/>
              <a:chExt cx="221373" cy="472497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BE3EE49D-FB6C-E7FA-81A7-F1F156D78CE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弧形 148">
                <a:extLst>
                  <a:ext uri="{FF2B5EF4-FFF2-40B4-BE49-F238E27FC236}">
                    <a16:creationId xmlns:a16="http://schemas.microsoft.com/office/drawing/2014/main" id="{0C5C8F74-3082-C4F0-8961-D6C909F56954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弧形 149">
                <a:extLst>
                  <a:ext uri="{FF2B5EF4-FFF2-40B4-BE49-F238E27FC236}">
                    <a16:creationId xmlns:a16="http://schemas.microsoft.com/office/drawing/2014/main" id="{D717EEF2-B8C9-4949-FBEC-D436A8B8EA2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DFE29A25-5253-DA9B-F70B-C85394270472}"/>
                </a:ext>
              </a:extLst>
            </p:cNvPr>
            <p:cNvGrpSpPr/>
            <p:nvPr/>
          </p:nvGrpSpPr>
          <p:grpSpPr>
            <a:xfrm>
              <a:off x="10369300" y="183108"/>
              <a:ext cx="221373" cy="472497"/>
              <a:chOff x="805492" y="183108"/>
              <a:chExt cx="221373" cy="472497"/>
            </a:xfrm>
          </p:grpSpPr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1A656AFC-7574-36E6-D5C4-C9FC7CA86FA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弧形 152">
                <a:extLst>
                  <a:ext uri="{FF2B5EF4-FFF2-40B4-BE49-F238E27FC236}">
                    <a16:creationId xmlns:a16="http://schemas.microsoft.com/office/drawing/2014/main" id="{CE3A35DC-5510-D771-E16D-2A41F75194C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弧形 153">
                <a:extLst>
                  <a:ext uri="{FF2B5EF4-FFF2-40B4-BE49-F238E27FC236}">
                    <a16:creationId xmlns:a16="http://schemas.microsoft.com/office/drawing/2014/main" id="{529E517B-C0A1-3103-C18B-4F4C3021830A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6372C7F4-41AD-734B-DF4F-E6260DE36AF6}"/>
                </a:ext>
              </a:extLst>
            </p:cNvPr>
            <p:cNvGrpSpPr/>
            <p:nvPr/>
          </p:nvGrpSpPr>
          <p:grpSpPr>
            <a:xfrm>
              <a:off x="11166284" y="183108"/>
              <a:ext cx="221373" cy="472497"/>
              <a:chOff x="805492" y="183108"/>
              <a:chExt cx="221373" cy="472497"/>
            </a:xfrm>
          </p:grpSpPr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9FC3FF22-92A5-1E3E-0531-C484FF29989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弧形 156">
                <a:extLst>
                  <a:ext uri="{FF2B5EF4-FFF2-40B4-BE49-F238E27FC236}">
                    <a16:creationId xmlns:a16="http://schemas.microsoft.com/office/drawing/2014/main" id="{CAD21857-E00C-DCB2-DA27-0F213A3FE221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8" name="弧形 157">
                <a:extLst>
                  <a:ext uri="{FF2B5EF4-FFF2-40B4-BE49-F238E27FC236}">
                    <a16:creationId xmlns:a16="http://schemas.microsoft.com/office/drawing/2014/main" id="{671D1575-8889-1FD8-776D-A35F6544FD16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28D1779C-0E02-344C-87B7-011A8A92646C}"/>
                </a:ext>
              </a:extLst>
            </p:cNvPr>
            <p:cNvGrpSpPr/>
            <p:nvPr/>
          </p:nvGrpSpPr>
          <p:grpSpPr>
            <a:xfrm>
              <a:off x="808790" y="1028389"/>
              <a:ext cx="10521122" cy="4953000"/>
              <a:chOff x="808790" y="1130300"/>
              <a:chExt cx="10521122" cy="4953000"/>
            </a:xfrm>
          </p:grpSpPr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25CA6A34-C687-B7BF-E3FA-CB013ED7E109}"/>
                  </a:ext>
                </a:extLst>
              </p:cNvPr>
              <p:cNvCxnSpPr/>
              <p:nvPr/>
            </p:nvCxnSpPr>
            <p:spPr>
              <a:xfrm>
                <a:off x="808790" y="11303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DD5D3456-2AEE-1FB2-DCCE-5C64250FDB5C}"/>
                  </a:ext>
                </a:extLst>
              </p:cNvPr>
              <p:cNvCxnSpPr/>
              <p:nvPr/>
            </p:nvCxnSpPr>
            <p:spPr>
              <a:xfrm>
                <a:off x="808790" y="16256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EFEEC05C-142E-9643-4B62-BD80DA4B9F3C}"/>
                  </a:ext>
                </a:extLst>
              </p:cNvPr>
              <p:cNvCxnSpPr/>
              <p:nvPr/>
            </p:nvCxnSpPr>
            <p:spPr>
              <a:xfrm>
                <a:off x="808790" y="21209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E69C4893-B645-5320-B451-7EA07FF8EBAE}"/>
                  </a:ext>
                </a:extLst>
              </p:cNvPr>
              <p:cNvCxnSpPr/>
              <p:nvPr/>
            </p:nvCxnSpPr>
            <p:spPr>
              <a:xfrm>
                <a:off x="808790" y="26162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799AC3F5-D7A4-F7D5-87B2-4EA30A48E290}"/>
                  </a:ext>
                </a:extLst>
              </p:cNvPr>
              <p:cNvCxnSpPr/>
              <p:nvPr/>
            </p:nvCxnSpPr>
            <p:spPr>
              <a:xfrm>
                <a:off x="808790" y="31115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22C77740-FCC4-935D-4675-82BE0241D4E3}"/>
                  </a:ext>
                </a:extLst>
              </p:cNvPr>
              <p:cNvCxnSpPr/>
              <p:nvPr/>
            </p:nvCxnSpPr>
            <p:spPr>
              <a:xfrm>
                <a:off x="808790" y="36068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6E4237C8-C5EF-92CC-E77E-6836F3035715}"/>
                  </a:ext>
                </a:extLst>
              </p:cNvPr>
              <p:cNvCxnSpPr/>
              <p:nvPr/>
            </p:nvCxnSpPr>
            <p:spPr>
              <a:xfrm>
                <a:off x="808790" y="41021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93B61F46-B046-5B0B-C452-D675698C0F51}"/>
                  </a:ext>
                </a:extLst>
              </p:cNvPr>
              <p:cNvCxnSpPr/>
              <p:nvPr/>
            </p:nvCxnSpPr>
            <p:spPr>
              <a:xfrm>
                <a:off x="808790" y="45974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53D28B31-8FFF-FDB3-92B8-8F32B970CA09}"/>
                  </a:ext>
                </a:extLst>
              </p:cNvPr>
              <p:cNvCxnSpPr/>
              <p:nvPr/>
            </p:nvCxnSpPr>
            <p:spPr>
              <a:xfrm>
                <a:off x="808790" y="50927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A394E6EE-18FF-8144-5707-CDAEDFDEE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90" y="5588000"/>
                <a:ext cx="9555573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A7E6CE26-5951-28FE-6171-B18291EB2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90" y="6083300"/>
                <a:ext cx="940201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6">
            <a:extLst>
              <a:ext uri="{FF2B5EF4-FFF2-40B4-BE49-F238E27FC236}">
                <a16:creationId xmlns:a16="http://schemas.microsoft.com/office/drawing/2014/main" id="{89B05E3B-FD1B-FC5E-94BD-D6A765B42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161" y="1896618"/>
            <a:ext cx="3968298" cy="315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buNone/>
            </a:pPr>
            <a:r>
              <a:rPr lang="en-US" altLang="zh-CN" sz="19900" cap="all" spc="569" dirty="0">
                <a:solidFill>
                  <a:srgbClr val="042964"/>
                </a:solidFill>
                <a:latin typeface="Aa厚底黑" panose="00020600040101010101" pitchFamily="18" charset="-122"/>
                <a:ea typeface="Aa厚底黑" panose="00020600040101010101" pitchFamily="18" charset="-122"/>
                <a:cs typeface="+mn-ea"/>
                <a:sym typeface="+mn-lt"/>
              </a:rPr>
              <a:t>03</a:t>
            </a:r>
            <a:endParaRPr lang="zh-CN" altLang="en-US" sz="19900" cap="all" spc="569" dirty="0">
              <a:solidFill>
                <a:srgbClr val="042964"/>
              </a:solidFill>
              <a:latin typeface="Aa厚底黑" panose="00020600040101010101" pitchFamily="18" charset="-122"/>
              <a:ea typeface="Aa厚底黑" panose="00020600040101010101" pitchFamily="18" charset="-122"/>
              <a:cs typeface="+mn-ea"/>
              <a:sym typeface="+mn-lt"/>
            </a:endParaRPr>
          </a:p>
        </p:txBody>
      </p: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51A1228B-4B77-7023-782E-ADE5B1A10276}"/>
              </a:ext>
            </a:extLst>
          </p:cNvPr>
          <p:cNvGrpSpPr/>
          <p:nvPr/>
        </p:nvGrpSpPr>
        <p:grpSpPr>
          <a:xfrm>
            <a:off x="1524089" y="1524198"/>
            <a:ext cx="1055619" cy="453487"/>
            <a:chOff x="3882103" y="1037009"/>
            <a:chExt cx="1419541" cy="609825"/>
          </a:xfrm>
          <a:solidFill>
            <a:srgbClr val="042964"/>
          </a:solidFill>
        </p:grpSpPr>
        <p:grpSp>
          <p:nvGrpSpPr>
            <p:cNvPr id="198" name="图形 2">
              <a:extLst>
                <a:ext uri="{FF2B5EF4-FFF2-40B4-BE49-F238E27FC236}">
                  <a16:creationId xmlns:a16="http://schemas.microsoft.com/office/drawing/2014/main" id="{5087447C-46EA-049C-269F-F522A7417B96}"/>
                </a:ext>
              </a:extLst>
            </p:cNvPr>
            <p:cNvGrpSpPr/>
            <p:nvPr/>
          </p:nvGrpSpPr>
          <p:grpSpPr>
            <a:xfrm>
              <a:off x="4454145" y="1037009"/>
              <a:ext cx="847499" cy="609013"/>
              <a:chOff x="9726108" y="-3043846"/>
              <a:chExt cx="847499" cy="609013"/>
            </a:xfrm>
            <a:grpFill/>
          </p:grpSpPr>
          <p:sp>
            <p:nvSpPr>
              <p:cNvPr id="199" name="任意多边形: 形状 198">
                <a:extLst>
                  <a:ext uri="{FF2B5EF4-FFF2-40B4-BE49-F238E27FC236}">
                    <a16:creationId xmlns:a16="http://schemas.microsoft.com/office/drawing/2014/main" id="{E0237F79-CCF6-77B3-76AC-2EE408F45B81}"/>
                  </a:ext>
                </a:extLst>
              </p:cNvPr>
              <p:cNvSpPr/>
              <p:nvPr/>
            </p:nvSpPr>
            <p:spPr>
              <a:xfrm>
                <a:off x="9726108" y="-3043846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0" name="任意多边形: 形状 199">
                <a:extLst>
                  <a:ext uri="{FF2B5EF4-FFF2-40B4-BE49-F238E27FC236}">
                    <a16:creationId xmlns:a16="http://schemas.microsoft.com/office/drawing/2014/main" id="{5158E2FF-0D97-71F0-F887-12645832045D}"/>
                  </a:ext>
                </a:extLst>
              </p:cNvPr>
              <p:cNvSpPr/>
              <p:nvPr/>
            </p:nvSpPr>
            <p:spPr>
              <a:xfrm>
                <a:off x="9726108" y="-2798047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631A7153-CD1E-E595-9562-85B85C9C0971}"/>
                  </a:ext>
                </a:extLst>
              </p:cNvPr>
              <p:cNvSpPr/>
              <p:nvPr/>
            </p:nvSpPr>
            <p:spPr>
              <a:xfrm>
                <a:off x="9726108" y="-2552248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02" name="图形 2">
              <a:extLst>
                <a:ext uri="{FF2B5EF4-FFF2-40B4-BE49-F238E27FC236}">
                  <a16:creationId xmlns:a16="http://schemas.microsoft.com/office/drawing/2014/main" id="{63D346C6-E958-AB6D-3CCF-0219793C6CF5}"/>
                </a:ext>
              </a:extLst>
            </p:cNvPr>
            <p:cNvGrpSpPr/>
            <p:nvPr/>
          </p:nvGrpSpPr>
          <p:grpSpPr>
            <a:xfrm>
              <a:off x="3882103" y="1037821"/>
              <a:ext cx="572448" cy="609013"/>
              <a:chOff x="9154066" y="-3043034"/>
              <a:chExt cx="572448" cy="609013"/>
            </a:xfrm>
            <a:grpFill/>
          </p:grpSpPr>
          <p:sp>
            <p:nvSpPr>
              <p:cNvPr id="203" name="任意多边形: 形状 202">
                <a:extLst>
                  <a:ext uri="{FF2B5EF4-FFF2-40B4-BE49-F238E27FC236}">
                    <a16:creationId xmlns:a16="http://schemas.microsoft.com/office/drawing/2014/main" id="{517E2107-A98A-BAE2-1215-A3B2719BC7FF}"/>
                  </a:ext>
                </a:extLst>
              </p:cNvPr>
              <p:cNvSpPr/>
              <p:nvPr/>
            </p:nvSpPr>
            <p:spPr>
              <a:xfrm>
                <a:off x="9154066" y="-3043034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752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4" name="任意多边形: 形状 203">
                <a:extLst>
                  <a:ext uri="{FF2B5EF4-FFF2-40B4-BE49-F238E27FC236}">
                    <a16:creationId xmlns:a16="http://schemas.microsoft.com/office/drawing/2014/main" id="{5606904F-B621-1BC4-0540-55DF42BD0440}"/>
                  </a:ext>
                </a:extLst>
              </p:cNvPr>
              <p:cNvSpPr/>
              <p:nvPr/>
            </p:nvSpPr>
            <p:spPr>
              <a:xfrm>
                <a:off x="9154066" y="-2797235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345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5" name="任意多边形: 形状 204">
                <a:extLst>
                  <a:ext uri="{FF2B5EF4-FFF2-40B4-BE49-F238E27FC236}">
                    <a16:creationId xmlns:a16="http://schemas.microsoft.com/office/drawing/2014/main" id="{4872F4A1-C640-FFA4-B4AB-8949F16E62BA}"/>
                  </a:ext>
                </a:extLst>
              </p:cNvPr>
              <p:cNvSpPr/>
              <p:nvPr/>
            </p:nvSpPr>
            <p:spPr>
              <a:xfrm>
                <a:off x="9154066" y="-2551436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345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4" name="图形 2">
            <a:extLst>
              <a:ext uri="{FF2B5EF4-FFF2-40B4-BE49-F238E27FC236}">
                <a16:creationId xmlns:a16="http://schemas.microsoft.com/office/drawing/2014/main" id="{AA296C1A-D29B-3E5A-843B-2CE9F778173F}"/>
              </a:ext>
            </a:extLst>
          </p:cNvPr>
          <p:cNvGrpSpPr/>
          <p:nvPr/>
        </p:nvGrpSpPr>
        <p:grpSpPr>
          <a:xfrm>
            <a:off x="7552495" y="4691023"/>
            <a:ext cx="841831" cy="842658"/>
            <a:chOff x="12205072" y="-1145302"/>
            <a:chExt cx="670921" cy="671580"/>
          </a:xfrm>
          <a:solidFill>
            <a:srgbClr val="042964"/>
          </a:solidFill>
        </p:grpSpPr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4D7CE342-58F9-2B7A-2F32-94D1543C63CE}"/>
                </a:ext>
              </a:extLst>
            </p:cNvPr>
            <p:cNvSpPr/>
            <p:nvPr/>
          </p:nvSpPr>
          <p:spPr>
            <a:xfrm>
              <a:off x="12349150" y="-598348"/>
              <a:ext cx="18485" cy="18181"/>
            </a:xfrm>
            <a:custGeom>
              <a:avLst/>
              <a:gdLst>
                <a:gd name="connsiteX0" fmla="*/ 9649 w 18485"/>
                <a:gd name="connsiteY0" fmla="*/ 18181 h 18181"/>
                <a:gd name="connsiteX1" fmla="*/ 3149 w 18485"/>
                <a:gd name="connsiteY1" fmla="*/ 15743 h 18181"/>
                <a:gd name="connsiteX2" fmla="*/ 2743 w 18485"/>
                <a:gd name="connsiteY2" fmla="*/ 15337 h 18181"/>
                <a:gd name="connsiteX3" fmla="*/ 2743 w 18485"/>
                <a:gd name="connsiteY3" fmla="*/ 2742 h 18181"/>
                <a:gd name="connsiteX4" fmla="*/ 15337 w 18485"/>
                <a:gd name="connsiteY4" fmla="*/ 2742 h 18181"/>
                <a:gd name="connsiteX5" fmla="*/ 15744 w 18485"/>
                <a:gd name="connsiteY5" fmla="*/ 3149 h 18181"/>
                <a:gd name="connsiteX6" fmla="*/ 15744 w 18485"/>
                <a:gd name="connsiteY6" fmla="*/ 15743 h 18181"/>
                <a:gd name="connsiteX7" fmla="*/ 9649 w 18485"/>
                <a:gd name="connsiteY7" fmla="*/ 18181 h 1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85" h="18181">
                  <a:moveTo>
                    <a:pt x="9649" y="18181"/>
                  </a:moveTo>
                  <a:cubicBezTo>
                    <a:pt x="7211" y="18181"/>
                    <a:pt x="5180" y="17368"/>
                    <a:pt x="3149" y="15743"/>
                  </a:cubicBezTo>
                  <a:lnTo>
                    <a:pt x="2743" y="15337"/>
                  </a:lnTo>
                  <a:cubicBezTo>
                    <a:pt x="-914" y="11681"/>
                    <a:pt x="-914" y="6399"/>
                    <a:pt x="2743" y="2742"/>
                  </a:cubicBezTo>
                  <a:cubicBezTo>
                    <a:pt x="6399" y="-914"/>
                    <a:pt x="11681" y="-914"/>
                    <a:pt x="15337" y="2742"/>
                  </a:cubicBezTo>
                  <a:lnTo>
                    <a:pt x="15744" y="3149"/>
                  </a:lnTo>
                  <a:cubicBezTo>
                    <a:pt x="19400" y="6805"/>
                    <a:pt x="19400" y="12087"/>
                    <a:pt x="15744" y="15743"/>
                  </a:cubicBezTo>
                  <a:cubicBezTo>
                    <a:pt x="14119" y="17368"/>
                    <a:pt x="12087" y="18181"/>
                    <a:pt x="9649" y="18181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43AE8970-9224-7FDF-F3FD-0DA0AC3CEE42}"/>
                </a:ext>
              </a:extLst>
            </p:cNvPr>
            <p:cNvSpPr/>
            <p:nvPr/>
          </p:nvSpPr>
          <p:spPr>
            <a:xfrm>
              <a:off x="12205072" y="-675084"/>
              <a:ext cx="201110" cy="201362"/>
            </a:xfrm>
            <a:custGeom>
              <a:avLst/>
              <a:gdLst>
                <a:gd name="connsiteX0" fmla="*/ 8686 w 201110"/>
                <a:gd name="connsiteY0" fmla="*/ 201363 h 201362"/>
                <a:gd name="connsiteX1" fmla="*/ 2592 w 201110"/>
                <a:gd name="connsiteY1" fmla="*/ 198925 h 201362"/>
                <a:gd name="connsiteX2" fmla="*/ 560 w 201110"/>
                <a:gd name="connsiteY2" fmla="*/ 189581 h 201362"/>
                <a:gd name="connsiteX3" fmla="*/ 68002 w 201110"/>
                <a:gd name="connsiteY3" fmla="*/ 6349 h 201362"/>
                <a:gd name="connsiteX4" fmla="*/ 68002 w 201110"/>
                <a:gd name="connsiteY4" fmla="*/ 6349 h 201362"/>
                <a:gd name="connsiteX5" fmla="*/ 68002 w 201110"/>
                <a:gd name="connsiteY5" fmla="*/ 5942 h 201362"/>
                <a:gd name="connsiteX6" fmla="*/ 74503 w 201110"/>
                <a:gd name="connsiteY6" fmla="*/ 255 h 201362"/>
                <a:gd name="connsiteX7" fmla="*/ 82628 w 201110"/>
                <a:gd name="connsiteY7" fmla="*/ 2692 h 201362"/>
                <a:gd name="connsiteX8" fmla="*/ 82628 w 201110"/>
                <a:gd name="connsiteY8" fmla="*/ 2692 h 201362"/>
                <a:gd name="connsiteX9" fmla="*/ 83847 w 201110"/>
                <a:gd name="connsiteY9" fmla="*/ 13662 h 201362"/>
                <a:gd name="connsiteX10" fmla="*/ 23311 w 201110"/>
                <a:gd name="connsiteY10" fmla="*/ 177799 h 201362"/>
                <a:gd name="connsiteX11" fmla="*/ 187449 w 201110"/>
                <a:gd name="connsiteY11" fmla="*/ 117263 h 201362"/>
                <a:gd name="connsiteX12" fmla="*/ 198418 w 201110"/>
                <a:gd name="connsiteY12" fmla="*/ 118482 h 201362"/>
                <a:gd name="connsiteX13" fmla="*/ 198418 w 201110"/>
                <a:gd name="connsiteY13" fmla="*/ 118482 h 201362"/>
                <a:gd name="connsiteX14" fmla="*/ 200856 w 201110"/>
                <a:gd name="connsiteY14" fmla="*/ 126608 h 201362"/>
                <a:gd name="connsiteX15" fmla="*/ 195168 w 201110"/>
                <a:gd name="connsiteY15" fmla="*/ 133108 h 201362"/>
                <a:gd name="connsiteX16" fmla="*/ 194762 w 201110"/>
                <a:gd name="connsiteY16" fmla="*/ 133108 h 201362"/>
                <a:gd name="connsiteX17" fmla="*/ 194762 w 201110"/>
                <a:gd name="connsiteY17" fmla="*/ 133108 h 201362"/>
                <a:gd name="connsiteX18" fmla="*/ 194762 w 201110"/>
                <a:gd name="connsiteY18" fmla="*/ 133108 h 201362"/>
                <a:gd name="connsiteX19" fmla="*/ 11529 w 201110"/>
                <a:gd name="connsiteY19" fmla="*/ 200550 h 201362"/>
                <a:gd name="connsiteX20" fmla="*/ 8686 w 201110"/>
                <a:gd name="connsiteY20" fmla="*/ 201363 h 20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1110" h="201362">
                  <a:moveTo>
                    <a:pt x="8686" y="201363"/>
                  </a:moveTo>
                  <a:cubicBezTo>
                    <a:pt x="6248" y="201363"/>
                    <a:pt x="4216" y="200550"/>
                    <a:pt x="2592" y="198925"/>
                  </a:cubicBezTo>
                  <a:cubicBezTo>
                    <a:pt x="153" y="196488"/>
                    <a:pt x="-659" y="192831"/>
                    <a:pt x="560" y="189581"/>
                  </a:cubicBezTo>
                  <a:lnTo>
                    <a:pt x="68002" y="6349"/>
                  </a:lnTo>
                  <a:cubicBezTo>
                    <a:pt x="68002" y="6349"/>
                    <a:pt x="68002" y="6349"/>
                    <a:pt x="68002" y="6349"/>
                  </a:cubicBezTo>
                  <a:lnTo>
                    <a:pt x="68002" y="5942"/>
                  </a:lnTo>
                  <a:cubicBezTo>
                    <a:pt x="69221" y="3099"/>
                    <a:pt x="71659" y="1067"/>
                    <a:pt x="74503" y="255"/>
                  </a:cubicBezTo>
                  <a:cubicBezTo>
                    <a:pt x="77347" y="-558"/>
                    <a:pt x="80597" y="661"/>
                    <a:pt x="82628" y="2692"/>
                  </a:cubicBezTo>
                  <a:lnTo>
                    <a:pt x="82628" y="2692"/>
                  </a:lnTo>
                  <a:cubicBezTo>
                    <a:pt x="85472" y="5536"/>
                    <a:pt x="85879" y="10005"/>
                    <a:pt x="83847" y="13662"/>
                  </a:cubicBezTo>
                  <a:lnTo>
                    <a:pt x="23311" y="177799"/>
                  </a:lnTo>
                  <a:lnTo>
                    <a:pt x="187449" y="117263"/>
                  </a:lnTo>
                  <a:cubicBezTo>
                    <a:pt x="190699" y="115232"/>
                    <a:pt x="195574" y="115638"/>
                    <a:pt x="198418" y="118482"/>
                  </a:cubicBezTo>
                  <a:lnTo>
                    <a:pt x="198418" y="118482"/>
                  </a:lnTo>
                  <a:cubicBezTo>
                    <a:pt x="200450" y="120513"/>
                    <a:pt x="201669" y="123764"/>
                    <a:pt x="200856" y="126608"/>
                  </a:cubicBezTo>
                  <a:cubicBezTo>
                    <a:pt x="200043" y="129451"/>
                    <a:pt x="198011" y="131889"/>
                    <a:pt x="195168" y="133108"/>
                  </a:cubicBezTo>
                  <a:lnTo>
                    <a:pt x="194762" y="133108"/>
                  </a:lnTo>
                  <a:lnTo>
                    <a:pt x="194762" y="133108"/>
                  </a:lnTo>
                  <a:cubicBezTo>
                    <a:pt x="194762" y="133108"/>
                    <a:pt x="194762" y="133108"/>
                    <a:pt x="194762" y="133108"/>
                  </a:cubicBezTo>
                  <a:lnTo>
                    <a:pt x="11529" y="200550"/>
                  </a:lnTo>
                  <a:cubicBezTo>
                    <a:pt x="10717" y="201363"/>
                    <a:pt x="9498" y="201363"/>
                    <a:pt x="8686" y="201363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DF0E8606-DAAD-9849-51F5-A359CFD97F8A}"/>
                </a:ext>
              </a:extLst>
            </p:cNvPr>
            <p:cNvSpPr/>
            <p:nvPr/>
          </p:nvSpPr>
          <p:spPr>
            <a:xfrm>
              <a:off x="12310960" y="-636944"/>
              <a:ext cx="18485" cy="18181"/>
            </a:xfrm>
            <a:custGeom>
              <a:avLst/>
              <a:gdLst>
                <a:gd name="connsiteX0" fmla="*/ 9243 w 18485"/>
                <a:gd name="connsiteY0" fmla="*/ 18181 h 18181"/>
                <a:gd name="connsiteX1" fmla="*/ 3149 w 18485"/>
                <a:gd name="connsiteY1" fmla="*/ 15743 h 18181"/>
                <a:gd name="connsiteX2" fmla="*/ 2742 w 18485"/>
                <a:gd name="connsiteY2" fmla="*/ 15337 h 18181"/>
                <a:gd name="connsiteX3" fmla="*/ 2742 w 18485"/>
                <a:gd name="connsiteY3" fmla="*/ 2742 h 18181"/>
                <a:gd name="connsiteX4" fmla="*/ 15337 w 18485"/>
                <a:gd name="connsiteY4" fmla="*/ 2742 h 18181"/>
                <a:gd name="connsiteX5" fmla="*/ 15744 w 18485"/>
                <a:gd name="connsiteY5" fmla="*/ 3149 h 18181"/>
                <a:gd name="connsiteX6" fmla="*/ 15744 w 18485"/>
                <a:gd name="connsiteY6" fmla="*/ 15743 h 18181"/>
                <a:gd name="connsiteX7" fmla="*/ 9243 w 18485"/>
                <a:gd name="connsiteY7" fmla="*/ 18181 h 1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85" h="18181">
                  <a:moveTo>
                    <a:pt x="9243" y="18181"/>
                  </a:moveTo>
                  <a:cubicBezTo>
                    <a:pt x="6805" y="18181"/>
                    <a:pt x="4773" y="17368"/>
                    <a:pt x="3149" y="15743"/>
                  </a:cubicBezTo>
                  <a:lnTo>
                    <a:pt x="2742" y="15337"/>
                  </a:lnTo>
                  <a:cubicBezTo>
                    <a:pt x="-914" y="11681"/>
                    <a:pt x="-914" y="6399"/>
                    <a:pt x="2742" y="2742"/>
                  </a:cubicBezTo>
                  <a:cubicBezTo>
                    <a:pt x="6399" y="-914"/>
                    <a:pt x="11681" y="-914"/>
                    <a:pt x="15337" y="2742"/>
                  </a:cubicBezTo>
                  <a:lnTo>
                    <a:pt x="15744" y="3149"/>
                  </a:lnTo>
                  <a:cubicBezTo>
                    <a:pt x="19400" y="6805"/>
                    <a:pt x="19400" y="12087"/>
                    <a:pt x="15744" y="15743"/>
                  </a:cubicBezTo>
                  <a:cubicBezTo>
                    <a:pt x="13712" y="17368"/>
                    <a:pt x="11274" y="18181"/>
                    <a:pt x="9243" y="18181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328E17F0-94E5-7AED-0964-330D67A0F7A2}"/>
                </a:ext>
              </a:extLst>
            </p:cNvPr>
            <p:cNvSpPr/>
            <p:nvPr/>
          </p:nvSpPr>
          <p:spPr>
            <a:xfrm>
              <a:off x="12266574" y="-1107518"/>
              <a:ext cx="494340" cy="494442"/>
            </a:xfrm>
            <a:custGeom>
              <a:avLst/>
              <a:gdLst>
                <a:gd name="connsiteX0" fmla="*/ 36158 w 494340"/>
                <a:gd name="connsiteY0" fmla="*/ 494442 h 494442"/>
                <a:gd name="connsiteX1" fmla="*/ 10563 w 494340"/>
                <a:gd name="connsiteY1" fmla="*/ 483879 h 494442"/>
                <a:gd name="connsiteX2" fmla="*/ 0 w 494340"/>
                <a:gd name="connsiteY2" fmla="*/ 458283 h 494442"/>
                <a:gd name="connsiteX3" fmla="*/ 10563 w 494340"/>
                <a:gd name="connsiteY3" fmla="*/ 432688 h 494442"/>
                <a:gd name="connsiteX4" fmla="*/ 440813 w 494340"/>
                <a:gd name="connsiteY4" fmla="*/ 2438 h 494442"/>
                <a:gd name="connsiteX5" fmla="*/ 446908 w 494340"/>
                <a:gd name="connsiteY5" fmla="*/ 0 h 494442"/>
                <a:gd name="connsiteX6" fmla="*/ 453002 w 494340"/>
                <a:gd name="connsiteY6" fmla="*/ 2438 h 494442"/>
                <a:gd name="connsiteX7" fmla="*/ 491598 w 494340"/>
                <a:gd name="connsiteY7" fmla="*/ 41034 h 494442"/>
                <a:gd name="connsiteX8" fmla="*/ 491598 w 494340"/>
                <a:gd name="connsiteY8" fmla="*/ 53629 h 494442"/>
                <a:gd name="connsiteX9" fmla="*/ 61754 w 494340"/>
                <a:gd name="connsiteY9" fmla="*/ 483879 h 494442"/>
                <a:gd name="connsiteX10" fmla="*/ 36158 w 494340"/>
                <a:gd name="connsiteY10" fmla="*/ 494442 h 494442"/>
                <a:gd name="connsiteX11" fmla="*/ 446908 w 494340"/>
                <a:gd name="connsiteY11" fmla="*/ 21533 h 494442"/>
                <a:gd name="connsiteX12" fmla="*/ 23158 w 494340"/>
                <a:gd name="connsiteY12" fmla="*/ 445283 h 494442"/>
                <a:gd name="connsiteX13" fmla="*/ 17876 w 494340"/>
                <a:gd name="connsiteY13" fmla="*/ 458283 h 494442"/>
                <a:gd name="connsiteX14" fmla="*/ 23158 w 494340"/>
                <a:gd name="connsiteY14" fmla="*/ 471284 h 494442"/>
                <a:gd name="connsiteX15" fmla="*/ 36158 w 494340"/>
                <a:gd name="connsiteY15" fmla="*/ 476566 h 494442"/>
                <a:gd name="connsiteX16" fmla="*/ 49159 w 494340"/>
                <a:gd name="connsiteY16" fmla="*/ 471284 h 494442"/>
                <a:gd name="connsiteX17" fmla="*/ 472909 w 494340"/>
                <a:gd name="connsiteY17" fmla="*/ 47535 h 494442"/>
                <a:gd name="connsiteX18" fmla="*/ 446908 w 494340"/>
                <a:gd name="connsiteY18" fmla="*/ 21533 h 4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340" h="494442">
                  <a:moveTo>
                    <a:pt x="36158" y="494442"/>
                  </a:moveTo>
                  <a:cubicBezTo>
                    <a:pt x="26408" y="494442"/>
                    <a:pt x="17470" y="490786"/>
                    <a:pt x="10563" y="483879"/>
                  </a:cubicBezTo>
                  <a:cubicBezTo>
                    <a:pt x="3656" y="476972"/>
                    <a:pt x="0" y="468034"/>
                    <a:pt x="0" y="458283"/>
                  </a:cubicBezTo>
                  <a:cubicBezTo>
                    <a:pt x="0" y="448533"/>
                    <a:pt x="3656" y="439595"/>
                    <a:pt x="10563" y="432688"/>
                  </a:cubicBezTo>
                  <a:lnTo>
                    <a:pt x="440813" y="2438"/>
                  </a:lnTo>
                  <a:cubicBezTo>
                    <a:pt x="442438" y="813"/>
                    <a:pt x="444876" y="0"/>
                    <a:pt x="446908" y="0"/>
                  </a:cubicBezTo>
                  <a:cubicBezTo>
                    <a:pt x="449345" y="0"/>
                    <a:pt x="451376" y="813"/>
                    <a:pt x="453002" y="2438"/>
                  </a:cubicBezTo>
                  <a:lnTo>
                    <a:pt x="491598" y="41034"/>
                  </a:lnTo>
                  <a:cubicBezTo>
                    <a:pt x="495254" y="44691"/>
                    <a:pt x="495254" y="49972"/>
                    <a:pt x="491598" y="53629"/>
                  </a:cubicBezTo>
                  <a:lnTo>
                    <a:pt x="61754" y="483879"/>
                  </a:lnTo>
                  <a:cubicBezTo>
                    <a:pt x="55253" y="490786"/>
                    <a:pt x="45910" y="494442"/>
                    <a:pt x="36158" y="494442"/>
                  </a:cubicBezTo>
                  <a:close/>
                  <a:moveTo>
                    <a:pt x="446908" y="21533"/>
                  </a:moveTo>
                  <a:lnTo>
                    <a:pt x="23158" y="445283"/>
                  </a:lnTo>
                  <a:cubicBezTo>
                    <a:pt x="19502" y="448939"/>
                    <a:pt x="17876" y="453408"/>
                    <a:pt x="17876" y="458283"/>
                  </a:cubicBezTo>
                  <a:cubicBezTo>
                    <a:pt x="17876" y="463159"/>
                    <a:pt x="19907" y="468034"/>
                    <a:pt x="23158" y="471284"/>
                  </a:cubicBezTo>
                  <a:cubicBezTo>
                    <a:pt x="26814" y="474941"/>
                    <a:pt x="31283" y="476566"/>
                    <a:pt x="36158" y="476566"/>
                  </a:cubicBezTo>
                  <a:cubicBezTo>
                    <a:pt x="41034" y="476566"/>
                    <a:pt x="45910" y="474535"/>
                    <a:pt x="49159" y="471284"/>
                  </a:cubicBezTo>
                  <a:lnTo>
                    <a:pt x="472909" y="47535"/>
                  </a:lnTo>
                  <a:lnTo>
                    <a:pt x="446908" y="21533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082D5D93-8B44-0A6E-B6B7-7C0ED666C031}"/>
                </a:ext>
              </a:extLst>
            </p:cNvPr>
            <p:cNvSpPr/>
            <p:nvPr/>
          </p:nvSpPr>
          <p:spPr>
            <a:xfrm>
              <a:off x="12305577" y="-1068921"/>
              <a:ext cx="494341" cy="494442"/>
            </a:xfrm>
            <a:custGeom>
              <a:avLst/>
              <a:gdLst>
                <a:gd name="connsiteX0" fmla="*/ 36159 w 494341"/>
                <a:gd name="connsiteY0" fmla="*/ 494442 h 494442"/>
                <a:gd name="connsiteX1" fmla="*/ 10564 w 494341"/>
                <a:gd name="connsiteY1" fmla="*/ 483879 h 494442"/>
                <a:gd name="connsiteX2" fmla="*/ 0 w 494341"/>
                <a:gd name="connsiteY2" fmla="*/ 458283 h 494442"/>
                <a:gd name="connsiteX3" fmla="*/ 10564 w 494341"/>
                <a:gd name="connsiteY3" fmla="*/ 432688 h 494442"/>
                <a:gd name="connsiteX4" fmla="*/ 440813 w 494341"/>
                <a:gd name="connsiteY4" fmla="*/ 2438 h 494442"/>
                <a:gd name="connsiteX5" fmla="*/ 446908 w 494341"/>
                <a:gd name="connsiteY5" fmla="*/ 0 h 494442"/>
                <a:gd name="connsiteX6" fmla="*/ 453002 w 494341"/>
                <a:gd name="connsiteY6" fmla="*/ 2438 h 494442"/>
                <a:gd name="connsiteX7" fmla="*/ 491598 w 494341"/>
                <a:gd name="connsiteY7" fmla="*/ 41034 h 494442"/>
                <a:gd name="connsiteX8" fmla="*/ 491598 w 494341"/>
                <a:gd name="connsiteY8" fmla="*/ 53629 h 494442"/>
                <a:gd name="connsiteX9" fmla="*/ 61755 w 494341"/>
                <a:gd name="connsiteY9" fmla="*/ 483879 h 494442"/>
                <a:gd name="connsiteX10" fmla="*/ 36159 w 494341"/>
                <a:gd name="connsiteY10" fmla="*/ 494442 h 494442"/>
                <a:gd name="connsiteX11" fmla="*/ 446908 w 494341"/>
                <a:gd name="connsiteY11" fmla="*/ 21533 h 494442"/>
                <a:gd name="connsiteX12" fmla="*/ 22752 w 494341"/>
                <a:gd name="connsiteY12" fmla="*/ 445283 h 494442"/>
                <a:gd name="connsiteX13" fmla="*/ 17470 w 494341"/>
                <a:gd name="connsiteY13" fmla="*/ 458283 h 494442"/>
                <a:gd name="connsiteX14" fmla="*/ 22752 w 494341"/>
                <a:gd name="connsiteY14" fmla="*/ 471284 h 494442"/>
                <a:gd name="connsiteX15" fmla="*/ 35753 w 494341"/>
                <a:gd name="connsiteY15" fmla="*/ 476566 h 494442"/>
                <a:gd name="connsiteX16" fmla="*/ 48754 w 494341"/>
                <a:gd name="connsiteY16" fmla="*/ 471284 h 494442"/>
                <a:gd name="connsiteX17" fmla="*/ 472503 w 494341"/>
                <a:gd name="connsiteY17" fmla="*/ 47535 h 494442"/>
                <a:gd name="connsiteX18" fmla="*/ 446908 w 494341"/>
                <a:gd name="connsiteY18" fmla="*/ 21533 h 4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341" h="494442">
                  <a:moveTo>
                    <a:pt x="36159" y="494442"/>
                  </a:moveTo>
                  <a:cubicBezTo>
                    <a:pt x="26408" y="494442"/>
                    <a:pt x="17470" y="490786"/>
                    <a:pt x="10564" y="483879"/>
                  </a:cubicBezTo>
                  <a:cubicBezTo>
                    <a:pt x="3657" y="476972"/>
                    <a:pt x="0" y="468034"/>
                    <a:pt x="0" y="458283"/>
                  </a:cubicBezTo>
                  <a:cubicBezTo>
                    <a:pt x="0" y="448533"/>
                    <a:pt x="3657" y="439595"/>
                    <a:pt x="10564" y="432688"/>
                  </a:cubicBezTo>
                  <a:lnTo>
                    <a:pt x="440813" y="2438"/>
                  </a:lnTo>
                  <a:cubicBezTo>
                    <a:pt x="442439" y="813"/>
                    <a:pt x="444876" y="0"/>
                    <a:pt x="446908" y="0"/>
                  </a:cubicBezTo>
                  <a:cubicBezTo>
                    <a:pt x="448939" y="0"/>
                    <a:pt x="451377" y="813"/>
                    <a:pt x="453002" y="2438"/>
                  </a:cubicBezTo>
                  <a:lnTo>
                    <a:pt x="491598" y="41034"/>
                  </a:lnTo>
                  <a:cubicBezTo>
                    <a:pt x="495255" y="44691"/>
                    <a:pt x="495255" y="49972"/>
                    <a:pt x="491598" y="53629"/>
                  </a:cubicBezTo>
                  <a:lnTo>
                    <a:pt x="61755" y="483879"/>
                  </a:lnTo>
                  <a:cubicBezTo>
                    <a:pt x="54848" y="490786"/>
                    <a:pt x="45504" y="494442"/>
                    <a:pt x="36159" y="494442"/>
                  </a:cubicBezTo>
                  <a:close/>
                  <a:moveTo>
                    <a:pt x="446908" y="21533"/>
                  </a:moveTo>
                  <a:lnTo>
                    <a:pt x="22752" y="445283"/>
                  </a:lnTo>
                  <a:cubicBezTo>
                    <a:pt x="19096" y="448939"/>
                    <a:pt x="17470" y="453408"/>
                    <a:pt x="17470" y="458283"/>
                  </a:cubicBezTo>
                  <a:cubicBezTo>
                    <a:pt x="17470" y="463159"/>
                    <a:pt x="19502" y="468034"/>
                    <a:pt x="22752" y="471284"/>
                  </a:cubicBezTo>
                  <a:cubicBezTo>
                    <a:pt x="26408" y="474941"/>
                    <a:pt x="30878" y="476566"/>
                    <a:pt x="35753" y="476566"/>
                  </a:cubicBezTo>
                  <a:cubicBezTo>
                    <a:pt x="40628" y="476566"/>
                    <a:pt x="45504" y="474535"/>
                    <a:pt x="48754" y="471284"/>
                  </a:cubicBezTo>
                  <a:lnTo>
                    <a:pt x="472503" y="47535"/>
                  </a:lnTo>
                  <a:lnTo>
                    <a:pt x="446908" y="21533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E08AC4EB-8C8F-C397-00C8-9EAA8C963020}"/>
                </a:ext>
              </a:extLst>
            </p:cNvPr>
            <p:cNvSpPr/>
            <p:nvPr/>
          </p:nvSpPr>
          <p:spPr>
            <a:xfrm>
              <a:off x="12344173" y="-1029918"/>
              <a:ext cx="494341" cy="494442"/>
            </a:xfrm>
            <a:custGeom>
              <a:avLst/>
              <a:gdLst>
                <a:gd name="connsiteX0" fmla="*/ 36159 w 494341"/>
                <a:gd name="connsiteY0" fmla="*/ 494442 h 494442"/>
                <a:gd name="connsiteX1" fmla="*/ 10564 w 494341"/>
                <a:gd name="connsiteY1" fmla="*/ 483879 h 494442"/>
                <a:gd name="connsiteX2" fmla="*/ 0 w 494341"/>
                <a:gd name="connsiteY2" fmla="*/ 458283 h 494442"/>
                <a:gd name="connsiteX3" fmla="*/ 10564 w 494341"/>
                <a:gd name="connsiteY3" fmla="*/ 432688 h 494442"/>
                <a:gd name="connsiteX4" fmla="*/ 440813 w 494341"/>
                <a:gd name="connsiteY4" fmla="*/ 2438 h 494442"/>
                <a:gd name="connsiteX5" fmla="*/ 446908 w 494341"/>
                <a:gd name="connsiteY5" fmla="*/ 0 h 494442"/>
                <a:gd name="connsiteX6" fmla="*/ 453002 w 494341"/>
                <a:gd name="connsiteY6" fmla="*/ 2438 h 494442"/>
                <a:gd name="connsiteX7" fmla="*/ 491598 w 494341"/>
                <a:gd name="connsiteY7" fmla="*/ 41034 h 494442"/>
                <a:gd name="connsiteX8" fmla="*/ 491598 w 494341"/>
                <a:gd name="connsiteY8" fmla="*/ 53629 h 494442"/>
                <a:gd name="connsiteX9" fmla="*/ 61349 w 494341"/>
                <a:gd name="connsiteY9" fmla="*/ 483879 h 494442"/>
                <a:gd name="connsiteX10" fmla="*/ 36159 w 494341"/>
                <a:gd name="connsiteY10" fmla="*/ 494442 h 494442"/>
                <a:gd name="connsiteX11" fmla="*/ 446908 w 494341"/>
                <a:gd name="connsiteY11" fmla="*/ 21127 h 494442"/>
                <a:gd name="connsiteX12" fmla="*/ 23159 w 494341"/>
                <a:gd name="connsiteY12" fmla="*/ 444876 h 494442"/>
                <a:gd name="connsiteX13" fmla="*/ 17877 w 494341"/>
                <a:gd name="connsiteY13" fmla="*/ 457877 h 494442"/>
                <a:gd name="connsiteX14" fmla="*/ 23159 w 494341"/>
                <a:gd name="connsiteY14" fmla="*/ 470878 h 494442"/>
                <a:gd name="connsiteX15" fmla="*/ 36159 w 494341"/>
                <a:gd name="connsiteY15" fmla="*/ 476160 h 494442"/>
                <a:gd name="connsiteX16" fmla="*/ 49160 w 494341"/>
                <a:gd name="connsiteY16" fmla="*/ 470878 h 494442"/>
                <a:gd name="connsiteX17" fmla="*/ 472910 w 494341"/>
                <a:gd name="connsiteY17" fmla="*/ 47128 h 494442"/>
                <a:gd name="connsiteX18" fmla="*/ 446908 w 494341"/>
                <a:gd name="connsiteY18" fmla="*/ 21127 h 4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341" h="494442">
                  <a:moveTo>
                    <a:pt x="36159" y="494442"/>
                  </a:moveTo>
                  <a:cubicBezTo>
                    <a:pt x="26408" y="494442"/>
                    <a:pt x="17470" y="490786"/>
                    <a:pt x="10564" y="483879"/>
                  </a:cubicBezTo>
                  <a:cubicBezTo>
                    <a:pt x="3657" y="476972"/>
                    <a:pt x="0" y="468034"/>
                    <a:pt x="0" y="458283"/>
                  </a:cubicBezTo>
                  <a:cubicBezTo>
                    <a:pt x="0" y="448533"/>
                    <a:pt x="3657" y="439595"/>
                    <a:pt x="10564" y="432688"/>
                  </a:cubicBezTo>
                  <a:lnTo>
                    <a:pt x="440813" y="2438"/>
                  </a:lnTo>
                  <a:cubicBezTo>
                    <a:pt x="442439" y="813"/>
                    <a:pt x="444876" y="0"/>
                    <a:pt x="446908" y="0"/>
                  </a:cubicBezTo>
                  <a:cubicBezTo>
                    <a:pt x="448939" y="0"/>
                    <a:pt x="451377" y="813"/>
                    <a:pt x="453002" y="2438"/>
                  </a:cubicBezTo>
                  <a:lnTo>
                    <a:pt x="491598" y="41034"/>
                  </a:lnTo>
                  <a:cubicBezTo>
                    <a:pt x="495255" y="44691"/>
                    <a:pt x="495255" y="49972"/>
                    <a:pt x="491598" y="53629"/>
                  </a:cubicBezTo>
                  <a:lnTo>
                    <a:pt x="61349" y="483879"/>
                  </a:lnTo>
                  <a:cubicBezTo>
                    <a:pt x="54848" y="490380"/>
                    <a:pt x="45910" y="494442"/>
                    <a:pt x="36159" y="494442"/>
                  </a:cubicBezTo>
                  <a:close/>
                  <a:moveTo>
                    <a:pt x="446908" y="21127"/>
                  </a:moveTo>
                  <a:lnTo>
                    <a:pt x="23159" y="444876"/>
                  </a:lnTo>
                  <a:cubicBezTo>
                    <a:pt x="19502" y="448533"/>
                    <a:pt x="17877" y="453002"/>
                    <a:pt x="17877" y="457877"/>
                  </a:cubicBezTo>
                  <a:cubicBezTo>
                    <a:pt x="17877" y="462752"/>
                    <a:pt x="19908" y="467628"/>
                    <a:pt x="23159" y="470878"/>
                  </a:cubicBezTo>
                  <a:cubicBezTo>
                    <a:pt x="26815" y="474535"/>
                    <a:pt x="31284" y="476160"/>
                    <a:pt x="36159" y="476160"/>
                  </a:cubicBezTo>
                  <a:cubicBezTo>
                    <a:pt x="41035" y="476160"/>
                    <a:pt x="45910" y="474128"/>
                    <a:pt x="49160" y="470878"/>
                  </a:cubicBezTo>
                  <a:lnTo>
                    <a:pt x="472910" y="47128"/>
                  </a:lnTo>
                  <a:lnTo>
                    <a:pt x="446908" y="21127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BDC768DC-296F-6DFC-16F6-027CBCBFE8EC}"/>
                </a:ext>
              </a:extLst>
            </p:cNvPr>
            <p:cNvSpPr/>
            <p:nvPr/>
          </p:nvSpPr>
          <p:spPr>
            <a:xfrm>
              <a:off x="12700887" y="-1145302"/>
              <a:ext cx="175106" cy="175106"/>
            </a:xfrm>
            <a:custGeom>
              <a:avLst/>
              <a:gdLst>
                <a:gd name="connsiteX0" fmla="*/ 128790 w 175106"/>
                <a:gd name="connsiteY0" fmla="*/ 175106 h 175106"/>
                <a:gd name="connsiteX1" fmla="*/ 0 w 175106"/>
                <a:gd name="connsiteY1" fmla="*/ 46316 h 175106"/>
                <a:gd name="connsiteX2" fmla="*/ 46316 w 175106"/>
                <a:gd name="connsiteY2" fmla="*/ 0 h 175106"/>
                <a:gd name="connsiteX3" fmla="*/ 175107 w 175106"/>
                <a:gd name="connsiteY3" fmla="*/ 128791 h 175106"/>
                <a:gd name="connsiteX4" fmla="*/ 128790 w 175106"/>
                <a:gd name="connsiteY4" fmla="*/ 175106 h 175106"/>
                <a:gd name="connsiteX5" fmla="*/ 25189 w 175106"/>
                <a:gd name="connsiteY5" fmla="*/ 46722 h 175106"/>
                <a:gd name="connsiteX6" fmla="*/ 128790 w 175106"/>
                <a:gd name="connsiteY6" fmla="*/ 150323 h 175106"/>
                <a:gd name="connsiteX7" fmla="*/ 149918 w 175106"/>
                <a:gd name="connsiteY7" fmla="*/ 129197 h 175106"/>
                <a:gd name="connsiteX8" fmla="*/ 46316 w 175106"/>
                <a:gd name="connsiteY8" fmla="*/ 25596 h 175106"/>
                <a:gd name="connsiteX9" fmla="*/ 25189 w 175106"/>
                <a:gd name="connsiteY9" fmla="*/ 46722 h 17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106" h="175106">
                  <a:moveTo>
                    <a:pt x="128790" y="175106"/>
                  </a:moveTo>
                  <a:lnTo>
                    <a:pt x="0" y="46316"/>
                  </a:lnTo>
                  <a:lnTo>
                    <a:pt x="46316" y="0"/>
                  </a:lnTo>
                  <a:lnTo>
                    <a:pt x="175107" y="128791"/>
                  </a:lnTo>
                  <a:lnTo>
                    <a:pt x="128790" y="175106"/>
                  </a:lnTo>
                  <a:close/>
                  <a:moveTo>
                    <a:pt x="25189" y="46722"/>
                  </a:moveTo>
                  <a:lnTo>
                    <a:pt x="128790" y="150323"/>
                  </a:lnTo>
                  <a:lnTo>
                    <a:pt x="149918" y="129197"/>
                  </a:lnTo>
                  <a:lnTo>
                    <a:pt x="46316" y="25596"/>
                  </a:lnTo>
                  <a:lnTo>
                    <a:pt x="25189" y="46722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2564696C-8B5B-3B91-A7C5-A9E4F138DDEB}"/>
                </a:ext>
              </a:extLst>
            </p:cNvPr>
            <p:cNvSpPr/>
            <p:nvPr/>
          </p:nvSpPr>
          <p:spPr>
            <a:xfrm>
              <a:off x="12227266" y="-552438"/>
              <a:ext cx="55457" cy="55152"/>
            </a:xfrm>
            <a:custGeom>
              <a:avLst/>
              <a:gdLst>
                <a:gd name="connsiteX0" fmla="*/ 46215 w 55457"/>
                <a:gd name="connsiteY0" fmla="*/ 55152 h 55152"/>
                <a:gd name="connsiteX1" fmla="*/ 40120 w 55457"/>
                <a:gd name="connsiteY1" fmla="*/ 52715 h 55152"/>
                <a:gd name="connsiteX2" fmla="*/ 2743 w 55457"/>
                <a:gd name="connsiteY2" fmla="*/ 15337 h 55152"/>
                <a:gd name="connsiteX3" fmla="*/ 2743 w 55457"/>
                <a:gd name="connsiteY3" fmla="*/ 2742 h 55152"/>
                <a:gd name="connsiteX4" fmla="*/ 15337 w 55457"/>
                <a:gd name="connsiteY4" fmla="*/ 2742 h 55152"/>
                <a:gd name="connsiteX5" fmla="*/ 52715 w 55457"/>
                <a:gd name="connsiteY5" fmla="*/ 40120 h 55152"/>
                <a:gd name="connsiteX6" fmla="*/ 52715 w 55457"/>
                <a:gd name="connsiteY6" fmla="*/ 52715 h 55152"/>
                <a:gd name="connsiteX7" fmla="*/ 46215 w 55457"/>
                <a:gd name="connsiteY7" fmla="*/ 55152 h 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57" h="55152">
                  <a:moveTo>
                    <a:pt x="46215" y="55152"/>
                  </a:moveTo>
                  <a:cubicBezTo>
                    <a:pt x="43776" y="55152"/>
                    <a:pt x="41745" y="54340"/>
                    <a:pt x="40120" y="52715"/>
                  </a:cubicBezTo>
                  <a:lnTo>
                    <a:pt x="2743" y="15337"/>
                  </a:lnTo>
                  <a:cubicBezTo>
                    <a:pt x="-914" y="11681"/>
                    <a:pt x="-914" y="6399"/>
                    <a:pt x="2743" y="2742"/>
                  </a:cubicBezTo>
                  <a:cubicBezTo>
                    <a:pt x="6399" y="-914"/>
                    <a:pt x="11681" y="-914"/>
                    <a:pt x="15337" y="2742"/>
                  </a:cubicBezTo>
                  <a:lnTo>
                    <a:pt x="52715" y="40120"/>
                  </a:lnTo>
                  <a:cubicBezTo>
                    <a:pt x="56372" y="43777"/>
                    <a:pt x="56372" y="49058"/>
                    <a:pt x="52715" y="52715"/>
                  </a:cubicBezTo>
                  <a:cubicBezTo>
                    <a:pt x="51090" y="53934"/>
                    <a:pt x="48653" y="55152"/>
                    <a:pt x="46215" y="55152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23" name="图形 2">
            <a:extLst>
              <a:ext uri="{FF2B5EF4-FFF2-40B4-BE49-F238E27FC236}">
                <a16:creationId xmlns:a16="http://schemas.microsoft.com/office/drawing/2014/main" id="{983AD4ED-2CAA-8CD5-B669-B0BBA91314BC}"/>
              </a:ext>
            </a:extLst>
          </p:cNvPr>
          <p:cNvGrpSpPr/>
          <p:nvPr/>
        </p:nvGrpSpPr>
        <p:grpSpPr>
          <a:xfrm>
            <a:off x="8737463" y="1808572"/>
            <a:ext cx="466041" cy="450442"/>
            <a:chOff x="9305029" y="-1208041"/>
            <a:chExt cx="284334" cy="274817"/>
          </a:xfrm>
          <a:solidFill>
            <a:srgbClr val="042964"/>
          </a:solidFill>
        </p:grpSpPr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31CD8E06-122A-F9D9-A787-FBB7C475F6EA}"/>
                </a:ext>
              </a:extLst>
            </p:cNvPr>
            <p:cNvSpPr/>
            <p:nvPr/>
          </p:nvSpPr>
          <p:spPr>
            <a:xfrm>
              <a:off x="9305098" y="-1139645"/>
              <a:ext cx="206524" cy="206420"/>
            </a:xfrm>
            <a:custGeom>
              <a:avLst/>
              <a:gdLst>
                <a:gd name="connsiteX0" fmla="*/ 186180 w 206524"/>
                <a:gd name="connsiteY0" fmla="*/ 206421 h 206420"/>
                <a:gd name="connsiteX1" fmla="*/ 185774 w 206524"/>
                <a:gd name="connsiteY1" fmla="*/ 206421 h 206420"/>
                <a:gd name="connsiteX2" fmla="*/ 8229 w 206524"/>
                <a:gd name="connsiteY2" fmla="*/ 195045 h 206420"/>
                <a:gd name="connsiteX3" fmla="*/ 2135 w 206524"/>
                <a:gd name="connsiteY3" fmla="*/ 192201 h 206420"/>
                <a:gd name="connsiteX4" fmla="*/ 103 w 206524"/>
                <a:gd name="connsiteY4" fmla="*/ 185701 h 206420"/>
                <a:gd name="connsiteX5" fmla="*/ 11479 w 206524"/>
                <a:gd name="connsiteY5" fmla="*/ 8156 h 206420"/>
                <a:gd name="connsiteX6" fmla="*/ 20824 w 206524"/>
                <a:gd name="connsiteY6" fmla="*/ 31 h 206420"/>
                <a:gd name="connsiteX7" fmla="*/ 198368 w 206524"/>
                <a:gd name="connsiteY7" fmla="*/ 11407 h 206420"/>
                <a:gd name="connsiteX8" fmla="*/ 206494 w 206524"/>
                <a:gd name="connsiteY8" fmla="*/ 20751 h 206420"/>
                <a:gd name="connsiteX9" fmla="*/ 195118 w 206524"/>
                <a:gd name="connsiteY9" fmla="*/ 198295 h 206420"/>
                <a:gd name="connsiteX10" fmla="*/ 186180 w 206524"/>
                <a:gd name="connsiteY10" fmla="*/ 206421 h 206420"/>
                <a:gd name="connsiteX11" fmla="*/ 17980 w 206524"/>
                <a:gd name="connsiteY11" fmla="*/ 177981 h 206420"/>
                <a:gd name="connsiteX12" fmla="*/ 177648 w 206524"/>
                <a:gd name="connsiteY12" fmla="*/ 188138 h 206420"/>
                <a:gd name="connsiteX13" fmla="*/ 187805 w 206524"/>
                <a:gd name="connsiteY13" fmla="*/ 28470 h 206420"/>
                <a:gd name="connsiteX14" fmla="*/ 28137 w 206524"/>
                <a:gd name="connsiteY14" fmla="*/ 18313 h 206420"/>
                <a:gd name="connsiteX15" fmla="*/ 17980 w 206524"/>
                <a:gd name="connsiteY15" fmla="*/ 177981 h 20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6524" h="206420">
                  <a:moveTo>
                    <a:pt x="186180" y="206421"/>
                  </a:moveTo>
                  <a:cubicBezTo>
                    <a:pt x="186180" y="206421"/>
                    <a:pt x="185774" y="206421"/>
                    <a:pt x="185774" y="206421"/>
                  </a:cubicBezTo>
                  <a:lnTo>
                    <a:pt x="8229" y="195045"/>
                  </a:lnTo>
                  <a:cubicBezTo>
                    <a:pt x="5792" y="195045"/>
                    <a:pt x="3760" y="193826"/>
                    <a:pt x="2135" y="192201"/>
                  </a:cubicBezTo>
                  <a:cubicBezTo>
                    <a:pt x="510" y="190576"/>
                    <a:pt x="-302" y="188138"/>
                    <a:pt x="103" y="185701"/>
                  </a:cubicBezTo>
                  <a:lnTo>
                    <a:pt x="11479" y="8156"/>
                  </a:lnTo>
                  <a:cubicBezTo>
                    <a:pt x="11886" y="3281"/>
                    <a:pt x="15949" y="-375"/>
                    <a:pt x="20824" y="31"/>
                  </a:cubicBezTo>
                  <a:lnTo>
                    <a:pt x="198368" y="11407"/>
                  </a:lnTo>
                  <a:cubicBezTo>
                    <a:pt x="203243" y="11813"/>
                    <a:pt x="206900" y="15876"/>
                    <a:pt x="206494" y="20751"/>
                  </a:cubicBezTo>
                  <a:lnTo>
                    <a:pt x="195118" y="198295"/>
                  </a:lnTo>
                  <a:cubicBezTo>
                    <a:pt x="194712" y="202764"/>
                    <a:pt x="190649" y="206421"/>
                    <a:pt x="186180" y="206421"/>
                  </a:cubicBezTo>
                  <a:close/>
                  <a:moveTo>
                    <a:pt x="17980" y="177981"/>
                  </a:moveTo>
                  <a:lnTo>
                    <a:pt x="177648" y="188138"/>
                  </a:lnTo>
                  <a:lnTo>
                    <a:pt x="187805" y="28470"/>
                  </a:lnTo>
                  <a:lnTo>
                    <a:pt x="28137" y="18313"/>
                  </a:lnTo>
                  <a:lnTo>
                    <a:pt x="17980" y="177981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6C0DA02C-430E-7EDF-F868-5CD55784912A}"/>
                </a:ext>
              </a:extLst>
            </p:cNvPr>
            <p:cNvSpPr/>
            <p:nvPr/>
          </p:nvSpPr>
          <p:spPr>
            <a:xfrm>
              <a:off x="9382770" y="-1207900"/>
              <a:ext cx="206451" cy="206420"/>
            </a:xfrm>
            <a:custGeom>
              <a:avLst/>
              <a:gdLst>
                <a:gd name="connsiteX0" fmla="*/ 186107 w 206451"/>
                <a:gd name="connsiteY0" fmla="*/ 206421 h 206420"/>
                <a:gd name="connsiteX1" fmla="*/ 185700 w 206451"/>
                <a:gd name="connsiteY1" fmla="*/ 206421 h 206420"/>
                <a:gd name="connsiteX2" fmla="*/ 8156 w 206451"/>
                <a:gd name="connsiteY2" fmla="*/ 195045 h 206420"/>
                <a:gd name="connsiteX3" fmla="*/ 31 w 206451"/>
                <a:gd name="connsiteY3" fmla="*/ 185701 h 206420"/>
                <a:gd name="connsiteX4" fmla="*/ 11407 w 206451"/>
                <a:gd name="connsiteY4" fmla="*/ 8156 h 206420"/>
                <a:gd name="connsiteX5" fmla="*/ 20752 w 206451"/>
                <a:gd name="connsiteY5" fmla="*/ 31 h 206420"/>
                <a:gd name="connsiteX6" fmla="*/ 198296 w 206451"/>
                <a:gd name="connsiteY6" fmla="*/ 11407 h 206420"/>
                <a:gd name="connsiteX7" fmla="*/ 206421 w 206451"/>
                <a:gd name="connsiteY7" fmla="*/ 20751 h 206420"/>
                <a:gd name="connsiteX8" fmla="*/ 195045 w 206451"/>
                <a:gd name="connsiteY8" fmla="*/ 198295 h 206420"/>
                <a:gd name="connsiteX9" fmla="*/ 192201 w 206451"/>
                <a:gd name="connsiteY9" fmla="*/ 204389 h 206420"/>
                <a:gd name="connsiteX10" fmla="*/ 186107 w 206451"/>
                <a:gd name="connsiteY10" fmla="*/ 206421 h 206420"/>
                <a:gd name="connsiteX11" fmla="*/ 17907 w 206451"/>
                <a:gd name="connsiteY11" fmla="*/ 177981 h 206420"/>
                <a:gd name="connsiteX12" fmla="*/ 177575 w 206451"/>
                <a:gd name="connsiteY12" fmla="*/ 188138 h 206420"/>
                <a:gd name="connsiteX13" fmla="*/ 187732 w 206451"/>
                <a:gd name="connsiteY13" fmla="*/ 28470 h 206420"/>
                <a:gd name="connsiteX14" fmla="*/ 28064 w 206451"/>
                <a:gd name="connsiteY14" fmla="*/ 18313 h 206420"/>
                <a:gd name="connsiteX15" fmla="*/ 17907 w 206451"/>
                <a:gd name="connsiteY15" fmla="*/ 177981 h 20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6451" h="206420">
                  <a:moveTo>
                    <a:pt x="186107" y="206421"/>
                  </a:moveTo>
                  <a:cubicBezTo>
                    <a:pt x="186107" y="206421"/>
                    <a:pt x="185700" y="206421"/>
                    <a:pt x="185700" y="206421"/>
                  </a:cubicBezTo>
                  <a:lnTo>
                    <a:pt x="8156" y="195045"/>
                  </a:lnTo>
                  <a:cubicBezTo>
                    <a:pt x="3281" y="194639"/>
                    <a:pt x="-376" y="190576"/>
                    <a:pt x="31" y="185701"/>
                  </a:cubicBezTo>
                  <a:lnTo>
                    <a:pt x="11407" y="8156"/>
                  </a:lnTo>
                  <a:cubicBezTo>
                    <a:pt x="11813" y="3281"/>
                    <a:pt x="15875" y="-375"/>
                    <a:pt x="20752" y="31"/>
                  </a:cubicBezTo>
                  <a:lnTo>
                    <a:pt x="198296" y="11407"/>
                  </a:lnTo>
                  <a:cubicBezTo>
                    <a:pt x="203171" y="11813"/>
                    <a:pt x="206827" y="15876"/>
                    <a:pt x="206421" y="20751"/>
                  </a:cubicBezTo>
                  <a:lnTo>
                    <a:pt x="195045" y="198295"/>
                  </a:lnTo>
                  <a:cubicBezTo>
                    <a:pt x="195045" y="200733"/>
                    <a:pt x="193826" y="202764"/>
                    <a:pt x="192201" y="204389"/>
                  </a:cubicBezTo>
                  <a:cubicBezTo>
                    <a:pt x="190170" y="205608"/>
                    <a:pt x="188139" y="206421"/>
                    <a:pt x="186107" y="206421"/>
                  </a:cubicBezTo>
                  <a:close/>
                  <a:moveTo>
                    <a:pt x="17907" y="177981"/>
                  </a:moveTo>
                  <a:lnTo>
                    <a:pt x="177575" y="188138"/>
                  </a:lnTo>
                  <a:lnTo>
                    <a:pt x="187732" y="28470"/>
                  </a:lnTo>
                  <a:lnTo>
                    <a:pt x="28064" y="18313"/>
                  </a:lnTo>
                  <a:lnTo>
                    <a:pt x="17907" y="177981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955BBC70-0698-9741-1CEC-875E74DF364D}"/>
                </a:ext>
              </a:extLst>
            </p:cNvPr>
            <p:cNvSpPr/>
            <p:nvPr/>
          </p:nvSpPr>
          <p:spPr>
            <a:xfrm>
              <a:off x="9316405" y="-1208041"/>
              <a:ext cx="95414" cy="85897"/>
            </a:xfrm>
            <a:custGeom>
              <a:avLst/>
              <a:gdLst>
                <a:gd name="connsiteX0" fmla="*/ 8705 w 95414"/>
                <a:gd name="connsiteY0" fmla="*/ 85897 h 85897"/>
                <a:gd name="connsiteX1" fmla="*/ 2204 w 95414"/>
                <a:gd name="connsiteY1" fmla="*/ 83054 h 85897"/>
                <a:gd name="connsiteX2" fmla="*/ 3016 w 95414"/>
                <a:gd name="connsiteY2" fmla="*/ 70459 h 85897"/>
                <a:gd name="connsiteX3" fmla="*/ 80616 w 95414"/>
                <a:gd name="connsiteY3" fmla="*/ 2204 h 85897"/>
                <a:gd name="connsiteX4" fmla="*/ 93211 w 95414"/>
                <a:gd name="connsiteY4" fmla="*/ 3016 h 85897"/>
                <a:gd name="connsiteX5" fmla="*/ 92398 w 95414"/>
                <a:gd name="connsiteY5" fmla="*/ 15611 h 85897"/>
                <a:gd name="connsiteX6" fmla="*/ 14799 w 95414"/>
                <a:gd name="connsiteY6" fmla="*/ 83866 h 85897"/>
                <a:gd name="connsiteX7" fmla="*/ 8705 w 95414"/>
                <a:gd name="connsiteY7" fmla="*/ 85897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5" y="85897"/>
                  </a:moveTo>
                  <a:cubicBezTo>
                    <a:pt x="6267" y="85897"/>
                    <a:pt x="3830" y="84679"/>
                    <a:pt x="2204" y="83054"/>
                  </a:cubicBezTo>
                  <a:cubicBezTo>
                    <a:pt x="-1047" y="79397"/>
                    <a:pt x="-640" y="73709"/>
                    <a:pt x="3016" y="70459"/>
                  </a:cubicBezTo>
                  <a:lnTo>
                    <a:pt x="80616" y="2204"/>
                  </a:lnTo>
                  <a:cubicBezTo>
                    <a:pt x="84272" y="-1046"/>
                    <a:pt x="89961" y="-640"/>
                    <a:pt x="93211" y="3016"/>
                  </a:cubicBezTo>
                  <a:cubicBezTo>
                    <a:pt x="96461" y="6673"/>
                    <a:pt x="96055" y="12361"/>
                    <a:pt x="92398" y="15611"/>
                  </a:cubicBezTo>
                  <a:lnTo>
                    <a:pt x="14799" y="83866"/>
                  </a:lnTo>
                  <a:cubicBezTo>
                    <a:pt x="12768" y="85085"/>
                    <a:pt x="10736" y="85897"/>
                    <a:pt x="8705" y="85897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04F6AF95-99AD-AF41-5C63-D9AD0BFAF350}"/>
                </a:ext>
              </a:extLst>
            </p:cNvPr>
            <p:cNvSpPr/>
            <p:nvPr/>
          </p:nvSpPr>
          <p:spPr>
            <a:xfrm>
              <a:off x="9493949" y="-1196665"/>
              <a:ext cx="95414" cy="85897"/>
            </a:xfrm>
            <a:custGeom>
              <a:avLst/>
              <a:gdLst>
                <a:gd name="connsiteX0" fmla="*/ 8704 w 95414"/>
                <a:gd name="connsiteY0" fmla="*/ 85898 h 85897"/>
                <a:gd name="connsiteX1" fmla="*/ 2203 w 95414"/>
                <a:gd name="connsiteY1" fmla="*/ 83053 h 85897"/>
                <a:gd name="connsiteX2" fmla="*/ 3017 w 95414"/>
                <a:gd name="connsiteY2" fmla="*/ 70459 h 85897"/>
                <a:gd name="connsiteX3" fmla="*/ 80616 w 95414"/>
                <a:gd name="connsiteY3" fmla="*/ 2204 h 85897"/>
                <a:gd name="connsiteX4" fmla="*/ 93211 w 95414"/>
                <a:gd name="connsiteY4" fmla="*/ 3016 h 85897"/>
                <a:gd name="connsiteX5" fmla="*/ 92398 w 95414"/>
                <a:gd name="connsiteY5" fmla="*/ 15611 h 85897"/>
                <a:gd name="connsiteX6" fmla="*/ 14798 w 95414"/>
                <a:gd name="connsiteY6" fmla="*/ 83866 h 85897"/>
                <a:gd name="connsiteX7" fmla="*/ 8704 w 95414"/>
                <a:gd name="connsiteY7" fmla="*/ 85898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4" y="85898"/>
                  </a:moveTo>
                  <a:cubicBezTo>
                    <a:pt x="6266" y="85898"/>
                    <a:pt x="3829" y="84679"/>
                    <a:pt x="2203" y="83053"/>
                  </a:cubicBezTo>
                  <a:cubicBezTo>
                    <a:pt x="-1046" y="79397"/>
                    <a:pt x="-640" y="73709"/>
                    <a:pt x="3017" y="70459"/>
                  </a:cubicBezTo>
                  <a:lnTo>
                    <a:pt x="80616" y="2204"/>
                  </a:lnTo>
                  <a:cubicBezTo>
                    <a:pt x="84273" y="-1046"/>
                    <a:pt x="89960" y="-640"/>
                    <a:pt x="93211" y="3016"/>
                  </a:cubicBezTo>
                  <a:cubicBezTo>
                    <a:pt x="96461" y="6673"/>
                    <a:pt x="96054" y="12361"/>
                    <a:pt x="92398" y="15611"/>
                  </a:cubicBezTo>
                  <a:lnTo>
                    <a:pt x="14798" y="83866"/>
                  </a:lnTo>
                  <a:cubicBezTo>
                    <a:pt x="12767" y="85085"/>
                    <a:pt x="10736" y="85898"/>
                    <a:pt x="8704" y="85898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62703356-8AF5-DEF8-B60A-027B8AC1F0B3}"/>
                </a:ext>
              </a:extLst>
            </p:cNvPr>
            <p:cNvSpPr/>
            <p:nvPr/>
          </p:nvSpPr>
          <p:spPr>
            <a:xfrm>
              <a:off x="9482574" y="-1019121"/>
              <a:ext cx="95414" cy="85897"/>
            </a:xfrm>
            <a:custGeom>
              <a:avLst/>
              <a:gdLst>
                <a:gd name="connsiteX0" fmla="*/ 8704 w 95414"/>
                <a:gd name="connsiteY0" fmla="*/ 85898 h 85897"/>
                <a:gd name="connsiteX1" fmla="*/ 2204 w 95414"/>
                <a:gd name="connsiteY1" fmla="*/ 83054 h 85897"/>
                <a:gd name="connsiteX2" fmla="*/ 3017 w 95414"/>
                <a:gd name="connsiteY2" fmla="*/ 70459 h 85897"/>
                <a:gd name="connsiteX3" fmla="*/ 80615 w 95414"/>
                <a:gd name="connsiteY3" fmla="*/ 2204 h 85897"/>
                <a:gd name="connsiteX4" fmla="*/ 93210 w 95414"/>
                <a:gd name="connsiteY4" fmla="*/ 3016 h 85897"/>
                <a:gd name="connsiteX5" fmla="*/ 92398 w 95414"/>
                <a:gd name="connsiteY5" fmla="*/ 15611 h 85897"/>
                <a:gd name="connsiteX6" fmla="*/ 14798 w 95414"/>
                <a:gd name="connsiteY6" fmla="*/ 83866 h 85897"/>
                <a:gd name="connsiteX7" fmla="*/ 8704 w 95414"/>
                <a:gd name="connsiteY7" fmla="*/ 85898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4" y="85898"/>
                  </a:moveTo>
                  <a:cubicBezTo>
                    <a:pt x="6267" y="85898"/>
                    <a:pt x="3829" y="84679"/>
                    <a:pt x="2204" y="83054"/>
                  </a:cubicBezTo>
                  <a:cubicBezTo>
                    <a:pt x="-1046" y="79397"/>
                    <a:pt x="-640" y="73709"/>
                    <a:pt x="3017" y="70459"/>
                  </a:cubicBezTo>
                  <a:lnTo>
                    <a:pt x="80615" y="2204"/>
                  </a:lnTo>
                  <a:cubicBezTo>
                    <a:pt x="84273" y="-1046"/>
                    <a:pt x="89960" y="-640"/>
                    <a:pt x="93210" y="3016"/>
                  </a:cubicBezTo>
                  <a:cubicBezTo>
                    <a:pt x="96461" y="6673"/>
                    <a:pt x="96054" y="12361"/>
                    <a:pt x="92398" y="15611"/>
                  </a:cubicBezTo>
                  <a:lnTo>
                    <a:pt x="14798" y="83866"/>
                  </a:lnTo>
                  <a:cubicBezTo>
                    <a:pt x="12767" y="85085"/>
                    <a:pt x="10736" y="85898"/>
                    <a:pt x="8704" y="85898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99466E71-49B6-68F2-DBBB-5E569AC9630B}"/>
                </a:ext>
              </a:extLst>
            </p:cNvPr>
            <p:cNvSpPr/>
            <p:nvPr/>
          </p:nvSpPr>
          <p:spPr>
            <a:xfrm>
              <a:off x="9305029" y="-1030497"/>
              <a:ext cx="95414" cy="85897"/>
            </a:xfrm>
            <a:custGeom>
              <a:avLst/>
              <a:gdLst>
                <a:gd name="connsiteX0" fmla="*/ 8704 w 95414"/>
                <a:gd name="connsiteY0" fmla="*/ 85897 h 85897"/>
                <a:gd name="connsiteX1" fmla="*/ 2203 w 95414"/>
                <a:gd name="connsiteY1" fmla="*/ 83054 h 85897"/>
                <a:gd name="connsiteX2" fmla="*/ 3017 w 95414"/>
                <a:gd name="connsiteY2" fmla="*/ 70459 h 85897"/>
                <a:gd name="connsiteX3" fmla="*/ 80616 w 95414"/>
                <a:gd name="connsiteY3" fmla="*/ 2204 h 85897"/>
                <a:gd name="connsiteX4" fmla="*/ 93211 w 95414"/>
                <a:gd name="connsiteY4" fmla="*/ 3016 h 85897"/>
                <a:gd name="connsiteX5" fmla="*/ 92398 w 95414"/>
                <a:gd name="connsiteY5" fmla="*/ 15611 h 85897"/>
                <a:gd name="connsiteX6" fmla="*/ 14798 w 95414"/>
                <a:gd name="connsiteY6" fmla="*/ 83866 h 85897"/>
                <a:gd name="connsiteX7" fmla="*/ 8704 w 95414"/>
                <a:gd name="connsiteY7" fmla="*/ 85897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4" y="85897"/>
                  </a:moveTo>
                  <a:cubicBezTo>
                    <a:pt x="6266" y="85897"/>
                    <a:pt x="3829" y="84679"/>
                    <a:pt x="2203" y="83054"/>
                  </a:cubicBezTo>
                  <a:cubicBezTo>
                    <a:pt x="-1046" y="79397"/>
                    <a:pt x="-640" y="73709"/>
                    <a:pt x="3017" y="70459"/>
                  </a:cubicBezTo>
                  <a:lnTo>
                    <a:pt x="80616" y="2204"/>
                  </a:lnTo>
                  <a:cubicBezTo>
                    <a:pt x="84273" y="-1046"/>
                    <a:pt x="89960" y="-640"/>
                    <a:pt x="93211" y="3016"/>
                  </a:cubicBezTo>
                  <a:cubicBezTo>
                    <a:pt x="96461" y="6673"/>
                    <a:pt x="96054" y="12361"/>
                    <a:pt x="92398" y="15611"/>
                  </a:cubicBezTo>
                  <a:lnTo>
                    <a:pt x="14798" y="83866"/>
                  </a:lnTo>
                  <a:cubicBezTo>
                    <a:pt x="12767" y="85085"/>
                    <a:pt x="10736" y="85897"/>
                    <a:pt x="8704" y="85897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D92B46-7C42-39CD-2DB0-507A4DEA9CE6}"/>
              </a:ext>
            </a:extLst>
          </p:cNvPr>
          <p:cNvGrpSpPr/>
          <p:nvPr/>
        </p:nvGrpSpPr>
        <p:grpSpPr>
          <a:xfrm>
            <a:off x="5538111" y="2647417"/>
            <a:ext cx="2019793" cy="403477"/>
            <a:chOff x="2394523" y="2527746"/>
            <a:chExt cx="2019793" cy="403477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A0119D7-6A9A-8810-3D75-097F3C13EC1C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TextBox 6">
              <a:extLst>
                <a:ext uri="{FF2B5EF4-FFF2-40B4-BE49-F238E27FC236}">
                  <a16:creationId xmlns:a16="http://schemas.microsoft.com/office/drawing/2014/main" id="{7D3EE11B-8604-4D52-D636-8E5CDFABA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研究设计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1DA17EB-0FFB-42F3-1B31-050B3F86FF93}"/>
              </a:ext>
            </a:extLst>
          </p:cNvPr>
          <p:cNvSpPr txBox="1"/>
          <p:nvPr/>
        </p:nvSpPr>
        <p:spPr>
          <a:xfrm>
            <a:off x="5478898" y="3172952"/>
            <a:ext cx="4893700" cy="897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 dirty="0"/>
              <a:t>此处添加详细文本描述，建议与标题相关并符合整体语言风格，语言描述尽量简洁生动。</a:t>
            </a:r>
            <a:r>
              <a:rPr lang="en-US" altLang="zh-CN" dirty="0"/>
              <a:t>51PPT</a:t>
            </a:r>
            <a:r>
              <a:rPr lang="zh-CN" altLang="en-US" dirty="0"/>
              <a:t>模板 网，幻灯片演示模板及 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 一访问网址：</a:t>
            </a:r>
            <a:r>
              <a:rPr lang="en-US" altLang="zh-CN" dirty="0"/>
              <a:t>www.51pp tmoban.com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415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4D92B46-7C42-39CD-2DB0-507A4DEA9CE6}"/>
              </a:ext>
            </a:extLst>
          </p:cNvPr>
          <p:cNvGrpSpPr/>
          <p:nvPr/>
        </p:nvGrpSpPr>
        <p:grpSpPr>
          <a:xfrm>
            <a:off x="-253689" y="803268"/>
            <a:ext cx="2456981" cy="403477"/>
            <a:chOff x="2394523" y="2527746"/>
            <a:chExt cx="2078757" cy="403477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A0119D7-6A9A-8810-3D75-097F3C13EC1C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TextBox 6">
              <a:extLst>
                <a:ext uri="{FF2B5EF4-FFF2-40B4-BE49-F238E27FC236}">
                  <a16:creationId xmlns:a16="http://schemas.microsoft.com/office/drawing/2014/main" id="{7D3EE11B-8604-4D52-D636-8E5CDFABA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7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研究设计</a:t>
              </a:r>
            </a:p>
          </p:txBody>
        </p:sp>
      </p:grpSp>
      <p:sp>
        <p:nvSpPr>
          <p:cNvPr id="2" name="Freeform 81">
            <a:extLst>
              <a:ext uri="{FF2B5EF4-FFF2-40B4-BE49-F238E27FC236}">
                <a16:creationId xmlns:a16="http://schemas.microsoft.com/office/drawing/2014/main" id="{9C14E78A-1CB3-0E5E-2A8A-D63F1708AE8A}"/>
              </a:ext>
            </a:extLst>
          </p:cNvPr>
          <p:cNvSpPr/>
          <p:nvPr/>
        </p:nvSpPr>
        <p:spPr>
          <a:xfrm rot="2539609">
            <a:off x="6848275" y="4168928"/>
            <a:ext cx="641148" cy="1068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Freeform 82">
            <a:extLst>
              <a:ext uri="{FF2B5EF4-FFF2-40B4-BE49-F238E27FC236}">
                <a16:creationId xmlns:a16="http://schemas.microsoft.com/office/drawing/2014/main" id="{A4690E52-EF67-474C-ABE0-5AA570F2DF6C}"/>
              </a:ext>
            </a:extLst>
          </p:cNvPr>
          <p:cNvSpPr/>
          <p:nvPr/>
        </p:nvSpPr>
        <p:spPr>
          <a:xfrm>
            <a:off x="7025573" y="3370412"/>
            <a:ext cx="701802" cy="1068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423229" y="32211"/>
                </a:lnTo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83">
            <a:extLst>
              <a:ext uri="{FF2B5EF4-FFF2-40B4-BE49-F238E27FC236}">
                <a16:creationId xmlns:a16="http://schemas.microsoft.com/office/drawing/2014/main" id="{6DFD0B8F-E964-BD11-4752-DA3F800DFF23}"/>
              </a:ext>
            </a:extLst>
          </p:cNvPr>
          <p:cNvSpPr/>
          <p:nvPr/>
        </p:nvSpPr>
        <p:spPr>
          <a:xfrm rot="19060391">
            <a:off x="6848275" y="2571896"/>
            <a:ext cx="641148" cy="1068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85">
            <a:extLst>
              <a:ext uri="{FF2B5EF4-FFF2-40B4-BE49-F238E27FC236}">
                <a16:creationId xmlns:a16="http://schemas.microsoft.com/office/drawing/2014/main" id="{2BB3F311-7FC3-5A5A-BBE3-F5FEAB2FC559}"/>
              </a:ext>
            </a:extLst>
          </p:cNvPr>
          <p:cNvSpPr/>
          <p:nvPr/>
        </p:nvSpPr>
        <p:spPr>
          <a:xfrm>
            <a:off x="7249649" y="1491883"/>
            <a:ext cx="1096674" cy="1096674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2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31944" rIns="0" bIns="0" anchor="ctr"/>
          <a:lstStyle/>
          <a:p>
            <a:pPr algn="ctr"/>
            <a:endParaRPr lang="en-US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Freeform 87">
            <a:extLst>
              <a:ext uri="{FF2B5EF4-FFF2-40B4-BE49-F238E27FC236}">
                <a16:creationId xmlns:a16="http://schemas.microsoft.com/office/drawing/2014/main" id="{2B539B4F-114D-C57A-6F4F-62C265BD6B66}"/>
              </a:ext>
            </a:extLst>
          </p:cNvPr>
          <p:cNvSpPr/>
          <p:nvPr/>
        </p:nvSpPr>
        <p:spPr>
          <a:xfrm>
            <a:off x="7659043" y="2875488"/>
            <a:ext cx="1096674" cy="1096674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D6E0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endParaRPr lang="en-US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Freeform 89">
            <a:extLst>
              <a:ext uri="{FF2B5EF4-FFF2-40B4-BE49-F238E27FC236}">
                <a16:creationId xmlns:a16="http://schemas.microsoft.com/office/drawing/2014/main" id="{CA12C9EC-C675-8C46-A31B-2513A483CAA7}"/>
              </a:ext>
            </a:extLst>
          </p:cNvPr>
          <p:cNvSpPr/>
          <p:nvPr/>
        </p:nvSpPr>
        <p:spPr>
          <a:xfrm>
            <a:off x="7249649" y="4282669"/>
            <a:ext cx="1096674" cy="1096674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2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31944" rIns="0" bIns="0" anchor="ctr"/>
          <a:lstStyle/>
          <a:p>
            <a:pPr algn="ctr"/>
            <a:endParaRPr lang="en-US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reeform 109">
            <a:extLst>
              <a:ext uri="{FF2B5EF4-FFF2-40B4-BE49-F238E27FC236}">
                <a16:creationId xmlns:a16="http://schemas.microsoft.com/office/drawing/2014/main" id="{62A02EBE-4CEE-CC11-416E-2C7B045D0AD4}"/>
              </a:ext>
            </a:extLst>
          </p:cNvPr>
          <p:cNvSpPr/>
          <p:nvPr/>
        </p:nvSpPr>
        <p:spPr>
          <a:xfrm>
            <a:off x="5244768" y="2570528"/>
            <a:ext cx="1716949" cy="1716943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endParaRPr lang="en-US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Freeform 28">
            <a:extLst>
              <a:ext uri="{FF2B5EF4-FFF2-40B4-BE49-F238E27FC236}">
                <a16:creationId xmlns:a16="http://schemas.microsoft.com/office/drawing/2014/main" id="{15A5E34B-5AC1-E9B6-52A5-05BDEDC39434}"/>
              </a:ext>
            </a:extLst>
          </p:cNvPr>
          <p:cNvSpPr/>
          <p:nvPr/>
        </p:nvSpPr>
        <p:spPr>
          <a:xfrm rot="19060391" flipH="1">
            <a:off x="4659320" y="4168928"/>
            <a:ext cx="641148" cy="1068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29">
            <a:extLst>
              <a:ext uri="{FF2B5EF4-FFF2-40B4-BE49-F238E27FC236}">
                <a16:creationId xmlns:a16="http://schemas.microsoft.com/office/drawing/2014/main" id="{2005FC6F-9FEC-91B4-421E-93609E034587}"/>
              </a:ext>
            </a:extLst>
          </p:cNvPr>
          <p:cNvSpPr/>
          <p:nvPr/>
        </p:nvSpPr>
        <p:spPr>
          <a:xfrm flipH="1">
            <a:off x="4464298" y="3370412"/>
            <a:ext cx="701802" cy="1068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423229" y="32211"/>
                </a:lnTo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30">
            <a:extLst>
              <a:ext uri="{FF2B5EF4-FFF2-40B4-BE49-F238E27FC236}">
                <a16:creationId xmlns:a16="http://schemas.microsoft.com/office/drawing/2014/main" id="{7BE2912F-F77D-847A-E314-DB4660D94A49}"/>
              </a:ext>
            </a:extLst>
          </p:cNvPr>
          <p:cNvSpPr/>
          <p:nvPr/>
        </p:nvSpPr>
        <p:spPr>
          <a:xfrm rot="2539609" flipH="1">
            <a:off x="4659320" y="2571896"/>
            <a:ext cx="641148" cy="1068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903B1605-7E4E-E1A5-67EE-4FA99DFF6715}"/>
              </a:ext>
            </a:extLst>
          </p:cNvPr>
          <p:cNvSpPr/>
          <p:nvPr/>
        </p:nvSpPr>
        <p:spPr>
          <a:xfrm>
            <a:off x="3772195" y="1491883"/>
            <a:ext cx="1096674" cy="1096674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D6E0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endParaRPr lang="en-US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407455B9-BCF0-8A5B-49BE-85852040324A}"/>
              </a:ext>
            </a:extLst>
          </p:cNvPr>
          <p:cNvSpPr/>
          <p:nvPr/>
        </p:nvSpPr>
        <p:spPr>
          <a:xfrm>
            <a:off x="3409682" y="2875488"/>
            <a:ext cx="1096674" cy="1096674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2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31944" rIns="0" bIns="0" anchor="ctr"/>
          <a:lstStyle/>
          <a:p>
            <a:pPr algn="ctr"/>
            <a:endParaRPr lang="en-US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0DB3B82B-DB32-F6A8-F2F1-7947D919BEB6}"/>
              </a:ext>
            </a:extLst>
          </p:cNvPr>
          <p:cNvSpPr/>
          <p:nvPr/>
        </p:nvSpPr>
        <p:spPr>
          <a:xfrm>
            <a:off x="3793679" y="4282669"/>
            <a:ext cx="1096674" cy="1096674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D6E0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endParaRPr lang="en-US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77638D96-5586-923B-21A3-A32327C589D1}"/>
              </a:ext>
            </a:extLst>
          </p:cNvPr>
          <p:cNvSpPr>
            <a:spLocks noEditPoints="1"/>
          </p:cNvSpPr>
          <p:nvPr/>
        </p:nvSpPr>
        <p:spPr bwMode="auto">
          <a:xfrm>
            <a:off x="4100282" y="1818210"/>
            <a:ext cx="440499" cy="444021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042964"/>
          </a:solidFill>
          <a:ln w="9525">
            <a:noFill/>
            <a:round/>
            <a:headEnd/>
            <a:tailEnd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23" name="Freeform 66">
            <a:extLst>
              <a:ext uri="{FF2B5EF4-FFF2-40B4-BE49-F238E27FC236}">
                <a16:creationId xmlns:a16="http://schemas.microsoft.com/office/drawing/2014/main" id="{2995E782-D7FB-488D-E180-36F1B0179E17}"/>
              </a:ext>
            </a:extLst>
          </p:cNvPr>
          <p:cNvSpPr>
            <a:spLocks noEditPoints="1"/>
          </p:cNvSpPr>
          <p:nvPr/>
        </p:nvSpPr>
        <p:spPr bwMode="auto">
          <a:xfrm>
            <a:off x="3681170" y="3190414"/>
            <a:ext cx="562992" cy="436680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969B75A8-681E-7B4B-7A78-D2198590D9B8}"/>
              </a:ext>
            </a:extLst>
          </p:cNvPr>
          <p:cNvSpPr>
            <a:spLocks noEditPoints="1"/>
          </p:cNvSpPr>
          <p:nvPr/>
        </p:nvSpPr>
        <p:spPr bwMode="auto">
          <a:xfrm>
            <a:off x="4098352" y="4640313"/>
            <a:ext cx="487328" cy="381386"/>
          </a:xfrm>
          <a:custGeom>
            <a:avLst/>
            <a:gdLst/>
            <a:ahLst/>
            <a:cxnLst>
              <a:cxn ang="0">
                <a:pos x="64" y="48"/>
              </a:cxn>
              <a:cxn ang="0">
                <a:pos x="61" y="50"/>
              </a:cxn>
              <a:cxn ang="0">
                <a:pos x="2" y="50"/>
              </a:cxn>
              <a:cxn ang="0">
                <a:pos x="0" y="48"/>
              </a:cxn>
              <a:cxn ang="0">
                <a:pos x="0" y="43"/>
              </a:cxn>
              <a:cxn ang="0">
                <a:pos x="2" y="41"/>
              </a:cxn>
              <a:cxn ang="0">
                <a:pos x="61" y="41"/>
              </a:cxn>
              <a:cxn ang="0">
                <a:pos x="64" y="43"/>
              </a:cxn>
              <a:cxn ang="0">
                <a:pos x="64" y="48"/>
              </a:cxn>
              <a:cxn ang="0">
                <a:pos x="59" y="20"/>
              </a:cxn>
              <a:cxn ang="0">
                <a:pos x="57" y="23"/>
              </a:cxn>
              <a:cxn ang="0">
                <a:pos x="7" y="23"/>
              </a:cxn>
              <a:cxn ang="0">
                <a:pos x="4" y="20"/>
              </a:cxn>
              <a:cxn ang="0">
                <a:pos x="4" y="16"/>
              </a:cxn>
              <a:cxn ang="0">
                <a:pos x="7" y="13"/>
              </a:cxn>
              <a:cxn ang="0">
                <a:pos x="57" y="13"/>
              </a:cxn>
              <a:cxn ang="0">
                <a:pos x="59" y="16"/>
              </a:cxn>
              <a:cxn ang="0">
                <a:pos x="59" y="20"/>
              </a:cxn>
              <a:cxn ang="0">
                <a:pos x="50" y="34"/>
              </a:cxn>
              <a:cxn ang="0">
                <a:pos x="48" y="36"/>
              </a:cxn>
              <a:cxn ang="0">
                <a:pos x="16" y="36"/>
              </a:cxn>
              <a:cxn ang="0">
                <a:pos x="13" y="34"/>
              </a:cxn>
              <a:cxn ang="0">
                <a:pos x="13" y="29"/>
              </a:cxn>
              <a:cxn ang="0">
                <a:pos x="16" y="27"/>
              </a:cxn>
              <a:cxn ang="0">
                <a:pos x="48" y="27"/>
              </a:cxn>
              <a:cxn ang="0">
                <a:pos x="50" y="29"/>
              </a:cxn>
              <a:cxn ang="0">
                <a:pos x="50" y="34"/>
              </a:cxn>
              <a:cxn ang="0">
                <a:pos x="45" y="7"/>
              </a:cxn>
              <a:cxn ang="0">
                <a:pos x="43" y="9"/>
              </a:cxn>
              <a:cxn ang="0">
                <a:pos x="20" y="9"/>
              </a:cxn>
              <a:cxn ang="0">
                <a:pos x="18" y="7"/>
              </a:cxn>
              <a:cxn ang="0">
                <a:pos x="18" y="2"/>
              </a:cxn>
              <a:cxn ang="0">
                <a:pos x="20" y="0"/>
              </a:cxn>
              <a:cxn ang="0">
                <a:pos x="43" y="0"/>
              </a:cxn>
              <a:cxn ang="0">
                <a:pos x="45" y="2"/>
              </a:cxn>
              <a:cxn ang="0">
                <a:pos x="45" y="7"/>
              </a:cxn>
            </a:cxnLst>
            <a:rect l="0" t="0" r="r" b="b"/>
            <a:pathLst>
              <a:path w="64" h="50">
                <a:moveTo>
                  <a:pt x="64" y="48"/>
                </a:moveTo>
                <a:cubicBezTo>
                  <a:pt x="64" y="49"/>
                  <a:pt x="63" y="50"/>
                  <a:pt x="61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50"/>
                  <a:pt x="0" y="49"/>
                  <a:pt x="0" y="4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2"/>
                  <a:pt x="1" y="41"/>
                  <a:pt x="2" y="41"/>
                </a:cubicBezTo>
                <a:cubicBezTo>
                  <a:pt x="61" y="41"/>
                  <a:pt x="61" y="41"/>
                  <a:pt x="61" y="41"/>
                </a:cubicBezTo>
                <a:cubicBezTo>
                  <a:pt x="63" y="41"/>
                  <a:pt x="64" y="42"/>
                  <a:pt x="64" y="43"/>
                </a:cubicBezTo>
                <a:lnTo>
                  <a:pt x="64" y="48"/>
                </a:lnTo>
                <a:close/>
                <a:moveTo>
                  <a:pt x="59" y="20"/>
                </a:moveTo>
                <a:cubicBezTo>
                  <a:pt x="59" y="22"/>
                  <a:pt x="58" y="23"/>
                  <a:pt x="5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3"/>
                  <a:pt x="4" y="22"/>
                  <a:pt x="4" y="20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4"/>
                  <a:pt x="5" y="13"/>
                  <a:pt x="7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8" y="13"/>
                  <a:pt x="59" y="14"/>
                  <a:pt x="59" y="16"/>
                </a:cubicBezTo>
                <a:lnTo>
                  <a:pt x="59" y="20"/>
                </a:lnTo>
                <a:close/>
                <a:moveTo>
                  <a:pt x="50" y="34"/>
                </a:moveTo>
                <a:cubicBezTo>
                  <a:pt x="50" y="35"/>
                  <a:pt x="49" y="36"/>
                  <a:pt x="48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3" y="35"/>
                  <a:pt x="13" y="34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8"/>
                  <a:pt x="15" y="27"/>
                  <a:pt x="16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50" y="28"/>
                  <a:pt x="50" y="29"/>
                </a:cubicBezTo>
                <a:lnTo>
                  <a:pt x="50" y="34"/>
                </a:lnTo>
                <a:close/>
                <a:moveTo>
                  <a:pt x="45" y="7"/>
                </a:moveTo>
                <a:cubicBezTo>
                  <a:pt x="45" y="8"/>
                  <a:pt x="44" y="9"/>
                  <a:pt x="43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8" y="8"/>
                  <a:pt x="18" y="7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lnTo>
                  <a:pt x="45" y="7"/>
                </a:lnTo>
                <a:close/>
              </a:path>
            </a:pathLst>
          </a:custGeom>
          <a:solidFill>
            <a:srgbClr val="042964"/>
          </a:solidFill>
          <a:ln w="9525">
            <a:noFill/>
            <a:round/>
            <a:headEnd/>
            <a:tailEnd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25" name="Freeform 57">
            <a:extLst>
              <a:ext uri="{FF2B5EF4-FFF2-40B4-BE49-F238E27FC236}">
                <a16:creationId xmlns:a16="http://schemas.microsoft.com/office/drawing/2014/main" id="{EEDAAFDD-4CDB-D747-3E50-554BB8AF3DC2}"/>
              </a:ext>
            </a:extLst>
          </p:cNvPr>
          <p:cNvSpPr>
            <a:spLocks noEditPoints="1"/>
          </p:cNvSpPr>
          <p:nvPr/>
        </p:nvSpPr>
        <p:spPr bwMode="auto">
          <a:xfrm>
            <a:off x="7630342" y="1875358"/>
            <a:ext cx="378514" cy="335561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26" name="Freeform 131">
            <a:extLst>
              <a:ext uri="{FF2B5EF4-FFF2-40B4-BE49-F238E27FC236}">
                <a16:creationId xmlns:a16="http://schemas.microsoft.com/office/drawing/2014/main" id="{B032815F-B24B-BFB6-F994-D771BC52214B}"/>
              </a:ext>
            </a:extLst>
          </p:cNvPr>
          <p:cNvSpPr>
            <a:spLocks/>
          </p:cNvSpPr>
          <p:nvPr/>
        </p:nvSpPr>
        <p:spPr bwMode="auto">
          <a:xfrm>
            <a:off x="7975087" y="3223204"/>
            <a:ext cx="428399" cy="434890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rgbClr val="042964"/>
          </a:solidFill>
          <a:ln w="9525">
            <a:noFill/>
            <a:round/>
            <a:headEnd/>
            <a:tailEnd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7DDC08EF-10E6-5F98-43F2-DE8BE92C5CEE}"/>
              </a:ext>
            </a:extLst>
          </p:cNvPr>
          <p:cNvSpPr>
            <a:spLocks noEditPoints="1"/>
          </p:cNvSpPr>
          <p:nvPr/>
        </p:nvSpPr>
        <p:spPr bwMode="auto">
          <a:xfrm>
            <a:off x="7552867" y="4585888"/>
            <a:ext cx="490236" cy="490236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28" name="Freeform 42">
            <a:extLst>
              <a:ext uri="{FF2B5EF4-FFF2-40B4-BE49-F238E27FC236}">
                <a16:creationId xmlns:a16="http://schemas.microsoft.com/office/drawing/2014/main" id="{7739B599-1885-2742-719F-CA52C097F12F}"/>
              </a:ext>
            </a:extLst>
          </p:cNvPr>
          <p:cNvSpPr>
            <a:spLocks noEditPoints="1"/>
          </p:cNvSpPr>
          <p:nvPr/>
        </p:nvSpPr>
        <p:spPr bwMode="auto">
          <a:xfrm>
            <a:off x="5726711" y="3104894"/>
            <a:ext cx="753066" cy="648209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rgbClr val="042964"/>
          </a:solidFill>
          <a:ln w="9525">
            <a:noFill/>
            <a:round/>
            <a:headEnd/>
            <a:tailEnd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+mn-ea"/>
              <a:sym typeface="+mn-lt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B2E2D3D-67BF-2199-C3A0-3B4F2FBB2875}"/>
              </a:ext>
            </a:extLst>
          </p:cNvPr>
          <p:cNvGrpSpPr/>
          <p:nvPr/>
        </p:nvGrpSpPr>
        <p:grpSpPr>
          <a:xfrm>
            <a:off x="742191" y="1699586"/>
            <a:ext cx="2922202" cy="794853"/>
            <a:chOff x="5398389" y="1372005"/>
            <a:chExt cx="2922202" cy="794853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4964CA8-2708-4DE6-40CC-1BA9550CE266}"/>
                </a:ext>
              </a:extLst>
            </p:cNvPr>
            <p:cNvSpPr txBox="1"/>
            <p:nvPr/>
          </p:nvSpPr>
          <p:spPr>
            <a:xfrm>
              <a:off x="5398389" y="1633186"/>
              <a:ext cx="2915235" cy="533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FACF8CA-D999-6BB6-795F-031B96A79F06}"/>
                </a:ext>
              </a:extLst>
            </p:cNvPr>
            <p:cNvSpPr txBox="1"/>
            <p:nvPr/>
          </p:nvSpPr>
          <p:spPr>
            <a:xfrm>
              <a:off x="682930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9AE4326-5C44-F70E-1DBA-CD976B8525C3}"/>
              </a:ext>
            </a:extLst>
          </p:cNvPr>
          <p:cNvGrpSpPr/>
          <p:nvPr/>
        </p:nvGrpSpPr>
        <p:grpSpPr>
          <a:xfrm>
            <a:off x="8409118" y="1575105"/>
            <a:ext cx="2826966" cy="794853"/>
            <a:chOff x="6068496" y="1372005"/>
            <a:chExt cx="2826966" cy="794853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FF6EEAC-4F60-89AB-2B5B-D7962986EE73}"/>
                </a:ext>
              </a:extLst>
            </p:cNvPr>
            <p:cNvSpPr txBox="1"/>
            <p:nvPr/>
          </p:nvSpPr>
          <p:spPr>
            <a:xfrm>
              <a:off x="6068496" y="1633186"/>
              <a:ext cx="2826966" cy="533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52844AB-13C2-D898-5114-5358DC0ACD86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0894493-42FB-72D1-4FBB-1B17A8BD7D61}"/>
              </a:ext>
            </a:extLst>
          </p:cNvPr>
          <p:cNvGrpSpPr/>
          <p:nvPr/>
        </p:nvGrpSpPr>
        <p:grpSpPr>
          <a:xfrm>
            <a:off x="742191" y="4586394"/>
            <a:ext cx="2922202" cy="794853"/>
            <a:chOff x="5398389" y="1372005"/>
            <a:chExt cx="2922202" cy="794853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18A03E0-4386-7975-F526-9C017D5D8116}"/>
                </a:ext>
              </a:extLst>
            </p:cNvPr>
            <p:cNvSpPr txBox="1"/>
            <p:nvPr/>
          </p:nvSpPr>
          <p:spPr>
            <a:xfrm>
              <a:off x="5398389" y="1633186"/>
              <a:ext cx="2915235" cy="533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DCF8589-7CA2-F5C7-E1B3-3E1885AC550B}"/>
                </a:ext>
              </a:extLst>
            </p:cNvPr>
            <p:cNvSpPr txBox="1"/>
            <p:nvPr/>
          </p:nvSpPr>
          <p:spPr>
            <a:xfrm>
              <a:off x="682930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A194F87-F073-C549-81A4-D067DC4859E1}"/>
              </a:ext>
            </a:extLst>
          </p:cNvPr>
          <p:cNvGrpSpPr/>
          <p:nvPr/>
        </p:nvGrpSpPr>
        <p:grpSpPr>
          <a:xfrm>
            <a:off x="8409118" y="4461913"/>
            <a:ext cx="2826966" cy="794853"/>
            <a:chOff x="6068496" y="1372005"/>
            <a:chExt cx="2826966" cy="794853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5CAB8B5-F4D8-422C-A42B-1C674E30EB08}"/>
                </a:ext>
              </a:extLst>
            </p:cNvPr>
            <p:cNvSpPr txBox="1"/>
            <p:nvPr/>
          </p:nvSpPr>
          <p:spPr>
            <a:xfrm>
              <a:off x="6068496" y="1633186"/>
              <a:ext cx="2826966" cy="533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5EBF1C8-51AD-4B23-411D-F64EC9B34857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B296E74-238C-098A-5BE3-1F4ABD64559C}"/>
              </a:ext>
            </a:extLst>
          </p:cNvPr>
          <p:cNvGrpSpPr/>
          <p:nvPr/>
        </p:nvGrpSpPr>
        <p:grpSpPr>
          <a:xfrm>
            <a:off x="389762" y="3135053"/>
            <a:ext cx="2922202" cy="794853"/>
            <a:chOff x="5398389" y="1372005"/>
            <a:chExt cx="2922202" cy="794853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8697027-66B7-5C86-4769-ECCF86435484}"/>
                </a:ext>
              </a:extLst>
            </p:cNvPr>
            <p:cNvSpPr txBox="1"/>
            <p:nvPr/>
          </p:nvSpPr>
          <p:spPr>
            <a:xfrm>
              <a:off x="5398389" y="1633186"/>
              <a:ext cx="2915235" cy="533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D534D86-737B-12BE-B09F-392D7B58A660}"/>
                </a:ext>
              </a:extLst>
            </p:cNvPr>
            <p:cNvSpPr txBox="1"/>
            <p:nvPr/>
          </p:nvSpPr>
          <p:spPr>
            <a:xfrm>
              <a:off x="682930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5A49EF9-2587-3249-1C16-5F3B6C3844FC}"/>
              </a:ext>
            </a:extLst>
          </p:cNvPr>
          <p:cNvGrpSpPr/>
          <p:nvPr/>
        </p:nvGrpSpPr>
        <p:grpSpPr>
          <a:xfrm>
            <a:off x="8802370" y="3010572"/>
            <a:ext cx="2826966" cy="794853"/>
            <a:chOff x="6068496" y="1372005"/>
            <a:chExt cx="2826966" cy="794853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5808435-372C-458D-7ECB-78145E1EF865}"/>
                </a:ext>
              </a:extLst>
            </p:cNvPr>
            <p:cNvSpPr txBox="1"/>
            <p:nvPr/>
          </p:nvSpPr>
          <p:spPr>
            <a:xfrm>
              <a:off x="6068496" y="1633186"/>
              <a:ext cx="2826966" cy="533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0804091-A08B-6569-D335-FD663DB3B064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48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4D92B46-7C42-39CD-2DB0-507A4DEA9CE6}"/>
              </a:ext>
            </a:extLst>
          </p:cNvPr>
          <p:cNvGrpSpPr/>
          <p:nvPr/>
        </p:nvGrpSpPr>
        <p:grpSpPr>
          <a:xfrm>
            <a:off x="-253689" y="803268"/>
            <a:ext cx="2456981" cy="403477"/>
            <a:chOff x="2394523" y="2527746"/>
            <a:chExt cx="2078757" cy="403477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A0119D7-6A9A-8810-3D75-097F3C13EC1C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TextBox 6">
              <a:extLst>
                <a:ext uri="{FF2B5EF4-FFF2-40B4-BE49-F238E27FC236}">
                  <a16:creationId xmlns:a16="http://schemas.microsoft.com/office/drawing/2014/main" id="{7D3EE11B-8604-4D52-D636-8E5CDFABA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7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研究设计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82F7DEA-F24C-B5D5-0127-2A13A2A70932}"/>
              </a:ext>
            </a:extLst>
          </p:cNvPr>
          <p:cNvSpPr/>
          <p:nvPr/>
        </p:nvSpPr>
        <p:spPr>
          <a:xfrm>
            <a:off x="4660293" y="1744875"/>
            <a:ext cx="2867922" cy="1793007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EEE0B1-07A6-854B-8EBB-FBD69A484ADA}"/>
              </a:ext>
            </a:extLst>
          </p:cNvPr>
          <p:cNvSpPr/>
          <p:nvPr/>
        </p:nvSpPr>
        <p:spPr>
          <a:xfrm>
            <a:off x="7955514" y="1744875"/>
            <a:ext cx="2867922" cy="1793007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981C47-A032-89B6-F303-F57FBF40E6F8}"/>
              </a:ext>
            </a:extLst>
          </p:cNvPr>
          <p:cNvSpPr/>
          <p:nvPr/>
        </p:nvSpPr>
        <p:spPr>
          <a:xfrm>
            <a:off x="1365707" y="1744875"/>
            <a:ext cx="2867922" cy="1793007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0DB5332-0948-317C-CD56-782B515F351A}"/>
              </a:ext>
            </a:extLst>
          </p:cNvPr>
          <p:cNvCxnSpPr/>
          <p:nvPr/>
        </p:nvCxnSpPr>
        <p:spPr>
          <a:xfrm>
            <a:off x="4445056" y="1529638"/>
            <a:ext cx="0" cy="401648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74ECC16-8627-D944-2E7F-45C3C08D50C7}"/>
              </a:ext>
            </a:extLst>
          </p:cNvPr>
          <p:cNvCxnSpPr/>
          <p:nvPr/>
        </p:nvCxnSpPr>
        <p:spPr>
          <a:xfrm>
            <a:off x="7740277" y="1529638"/>
            <a:ext cx="0" cy="401648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0F0AB32-4CA3-D3A9-C199-876040843C8B}"/>
              </a:ext>
            </a:extLst>
          </p:cNvPr>
          <p:cNvGrpSpPr/>
          <p:nvPr/>
        </p:nvGrpSpPr>
        <p:grpSpPr>
          <a:xfrm>
            <a:off x="1365075" y="3775383"/>
            <a:ext cx="2864742" cy="1544077"/>
            <a:chOff x="5758689" y="1294632"/>
            <a:chExt cx="2864742" cy="1544077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5CBD8B7-5661-BF49-FCF1-F33330945600}"/>
                </a:ext>
              </a:extLst>
            </p:cNvPr>
            <p:cNvSpPr txBox="1"/>
            <p:nvPr/>
          </p:nvSpPr>
          <p:spPr>
            <a:xfrm>
              <a:off x="5758689" y="1702275"/>
              <a:ext cx="2864742" cy="533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6AB6717-903A-A535-7A2B-3860F9669139}"/>
                </a:ext>
              </a:extLst>
            </p:cNvPr>
            <p:cNvSpPr txBox="1"/>
            <p:nvPr/>
          </p:nvSpPr>
          <p:spPr>
            <a:xfrm>
              <a:off x="6445417" y="1294632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4955E4D-E930-AF85-F1A5-2137F5513FC2}"/>
                </a:ext>
              </a:extLst>
            </p:cNvPr>
            <p:cNvSpPr txBox="1"/>
            <p:nvPr/>
          </p:nvSpPr>
          <p:spPr>
            <a:xfrm>
              <a:off x="5758689" y="2305037"/>
              <a:ext cx="2864742" cy="533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7526D77-3D23-4D80-9294-1E3A68EDF81B}"/>
              </a:ext>
            </a:extLst>
          </p:cNvPr>
          <p:cNvGrpSpPr/>
          <p:nvPr/>
        </p:nvGrpSpPr>
        <p:grpSpPr>
          <a:xfrm>
            <a:off x="4656484" y="3775383"/>
            <a:ext cx="2864742" cy="1774910"/>
            <a:chOff x="5758689" y="1294632"/>
            <a:chExt cx="2864742" cy="177491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8B5F8C7-B2E5-E0BD-10A8-B1C62927F77E}"/>
                </a:ext>
              </a:extLst>
            </p:cNvPr>
            <p:cNvSpPr txBox="1"/>
            <p:nvPr/>
          </p:nvSpPr>
          <p:spPr>
            <a:xfrm>
              <a:off x="5758689" y="1702275"/>
              <a:ext cx="2864742" cy="533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7839AF1-A23F-527B-2710-551D3E918552}"/>
                </a:ext>
              </a:extLst>
            </p:cNvPr>
            <p:cNvSpPr txBox="1"/>
            <p:nvPr/>
          </p:nvSpPr>
          <p:spPr>
            <a:xfrm>
              <a:off x="6445417" y="1294632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93341E1-D5C8-B8AD-7D38-57E776622F60}"/>
                </a:ext>
              </a:extLst>
            </p:cNvPr>
            <p:cNvSpPr txBox="1"/>
            <p:nvPr/>
          </p:nvSpPr>
          <p:spPr>
            <a:xfrm>
              <a:off x="5758689" y="2305037"/>
              <a:ext cx="2864742" cy="764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51PPT</a:t>
              </a: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模板网，幻灯片演示 模板及素材免费下载！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51PPT</a:t>
              </a: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模板网 唯一 访问网址：</a:t>
              </a:r>
              <a:endParaRPr lang="en-US" altLang="zh-CN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www.51pp tmoban.com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E3A5DFD-B140-5C95-9A6A-E992092D18BC}"/>
              </a:ext>
            </a:extLst>
          </p:cNvPr>
          <p:cNvGrpSpPr/>
          <p:nvPr/>
        </p:nvGrpSpPr>
        <p:grpSpPr>
          <a:xfrm>
            <a:off x="7947893" y="3775383"/>
            <a:ext cx="2864742" cy="1544077"/>
            <a:chOff x="5758689" y="1294632"/>
            <a:chExt cx="2864742" cy="1544077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AA05D9B-D065-EEB9-2E25-8E9CFF0A7FF0}"/>
                </a:ext>
              </a:extLst>
            </p:cNvPr>
            <p:cNvSpPr txBox="1"/>
            <p:nvPr/>
          </p:nvSpPr>
          <p:spPr>
            <a:xfrm>
              <a:off x="5758689" y="1702275"/>
              <a:ext cx="2864742" cy="533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9EC11E3-7E66-03A2-595A-B4BEB5394C03}"/>
                </a:ext>
              </a:extLst>
            </p:cNvPr>
            <p:cNvSpPr txBox="1"/>
            <p:nvPr/>
          </p:nvSpPr>
          <p:spPr>
            <a:xfrm>
              <a:off x="6445417" y="1294632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61C9BA7-6913-A394-B5E5-98015E59CEC7}"/>
                </a:ext>
              </a:extLst>
            </p:cNvPr>
            <p:cNvSpPr txBox="1"/>
            <p:nvPr/>
          </p:nvSpPr>
          <p:spPr>
            <a:xfrm>
              <a:off x="5758689" y="2305037"/>
              <a:ext cx="2864742" cy="533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696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4D92B46-7C42-39CD-2DB0-507A4DEA9CE6}"/>
              </a:ext>
            </a:extLst>
          </p:cNvPr>
          <p:cNvGrpSpPr/>
          <p:nvPr/>
        </p:nvGrpSpPr>
        <p:grpSpPr>
          <a:xfrm>
            <a:off x="-253689" y="803268"/>
            <a:ext cx="2456981" cy="403477"/>
            <a:chOff x="2394523" y="2527746"/>
            <a:chExt cx="2078757" cy="403477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A0119D7-6A9A-8810-3D75-097F3C13EC1C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TextBox 6">
              <a:extLst>
                <a:ext uri="{FF2B5EF4-FFF2-40B4-BE49-F238E27FC236}">
                  <a16:creationId xmlns:a16="http://schemas.microsoft.com/office/drawing/2014/main" id="{7D3EE11B-8604-4D52-D636-8E5CDFABA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7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研究设计</a:t>
              </a:r>
            </a:p>
          </p:txBody>
        </p:sp>
      </p:grpSp>
      <p:sp>
        <p:nvSpPr>
          <p:cNvPr id="5" name="Rectangle 57">
            <a:extLst>
              <a:ext uri="{FF2B5EF4-FFF2-40B4-BE49-F238E27FC236}">
                <a16:creationId xmlns:a16="http://schemas.microsoft.com/office/drawing/2014/main" id="{76A07A8E-A40A-C8DD-1A17-8E67FFED1EFA}"/>
              </a:ext>
            </a:extLst>
          </p:cNvPr>
          <p:cNvSpPr/>
          <p:nvPr/>
        </p:nvSpPr>
        <p:spPr>
          <a:xfrm>
            <a:off x="1985240" y="3885052"/>
            <a:ext cx="8697274" cy="361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ts val="2200"/>
              </a:lnSpc>
            </a:pPr>
            <a:r>
              <a:rPr lang="zh-CN" altLang="en-US" sz="1600" dirty="0">
                <a:solidFill>
                  <a:srgbClr val="F9F9F9">
                    <a:lumMod val="25000"/>
                  </a:srgb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600" dirty="0">
                <a:solidFill>
                  <a:srgbClr val="F9F9F9">
                    <a:lumMod val="25000"/>
                  </a:srgbClr>
                </a:solidFill>
                <a:cs typeface="+mn-ea"/>
                <a:sym typeface="+mn-lt"/>
              </a:rPr>
              <a:t>... ...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673F466-A507-7259-A032-FC446C908416}"/>
              </a:ext>
            </a:extLst>
          </p:cNvPr>
          <p:cNvCxnSpPr/>
          <p:nvPr/>
        </p:nvCxnSpPr>
        <p:spPr>
          <a:xfrm>
            <a:off x="2096111" y="4443055"/>
            <a:ext cx="9000000" cy="0"/>
          </a:xfrm>
          <a:prstGeom prst="line">
            <a:avLst/>
          </a:prstGeom>
          <a:noFill/>
          <a:ln w="6350" cap="flat" cmpd="sng" algn="ctr">
            <a:solidFill>
              <a:srgbClr val="F9F9F9">
                <a:lumMod val="25000"/>
              </a:srgbClr>
            </a:solidFill>
            <a:prstDash val="dash"/>
            <a:miter lim="800000"/>
          </a:ln>
          <a:effectLst/>
        </p:spPr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5E59558E-3856-AFB9-3BC1-8A3D9E1C1B27}"/>
              </a:ext>
            </a:extLst>
          </p:cNvPr>
          <p:cNvSpPr/>
          <p:nvPr/>
        </p:nvSpPr>
        <p:spPr>
          <a:xfrm>
            <a:off x="1175240" y="3774491"/>
            <a:ext cx="540000" cy="540000"/>
          </a:xfrm>
          <a:prstGeom prst="ellipse">
            <a:avLst/>
          </a:prstGeom>
          <a:solidFill>
            <a:srgbClr val="D6E0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377">
              <a:defRPr/>
            </a:pP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Rectangle 57">
            <a:extLst>
              <a:ext uri="{FF2B5EF4-FFF2-40B4-BE49-F238E27FC236}">
                <a16:creationId xmlns:a16="http://schemas.microsoft.com/office/drawing/2014/main" id="{E173EDD0-5885-4FCE-42C1-CA3B55BCD287}"/>
              </a:ext>
            </a:extLst>
          </p:cNvPr>
          <p:cNvSpPr/>
          <p:nvPr/>
        </p:nvSpPr>
        <p:spPr>
          <a:xfrm>
            <a:off x="1985240" y="4661816"/>
            <a:ext cx="8697274" cy="361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ts val="2200"/>
              </a:lnSpc>
            </a:pPr>
            <a:r>
              <a:rPr lang="zh-CN" altLang="en-US" sz="1600" dirty="0">
                <a:solidFill>
                  <a:srgbClr val="F9F9F9">
                    <a:lumMod val="25000"/>
                  </a:srgb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600" dirty="0">
                <a:solidFill>
                  <a:srgbClr val="F9F9F9">
                    <a:lumMod val="25000"/>
                  </a:srgbClr>
                </a:solidFill>
                <a:cs typeface="+mn-ea"/>
                <a:sym typeface="+mn-lt"/>
              </a:rPr>
              <a:t>... ...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8FD82F4-6E15-D49A-EE5A-B3B1817C8763}"/>
              </a:ext>
            </a:extLst>
          </p:cNvPr>
          <p:cNvCxnSpPr/>
          <p:nvPr/>
        </p:nvCxnSpPr>
        <p:spPr>
          <a:xfrm>
            <a:off x="2096111" y="5219131"/>
            <a:ext cx="9000000" cy="0"/>
          </a:xfrm>
          <a:prstGeom prst="line">
            <a:avLst/>
          </a:prstGeom>
          <a:noFill/>
          <a:ln w="6350" cap="flat" cmpd="sng" algn="ctr">
            <a:solidFill>
              <a:srgbClr val="F9F9F9">
                <a:lumMod val="25000"/>
              </a:srgbClr>
            </a:solidFill>
            <a:prstDash val="dash"/>
            <a:miter lim="800000"/>
          </a:ln>
          <a:effectLst/>
        </p:spPr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197DCFC2-067C-986C-E55C-3AEEE0960C77}"/>
              </a:ext>
            </a:extLst>
          </p:cNvPr>
          <p:cNvSpPr/>
          <p:nvPr/>
        </p:nvSpPr>
        <p:spPr>
          <a:xfrm>
            <a:off x="1175240" y="4550567"/>
            <a:ext cx="540000" cy="5400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377">
              <a:defRPr/>
            </a:pPr>
            <a:r>
              <a:rPr lang="en-US" altLang="zh-CN" sz="2000" kern="0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2000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Rectangle 57">
            <a:extLst>
              <a:ext uri="{FF2B5EF4-FFF2-40B4-BE49-F238E27FC236}">
                <a16:creationId xmlns:a16="http://schemas.microsoft.com/office/drawing/2014/main" id="{21967744-8219-FC63-C4E6-4AF13CD94B0D}"/>
              </a:ext>
            </a:extLst>
          </p:cNvPr>
          <p:cNvSpPr/>
          <p:nvPr/>
        </p:nvSpPr>
        <p:spPr>
          <a:xfrm>
            <a:off x="1985240" y="5437892"/>
            <a:ext cx="8697274" cy="361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ts val="2200"/>
              </a:lnSpc>
            </a:pPr>
            <a:r>
              <a:rPr lang="zh-CN" altLang="en-US" sz="1600" dirty="0">
                <a:solidFill>
                  <a:srgbClr val="F9F9F9">
                    <a:lumMod val="25000"/>
                  </a:srgb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600" dirty="0">
                <a:solidFill>
                  <a:srgbClr val="F9F9F9">
                    <a:lumMod val="25000"/>
                  </a:srgbClr>
                </a:solidFill>
                <a:cs typeface="+mn-ea"/>
                <a:sym typeface="+mn-lt"/>
              </a:rPr>
              <a:t>... ...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921C4E8-9457-028E-2C57-D905D19F29DF}"/>
              </a:ext>
            </a:extLst>
          </p:cNvPr>
          <p:cNvSpPr/>
          <p:nvPr/>
        </p:nvSpPr>
        <p:spPr>
          <a:xfrm>
            <a:off x="1175240" y="5326643"/>
            <a:ext cx="540000" cy="540000"/>
          </a:xfrm>
          <a:prstGeom prst="ellipse">
            <a:avLst/>
          </a:prstGeom>
          <a:solidFill>
            <a:srgbClr val="D6E0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377">
              <a:defRPr/>
            </a:pP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118FA2A-A362-BA43-76A1-039CA828B819}"/>
              </a:ext>
            </a:extLst>
          </p:cNvPr>
          <p:cNvGrpSpPr/>
          <p:nvPr/>
        </p:nvGrpSpPr>
        <p:grpSpPr>
          <a:xfrm>
            <a:off x="8587470" y="1566557"/>
            <a:ext cx="2739608" cy="1802491"/>
            <a:chOff x="8552738" y="4654908"/>
            <a:chExt cx="2837799" cy="1867094"/>
          </a:xfrm>
          <a:solidFill>
            <a:schemeClr val="accent2"/>
          </a:soli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1A633A0-E3C3-E408-9F0C-0A6450E96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2738" y="4654908"/>
              <a:ext cx="2837799" cy="1867094"/>
            </a:xfrm>
            <a:custGeom>
              <a:avLst/>
              <a:gdLst>
                <a:gd name="T0" fmla="*/ 698 w 773"/>
                <a:gd name="T1" fmla="*/ 179 h 508"/>
                <a:gd name="T2" fmla="*/ 658 w 773"/>
                <a:gd name="T3" fmla="*/ 191 h 508"/>
                <a:gd name="T4" fmla="*/ 658 w 773"/>
                <a:gd name="T5" fmla="*/ 191 h 508"/>
                <a:gd name="T6" fmla="*/ 581 w 773"/>
                <a:gd name="T7" fmla="*/ 225 h 508"/>
                <a:gd name="T8" fmla="*/ 451 w 773"/>
                <a:gd name="T9" fmla="*/ 92 h 508"/>
                <a:gd name="T10" fmla="*/ 451 w 773"/>
                <a:gd name="T11" fmla="*/ 92 h 508"/>
                <a:gd name="T12" fmla="*/ 255 w 773"/>
                <a:gd name="T13" fmla="*/ 0 h 508"/>
                <a:gd name="T14" fmla="*/ 0 w 773"/>
                <a:gd name="T15" fmla="*/ 254 h 508"/>
                <a:gd name="T16" fmla="*/ 255 w 773"/>
                <a:gd name="T17" fmla="*/ 508 h 508"/>
                <a:gd name="T18" fmla="*/ 451 w 773"/>
                <a:gd name="T19" fmla="*/ 416 h 508"/>
                <a:gd name="T20" fmla="*/ 451 w 773"/>
                <a:gd name="T21" fmla="*/ 416 h 508"/>
                <a:gd name="T22" fmla="*/ 451 w 773"/>
                <a:gd name="T23" fmla="*/ 416 h 508"/>
                <a:gd name="T24" fmla="*/ 451 w 773"/>
                <a:gd name="T25" fmla="*/ 416 h 508"/>
                <a:gd name="T26" fmla="*/ 581 w 773"/>
                <a:gd name="T27" fmla="*/ 283 h 508"/>
                <a:gd name="T28" fmla="*/ 658 w 773"/>
                <a:gd name="T29" fmla="*/ 317 h 508"/>
                <a:gd name="T30" fmla="*/ 658 w 773"/>
                <a:gd name="T31" fmla="*/ 317 h 508"/>
                <a:gd name="T32" fmla="*/ 698 w 773"/>
                <a:gd name="T33" fmla="*/ 329 h 508"/>
                <a:gd name="T34" fmla="*/ 773 w 773"/>
                <a:gd name="T35" fmla="*/ 254 h 508"/>
                <a:gd name="T36" fmla="*/ 698 w 773"/>
                <a:gd name="T37" fmla="*/ 179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3" h="508">
                  <a:moveTo>
                    <a:pt x="698" y="179"/>
                  </a:moveTo>
                  <a:cubicBezTo>
                    <a:pt x="683" y="179"/>
                    <a:pt x="670" y="184"/>
                    <a:pt x="658" y="191"/>
                  </a:cubicBezTo>
                  <a:cubicBezTo>
                    <a:pt x="658" y="191"/>
                    <a:pt x="658" y="191"/>
                    <a:pt x="658" y="191"/>
                  </a:cubicBezTo>
                  <a:cubicBezTo>
                    <a:pt x="626" y="211"/>
                    <a:pt x="630" y="225"/>
                    <a:pt x="581" y="225"/>
                  </a:cubicBezTo>
                  <a:cubicBezTo>
                    <a:pt x="525" y="225"/>
                    <a:pt x="521" y="175"/>
                    <a:pt x="451" y="92"/>
                  </a:cubicBezTo>
                  <a:cubicBezTo>
                    <a:pt x="451" y="92"/>
                    <a:pt x="451" y="92"/>
                    <a:pt x="451" y="92"/>
                  </a:cubicBezTo>
                  <a:cubicBezTo>
                    <a:pt x="404" y="35"/>
                    <a:pt x="334" y="0"/>
                    <a:pt x="255" y="0"/>
                  </a:cubicBezTo>
                  <a:cubicBezTo>
                    <a:pt x="114" y="0"/>
                    <a:pt x="0" y="114"/>
                    <a:pt x="0" y="254"/>
                  </a:cubicBezTo>
                  <a:cubicBezTo>
                    <a:pt x="0" y="394"/>
                    <a:pt x="114" y="508"/>
                    <a:pt x="255" y="508"/>
                  </a:cubicBezTo>
                  <a:cubicBezTo>
                    <a:pt x="334" y="508"/>
                    <a:pt x="404" y="473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521" y="333"/>
                    <a:pt x="509" y="283"/>
                    <a:pt x="581" y="283"/>
                  </a:cubicBezTo>
                  <a:cubicBezTo>
                    <a:pt x="633" y="283"/>
                    <a:pt x="626" y="296"/>
                    <a:pt x="658" y="317"/>
                  </a:cubicBezTo>
                  <a:cubicBezTo>
                    <a:pt x="658" y="317"/>
                    <a:pt x="658" y="317"/>
                    <a:pt x="658" y="317"/>
                  </a:cubicBezTo>
                  <a:cubicBezTo>
                    <a:pt x="670" y="324"/>
                    <a:pt x="683" y="329"/>
                    <a:pt x="698" y="329"/>
                  </a:cubicBezTo>
                  <a:cubicBezTo>
                    <a:pt x="739" y="329"/>
                    <a:pt x="773" y="295"/>
                    <a:pt x="773" y="254"/>
                  </a:cubicBezTo>
                  <a:cubicBezTo>
                    <a:pt x="773" y="213"/>
                    <a:pt x="739" y="179"/>
                    <a:pt x="698" y="1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F14ACD3A-08BA-9AF0-F347-AEA9CFC98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5122" y="5368615"/>
              <a:ext cx="436584" cy="436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377">
                <a:defRPr/>
              </a:pPr>
              <a:r>
                <a:rPr lang="en-US" altLang="zh-CN" sz="2000" kern="0" dirty="0">
                  <a:solidFill>
                    <a:schemeClr val="bg1"/>
                  </a:solidFill>
                  <a:cs typeface="+mn-ea"/>
                  <a:sym typeface="+mn-lt"/>
                </a:rPr>
                <a:t>D</a:t>
              </a:r>
              <a:endParaRPr lang="zh-CN" altLang="en-US" sz="20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86B0417-2AE4-1F37-3163-B3120272C227}"/>
              </a:ext>
            </a:extLst>
          </p:cNvPr>
          <p:cNvGrpSpPr/>
          <p:nvPr/>
        </p:nvGrpSpPr>
        <p:grpSpPr>
          <a:xfrm>
            <a:off x="6072707" y="1566557"/>
            <a:ext cx="2739608" cy="1802491"/>
            <a:chOff x="6000038" y="4654908"/>
            <a:chExt cx="2837799" cy="1867094"/>
          </a:xfrm>
          <a:solidFill>
            <a:srgbClr val="D6E0E6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2AEF86F-6AD5-5F3F-8593-8ADA8B479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038" y="4654908"/>
              <a:ext cx="2837799" cy="1867094"/>
            </a:xfrm>
            <a:custGeom>
              <a:avLst/>
              <a:gdLst>
                <a:gd name="T0" fmla="*/ 698 w 773"/>
                <a:gd name="T1" fmla="*/ 179 h 508"/>
                <a:gd name="T2" fmla="*/ 658 w 773"/>
                <a:gd name="T3" fmla="*/ 191 h 508"/>
                <a:gd name="T4" fmla="*/ 658 w 773"/>
                <a:gd name="T5" fmla="*/ 191 h 508"/>
                <a:gd name="T6" fmla="*/ 581 w 773"/>
                <a:gd name="T7" fmla="*/ 225 h 508"/>
                <a:gd name="T8" fmla="*/ 451 w 773"/>
                <a:gd name="T9" fmla="*/ 92 h 508"/>
                <a:gd name="T10" fmla="*/ 451 w 773"/>
                <a:gd name="T11" fmla="*/ 92 h 508"/>
                <a:gd name="T12" fmla="*/ 255 w 773"/>
                <a:gd name="T13" fmla="*/ 0 h 508"/>
                <a:gd name="T14" fmla="*/ 0 w 773"/>
                <a:gd name="T15" fmla="*/ 254 h 508"/>
                <a:gd name="T16" fmla="*/ 255 w 773"/>
                <a:gd name="T17" fmla="*/ 508 h 508"/>
                <a:gd name="T18" fmla="*/ 451 w 773"/>
                <a:gd name="T19" fmla="*/ 416 h 508"/>
                <a:gd name="T20" fmla="*/ 451 w 773"/>
                <a:gd name="T21" fmla="*/ 416 h 508"/>
                <a:gd name="T22" fmla="*/ 451 w 773"/>
                <a:gd name="T23" fmla="*/ 416 h 508"/>
                <a:gd name="T24" fmla="*/ 451 w 773"/>
                <a:gd name="T25" fmla="*/ 416 h 508"/>
                <a:gd name="T26" fmla="*/ 581 w 773"/>
                <a:gd name="T27" fmla="*/ 283 h 508"/>
                <a:gd name="T28" fmla="*/ 658 w 773"/>
                <a:gd name="T29" fmla="*/ 317 h 508"/>
                <a:gd name="T30" fmla="*/ 658 w 773"/>
                <a:gd name="T31" fmla="*/ 317 h 508"/>
                <a:gd name="T32" fmla="*/ 698 w 773"/>
                <a:gd name="T33" fmla="*/ 329 h 508"/>
                <a:gd name="T34" fmla="*/ 773 w 773"/>
                <a:gd name="T35" fmla="*/ 254 h 508"/>
                <a:gd name="T36" fmla="*/ 698 w 773"/>
                <a:gd name="T37" fmla="*/ 179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3" h="508">
                  <a:moveTo>
                    <a:pt x="698" y="179"/>
                  </a:moveTo>
                  <a:cubicBezTo>
                    <a:pt x="683" y="179"/>
                    <a:pt x="670" y="184"/>
                    <a:pt x="658" y="191"/>
                  </a:cubicBezTo>
                  <a:cubicBezTo>
                    <a:pt x="658" y="191"/>
                    <a:pt x="658" y="191"/>
                    <a:pt x="658" y="191"/>
                  </a:cubicBezTo>
                  <a:cubicBezTo>
                    <a:pt x="626" y="211"/>
                    <a:pt x="630" y="225"/>
                    <a:pt x="581" y="225"/>
                  </a:cubicBezTo>
                  <a:cubicBezTo>
                    <a:pt x="525" y="225"/>
                    <a:pt x="521" y="175"/>
                    <a:pt x="451" y="92"/>
                  </a:cubicBezTo>
                  <a:cubicBezTo>
                    <a:pt x="451" y="92"/>
                    <a:pt x="451" y="92"/>
                    <a:pt x="451" y="92"/>
                  </a:cubicBezTo>
                  <a:cubicBezTo>
                    <a:pt x="404" y="35"/>
                    <a:pt x="334" y="0"/>
                    <a:pt x="255" y="0"/>
                  </a:cubicBezTo>
                  <a:cubicBezTo>
                    <a:pt x="114" y="0"/>
                    <a:pt x="0" y="114"/>
                    <a:pt x="0" y="254"/>
                  </a:cubicBezTo>
                  <a:cubicBezTo>
                    <a:pt x="0" y="394"/>
                    <a:pt x="114" y="508"/>
                    <a:pt x="255" y="508"/>
                  </a:cubicBezTo>
                  <a:cubicBezTo>
                    <a:pt x="334" y="508"/>
                    <a:pt x="404" y="473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521" y="333"/>
                    <a:pt x="509" y="283"/>
                    <a:pt x="581" y="283"/>
                  </a:cubicBezTo>
                  <a:cubicBezTo>
                    <a:pt x="633" y="283"/>
                    <a:pt x="626" y="296"/>
                    <a:pt x="658" y="317"/>
                  </a:cubicBezTo>
                  <a:cubicBezTo>
                    <a:pt x="658" y="317"/>
                    <a:pt x="658" y="317"/>
                    <a:pt x="658" y="317"/>
                  </a:cubicBezTo>
                  <a:cubicBezTo>
                    <a:pt x="670" y="324"/>
                    <a:pt x="683" y="329"/>
                    <a:pt x="698" y="329"/>
                  </a:cubicBezTo>
                  <a:cubicBezTo>
                    <a:pt x="739" y="329"/>
                    <a:pt x="773" y="295"/>
                    <a:pt x="773" y="254"/>
                  </a:cubicBezTo>
                  <a:cubicBezTo>
                    <a:pt x="773" y="213"/>
                    <a:pt x="739" y="179"/>
                    <a:pt x="698" y="1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ker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E8DE3560-4F71-872E-E0D7-530FC7E3A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2422" y="5368615"/>
              <a:ext cx="436584" cy="436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377">
                <a:defRPr/>
              </a:pPr>
              <a:r>
                <a:rPr lang="en-US" altLang="zh-CN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</a:t>
              </a:r>
              <a:endPara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1751476-E15E-C7E5-177F-9084EBDD2742}"/>
              </a:ext>
            </a:extLst>
          </p:cNvPr>
          <p:cNvGrpSpPr/>
          <p:nvPr/>
        </p:nvGrpSpPr>
        <p:grpSpPr>
          <a:xfrm>
            <a:off x="3557946" y="1566557"/>
            <a:ext cx="2739608" cy="1802491"/>
            <a:chOff x="3434638" y="4654908"/>
            <a:chExt cx="2837799" cy="1867094"/>
          </a:xfrm>
          <a:solidFill>
            <a:schemeClr val="accent2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22A570B6-57DE-5323-6C91-42CA14B25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4638" y="4654908"/>
              <a:ext cx="2837799" cy="1867094"/>
            </a:xfrm>
            <a:custGeom>
              <a:avLst/>
              <a:gdLst>
                <a:gd name="T0" fmla="*/ 698 w 773"/>
                <a:gd name="T1" fmla="*/ 179 h 508"/>
                <a:gd name="T2" fmla="*/ 658 w 773"/>
                <a:gd name="T3" fmla="*/ 191 h 508"/>
                <a:gd name="T4" fmla="*/ 658 w 773"/>
                <a:gd name="T5" fmla="*/ 191 h 508"/>
                <a:gd name="T6" fmla="*/ 581 w 773"/>
                <a:gd name="T7" fmla="*/ 225 h 508"/>
                <a:gd name="T8" fmla="*/ 451 w 773"/>
                <a:gd name="T9" fmla="*/ 92 h 508"/>
                <a:gd name="T10" fmla="*/ 451 w 773"/>
                <a:gd name="T11" fmla="*/ 92 h 508"/>
                <a:gd name="T12" fmla="*/ 255 w 773"/>
                <a:gd name="T13" fmla="*/ 0 h 508"/>
                <a:gd name="T14" fmla="*/ 0 w 773"/>
                <a:gd name="T15" fmla="*/ 254 h 508"/>
                <a:gd name="T16" fmla="*/ 255 w 773"/>
                <a:gd name="T17" fmla="*/ 508 h 508"/>
                <a:gd name="T18" fmla="*/ 451 w 773"/>
                <a:gd name="T19" fmla="*/ 416 h 508"/>
                <a:gd name="T20" fmla="*/ 451 w 773"/>
                <a:gd name="T21" fmla="*/ 416 h 508"/>
                <a:gd name="T22" fmla="*/ 451 w 773"/>
                <a:gd name="T23" fmla="*/ 416 h 508"/>
                <a:gd name="T24" fmla="*/ 451 w 773"/>
                <a:gd name="T25" fmla="*/ 416 h 508"/>
                <a:gd name="T26" fmla="*/ 581 w 773"/>
                <a:gd name="T27" fmla="*/ 283 h 508"/>
                <a:gd name="T28" fmla="*/ 658 w 773"/>
                <a:gd name="T29" fmla="*/ 317 h 508"/>
                <a:gd name="T30" fmla="*/ 658 w 773"/>
                <a:gd name="T31" fmla="*/ 317 h 508"/>
                <a:gd name="T32" fmla="*/ 698 w 773"/>
                <a:gd name="T33" fmla="*/ 329 h 508"/>
                <a:gd name="T34" fmla="*/ 773 w 773"/>
                <a:gd name="T35" fmla="*/ 254 h 508"/>
                <a:gd name="T36" fmla="*/ 698 w 773"/>
                <a:gd name="T37" fmla="*/ 179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3" h="508">
                  <a:moveTo>
                    <a:pt x="698" y="179"/>
                  </a:moveTo>
                  <a:cubicBezTo>
                    <a:pt x="683" y="179"/>
                    <a:pt x="670" y="184"/>
                    <a:pt x="658" y="191"/>
                  </a:cubicBezTo>
                  <a:cubicBezTo>
                    <a:pt x="658" y="191"/>
                    <a:pt x="658" y="191"/>
                    <a:pt x="658" y="191"/>
                  </a:cubicBezTo>
                  <a:cubicBezTo>
                    <a:pt x="626" y="211"/>
                    <a:pt x="630" y="225"/>
                    <a:pt x="581" y="225"/>
                  </a:cubicBezTo>
                  <a:cubicBezTo>
                    <a:pt x="525" y="225"/>
                    <a:pt x="521" y="175"/>
                    <a:pt x="451" y="92"/>
                  </a:cubicBezTo>
                  <a:cubicBezTo>
                    <a:pt x="451" y="92"/>
                    <a:pt x="451" y="92"/>
                    <a:pt x="451" y="92"/>
                  </a:cubicBezTo>
                  <a:cubicBezTo>
                    <a:pt x="404" y="35"/>
                    <a:pt x="334" y="0"/>
                    <a:pt x="255" y="0"/>
                  </a:cubicBezTo>
                  <a:cubicBezTo>
                    <a:pt x="114" y="0"/>
                    <a:pt x="0" y="114"/>
                    <a:pt x="0" y="254"/>
                  </a:cubicBezTo>
                  <a:cubicBezTo>
                    <a:pt x="0" y="394"/>
                    <a:pt x="114" y="508"/>
                    <a:pt x="255" y="508"/>
                  </a:cubicBezTo>
                  <a:cubicBezTo>
                    <a:pt x="334" y="508"/>
                    <a:pt x="404" y="473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521" y="333"/>
                    <a:pt x="509" y="283"/>
                    <a:pt x="581" y="283"/>
                  </a:cubicBezTo>
                  <a:cubicBezTo>
                    <a:pt x="633" y="283"/>
                    <a:pt x="626" y="296"/>
                    <a:pt x="658" y="317"/>
                  </a:cubicBezTo>
                  <a:cubicBezTo>
                    <a:pt x="658" y="317"/>
                    <a:pt x="658" y="317"/>
                    <a:pt x="658" y="317"/>
                  </a:cubicBezTo>
                  <a:cubicBezTo>
                    <a:pt x="670" y="324"/>
                    <a:pt x="683" y="329"/>
                    <a:pt x="698" y="329"/>
                  </a:cubicBezTo>
                  <a:cubicBezTo>
                    <a:pt x="739" y="329"/>
                    <a:pt x="773" y="295"/>
                    <a:pt x="773" y="254"/>
                  </a:cubicBezTo>
                  <a:cubicBezTo>
                    <a:pt x="773" y="213"/>
                    <a:pt x="739" y="179"/>
                    <a:pt x="698" y="1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53E9B3EC-2B37-11D6-AEDE-C8BC619D9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022" y="5368615"/>
              <a:ext cx="436584" cy="436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377">
                <a:defRPr/>
              </a:pPr>
              <a:r>
                <a:rPr lang="en-US" altLang="zh-CN" sz="2000" kern="0" dirty="0">
                  <a:solidFill>
                    <a:schemeClr val="bg1"/>
                  </a:solidFill>
                  <a:cs typeface="+mn-ea"/>
                  <a:sym typeface="+mn-lt"/>
                </a:rPr>
                <a:t>B</a:t>
              </a:r>
              <a:endParaRPr lang="zh-CN" altLang="en-US" sz="20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63B648C-9BDF-6377-540A-0B6544CA0D8B}"/>
              </a:ext>
            </a:extLst>
          </p:cNvPr>
          <p:cNvGrpSpPr/>
          <p:nvPr/>
        </p:nvGrpSpPr>
        <p:grpSpPr>
          <a:xfrm>
            <a:off x="1043186" y="1566557"/>
            <a:ext cx="2739608" cy="1802491"/>
            <a:chOff x="894638" y="4654908"/>
            <a:chExt cx="2837799" cy="1867094"/>
          </a:xfrm>
          <a:solidFill>
            <a:srgbClr val="D6E0E6"/>
          </a:solidFill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60077BEE-9F11-757C-538B-787A17C76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638" y="4654908"/>
              <a:ext cx="2837799" cy="1867094"/>
            </a:xfrm>
            <a:custGeom>
              <a:avLst/>
              <a:gdLst>
                <a:gd name="T0" fmla="*/ 698 w 773"/>
                <a:gd name="T1" fmla="*/ 179 h 508"/>
                <a:gd name="T2" fmla="*/ 658 w 773"/>
                <a:gd name="T3" fmla="*/ 191 h 508"/>
                <a:gd name="T4" fmla="*/ 658 w 773"/>
                <a:gd name="T5" fmla="*/ 191 h 508"/>
                <a:gd name="T6" fmla="*/ 581 w 773"/>
                <a:gd name="T7" fmla="*/ 225 h 508"/>
                <a:gd name="T8" fmla="*/ 451 w 773"/>
                <a:gd name="T9" fmla="*/ 92 h 508"/>
                <a:gd name="T10" fmla="*/ 451 w 773"/>
                <a:gd name="T11" fmla="*/ 92 h 508"/>
                <a:gd name="T12" fmla="*/ 255 w 773"/>
                <a:gd name="T13" fmla="*/ 0 h 508"/>
                <a:gd name="T14" fmla="*/ 0 w 773"/>
                <a:gd name="T15" fmla="*/ 254 h 508"/>
                <a:gd name="T16" fmla="*/ 255 w 773"/>
                <a:gd name="T17" fmla="*/ 508 h 508"/>
                <a:gd name="T18" fmla="*/ 451 w 773"/>
                <a:gd name="T19" fmla="*/ 416 h 508"/>
                <a:gd name="T20" fmla="*/ 451 w 773"/>
                <a:gd name="T21" fmla="*/ 416 h 508"/>
                <a:gd name="T22" fmla="*/ 451 w 773"/>
                <a:gd name="T23" fmla="*/ 416 h 508"/>
                <a:gd name="T24" fmla="*/ 451 w 773"/>
                <a:gd name="T25" fmla="*/ 416 h 508"/>
                <a:gd name="T26" fmla="*/ 581 w 773"/>
                <a:gd name="T27" fmla="*/ 283 h 508"/>
                <a:gd name="T28" fmla="*/ 658 w 773"/>
                <a:gd name="T29" fmla="*/ 317 h 508"/>
                <a:gd name="T30" fmla="*/ 658 w 773"/>
                <a:gd name="T31" fmla="*/ 317 h 508"/>
                <a:gd name="T32" fmla="*/ 698 w 773"/>
                <a:gd name="T33" fmla="*/ 329 h 508"/>
                <a:gd name="T34" fmla="*/ 773 w 773"/>
                <a:gd name="T35" fmla="*/ 254 h 508"/>
                <a:gd name="T36" fmla="*/ 698 w 773"/>
                <a:gd name="T37" fmla="*/ 179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3" h="508">
                  <a:moveTo>
                    <a:pt x="698" y="179"/>
                  </a:moveTo>
                  <a:cubicBezTo>
                    <a:pt x="683" y="179"/>
                    <a:pt x="670" y="184"/>
                    <a:pt x="658" y="191"/>
                  </a:cubicBezTo>
                  <a:cubicBezTo>
                    <a:pt x="658" y="191"/>
                    <a:pt x="658" y="191"/>
                    <a:pt x="658" y="191"/>
                  </a:cubicBezTo>
                  <a:cubicBezTo>
                    <a:pt x="626" y="211"/>
                    <a:pt x="630" y="225"/>
                    <a:pt x="581" y="225"/>
                  </a:cubicBezTo>
                  <a:cubicBezTo>
                    <a:pt x="525" y="225"/>
                    <a:pt x="521" y="175"/>
                    <a:pt x="451" y="92"/>
                  </a:cubicBezTo>
                  <a:cubicBezTo>
                    <a:pt x="451" y="92"/>
                    <a:pt x="451" y="92"/>
                    <a:pt x="451" y="92"/>
                  </a:cubicBezTo>
                  <a:cubicBezTo>
                    <a:pt x="404" y="35"/>
                    <a:pt x="334" y="0"/>
                    <a:pt x="255" y="0"/>
                  </a:cubicBezTo>
                  <a:cubicBezTo>
                    <a:pt x="114" y="0"/>
                    <a:pt x="0" y="114"/>
                    <a:pt x="0" y="254"/>
                  </a:cubicBezTo>
                  <a:cubicBezTo>
                    <a:pt x="0" y="394"/>
                    <a:pt x="114" y="508"/>
                    <a:pt x="255" y="508"/>
                  </a:cubicBezTo>
                  <a:cubicBezTo>
                    <a:pt x="334" y="508"/>
                    <a:pt x="404" y="473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521" y="333"/>
                    <a:pt x="509" y="283"/>
                    <a:pt x="581" y="283"/>
                  </a:cubicBezTo>
                  <a:cubicBezTo>
                    <a:pt x="633" y="283"/>
                    <a:pt x="626" y="296"/>
                    <a:pt x="658" y="317"/>
                  </a:cubicBezTo>
                  <a:cubicBezTo>
                    <a:pt x="658" y="317"/>
                    <a:pt x="658" y="317"/>
                    <a:pt x="658" y="317"/>
                  </a:cubicBezTo>
                  <a:cubicBezTo>
                    <a:pt x="670" y="324"/>
                    <a:pt x="683" y="329"/>
                    <a:pt x="698" y="329"/>
                  </a:cubicBezTo>
                  <a:cubicBezTo>
                    <a:pt x="739" y="329"/>
                    <a:pt x="773" y="295"/>
                    <a:pt x="773" y="254"/>
                  </a:cubicBezTo>
                  <a:cubicBezTo>
                    <a:pt x="773" y="213"/>
                    <a:pt x="739" y="179"/>
                    <a:pt x="698" y="1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zh-CN" altLang="en-US" ker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Oval 6">
              <a:extLst>
                <a:ext uri="{FF2B5EF4-FFF2-40B4-BE49-F238E27FC236}">
                  <a16:creationId xmlns:a16="http://schemas.microsoft.com/office/drawing/2014/main" id="{A6E0EEAB-D387-0E6F-7B4F-1BDF63FF7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022" y="5368615"/>
              <a:ext cx="436584" cy="436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377">
                <a:defRPr/>
              </a:pPr>
              <a:r>
                <a:rPr lang="en-US" altLang="zh-CN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</a:t>
              </a:r>
              <a:endPara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TextBox 41">
            <a:extLst>
              <a:ext uri="{FF2B5EF4-FFF2-40B4-BE49-F238E27FC236}">
                <a16:creationId xmlns:a16="http://schemas.microsoft.com/office/drawing/2014/main" id="{6340BA29-CB94-F048-6CC7-41289DFF5583}"/>
              </a:ext>
            </a:extLst>
          </p:cNvPr>
          <p:cNvSpPr txBox="1"/>
          <p:nvPr/>
        </p:nvSpPr>
        <p:spPr>
          <a:xfrm>
            <a:off x="1417736" y="2220890"/>
            <a:ext cx="115424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77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 defTabSz="914377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描述文本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TextBox 41">
            <a:extLst>
              <a:ext uri="{FF2B5EF4-FFF2-40B4-BE49-F238E27FC236}">
                <a16:creationId xmlns:a16="http://schemas.microsoft.com/office/drawing/2014/main" id="{95EE388E-6C4F-A406-6A79-B7EFD4AE2B15}"/>
              </a:ext>
            </a:extLst>
          </p:cNvPr>
          <p:cNvSpPr txBox="1"/>
          <p:nvPr/>
        </p:nvSpPr>
        <p:spPr>
          <a:xfrm>
            <a:off x="3942064" y="2220890"/>
            <a:ext cx="115424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77"/>
            <a:r>
              <a:rPr lang="zh-CN" altLang="en-US" sz="1600" b="1" dirty="0">
                <a:solidFill>
                  <a:prstClr val="white"/>
                </a:solidFill>
                <a:cs typeface="+mn-ea"/>
                <a:sym typeface="+mn-lt"/>
              </a:rPr>
              <a:t>添加</a:t>
            </a:r>
            <a:endParaRPr lang="en-US" altLang="zh-CN" sz="1600" b="1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 defTabSz="914377"/>
            <a:r>
              <a:rPr lang="zh-CN" altLang="en-US" sz="1600" b="1" dirty="0">
                <a:solidFill>
                  <a:prstClr val="white"/>
                </a:solidFill>
                <a:cs typeface="+mn-ea"/>
                <a:sym typeface="+mn-lt"/>
              </a:rPr>
              <a:t>描述文本</a:t>
            </a:r>
            <a:endParaRPr lang="en-US" altLang="zh-CN" sz="16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9" name="TextBox 41">
            <a:extLst>
              <a:ext uri="{FF2B5EF4-FFF2-40B4-BE49-F238E27FC236}">
                <a16:creationId xmlns:a16="http://schemas.microsoft.com/office/drawing/2014/main" id="{41D33E49-7014-C0B6-F618-127E12AA5BA7}"/>
              </a:ext>
            </a:extLst>
          </p:cNvPr>
          <p:cNvSpPr txBox="1"/>
          <p:nvPr/>
        </p:nvSpPr>
        <p:spPr>
          <a:xfrm>
            <a:off x="6466392" y="2220890"/>
            <a:ext cx="115424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77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 defTabSz="914377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描述文本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TextBox 41">
            <a:extLst>
              <a:ext uri="{FF2B5EF4-FFF2-40B4-BE49-F238E27FC236}">
                <a16:creationId xmlns:a16="http://schemas.microsoft.com/office/drawing/2014/main" id="{F609924D-8A07-DF4F-4780-0F9833DA7F29}"/>
              </a:ext>
            </a:extLst>
          </p:cNvPr>
          <p:cNvSpPr txBox="1"/>
          <p:nvPr/>
        </p:nvSpPr>
        <p:spPr>
          <a:xfrm>
            <a:off x="8990719" y="2220890"/>
            <a:ext cx="115424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77"/>
            <a:r>
              <a:rPr lang="zh-CN" altLang="en-US" sz="1600" b="1" dirty="0">
                <a:solidFill>
                  <a:prstClr val="white"/>
                </a:solidFill>
                <a:cs typeface="+mn-ea"/>
                <a:sym typeface="+mn-lt"/>
              </a:rPr>
              <a:t>添加</a:t>
            </a:r>
            <a:endParaRPr lang="en-US" altLang="zh-CN" sz="1600" b="1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 defTabSz="914377"/>
            <a:r>
              <a:rPr lang="zh-CN" altLang="en-US" sz="1600" b="1" dirty="0">
                <a:solidFill>
                  <a:prstClr val="white"/>
                </a:solidFill>
                <a:cs typeface="+mn-ea"/>
                <a:sym typeface="+mn-lt"/>
              </a:rPr>
              <a:t>描述文本</a:t>
            </a:r>
            <a:endParaRPr lang="en-US" altLang="zh-CN" sz="16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2057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5B21B435-7770-B18A-E074-14284CC44E5C}"/>
              </a:ext>
            </a:extLst>
          </p:cNvPr>
          <p:cNvGrpSpPr/>
          <p:nvPr/>
        </p:nvGrpSpPr>
        <p:grpSpPr>
          <a:xfrm>
            <a:off x="435428" y="183108"/>
            <a:ext cx="11340193" cy="6293892"/>
            <a:chOff x="435428" y="183108"/>
            <a:chExt cx="11340193" cy="6293892"/>
          </a:xfrm>
        </p:grpSpPr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1C3D8F7F-DCF4-AF17-30E4-C6CD4F1519FF}"/>
                </a:ext>
              </a:extLst>
            </p:cNvPr>
            <p:cNvSpPr/>
            <p:nvPr/>
          </p:nvSpPr>
          <p:spPr>
            <a:xfrm>
              <a:off x="435428" y="371475"/>
              <a:ext cx="11321143" cy="6096000"/>
            </a:xfrm>
            <a:custGeom>
              <a:avLst/>
              <a:gdLst>
                <a:gd name="connsiteX0" fmla="*/ 0 w 11321143"/>
                <a:gd name="connsiteY0" fmla="*/ 0 h 6096000"/>
                <a:gd name="connsiteX1" fmla="*/ 11321143 w 11321143"/>
                <a:gd name="connsiteY1" fmla="*/ 0 h 6096000"/>
                <a:gd name="connsiteX2" fmla="*/ 11321143 w 11321143"/>
                <a:gd name="connsiteY2" fmla="*/ 4842695 h 6096000"/>
                <a:gd name="connsiteX3" fmla="*/ 11309294 w 11321143"/>
                <a:gd name="connsiteY3" fmla="*/ 4909740 h 6096000"/>
                <a:gd name="connsiteX4" fmla="*/ 11070772 w 11321143"/>
                <a:gd name="connsiteY4" fmla="*/ 5368925 h 6096000"/>
                <a:gd name="connsiteX5" fmla="*/ 10132410 w 11321143"/>
                <a:gd name="connsiteY5" fmla="*/ 5994747 h 6096000"/>
                <a:gd name="connsiteX6" fmla="*/ 9932043 w 11321143"/>
                <a:gd name="connsiteY6" fmla="*/ 6096000 h 6096000"/>
                <a:gd name="connsiteX7" fmla="*/ 0 w 11321143"/>
                <a:gd name="connsiteY7" fmla="*/ 6096000 h 6096000"/>
                <a:gd name="connsiteX8" fmla="*/ 0 w 11321143"/>
                <a:gd name="connsiteY8" fmla="*/ 0 h 60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1143" h="6096000" fill="none" extrusionOk="0">
                  <a:moveTo>
                    <a:pt x="0" y="0"/>
                  </a:moveTo>
                  <a:cubicBezTo>
                    <a:pt x="4750850" y="-162197"/>
                    <a:pt x="8608288" y="-72162"/>
                    <a:pt x="11321143" y="0"/>
                  </a:cubicBezTo>
                  <a:cubicBezTo>
                    <a:pt x="11190189" y="2287792"/>
                    <a:pt x="11277569" y="2460017"/>
                    <a:pt x="11321143" y="4842695"/>
                  </a:cubicBezTo>
                  <a:cubicBezTo>
                    <a:pt x="11310743" y="4870983"/>
                    <a:pt x="11316306" y="4897866"/>
                    <a:pt x="11309294" y="4909740"/>
                  </a:cubicBezTo>
                  <a:cubicBezTo>
                    <a:pt x="11282459" y="5059902"/>
                    <a:pt x="11207279" y="5211944"/>
                    <a:pt x="11070772" y="5368925"/>
                  </a:cubicBezTo>
                  <a:cubicBezTo>
                    <a:pt x="10836671" y="5594923"/>
                    <a:pt x="10482096" y="5768497"/>
                    <a:pt x="10132410" y="5994747"/>
                  </a:cubicBezTo>
                  <a:cubicBezTo>
                    <a:pt x="10083565" y="6020142"/>
                    <a:pt x="9948289" y="6075794"/>
                    <a:pt x="9932043" y="6096000"/>
                  </a:cubicBezTo>
                  <a:cubicBezTo>
                    <a:pt x="7727561" y="6163931"/>
                    <a:pt x="2393438" y="5950430"/>
                    <a:pt x="0" y="6096000"/>
                  </a:cubicBezTo>
                  <a:cubicBezTo>
                    <a:pt x="64656" y="3947516"/>
                    <a:pt x="-17807" y="1518985"/>
                    <a:pt x="0" y="0"/>
                  </a:cubicBezTo>
                  <a:close/>
                </a:path>
                <a:path w="11321143" h="6096000" stroke="0" extrusionOk="0">
                  <a:moveTo>
                    <a:pt x="0" y="0"/>
                  </a:moveTo>
                  <a:cubicBezTo>
                    <a:pt x="1960533" y="118645"/>
                    <a:pt x="8252385" y="116012"/>
                    <a:pt x="11321143" y="0"/>
                  </a:cubicBezTo>
                  <a:cubicBezTo>
                    <a:pt x="11188261" y="1937073"/>
                    <a:pt x="11406094" y="3230383"/>
                    <a:pt x="11321143" y="4842695"/>
                  </a:cubicBezTo>
                  <a:cubicBezTo>
                    <a:pt x="11321628" y="4864073"/>
                    <a:pt x="11317161" y="4880834"/>
                    <a:pt x="11309294" y="4909740"/>
                  </a:cubicBezTo>
                  <a:cubicBezTo>
                    <a:pt x="11246255" y="5052544"/>
                    <a:pt x="11215260" y="5226633"/>
                    <a:pt x="11070772" y="5368925"/>
                  </a:cubicBezTo>
                  <a:cubicBezTo>
                    <a:pt x="10879463" y="5590810"/>
                    <a:pt x="10537917" y="5755893"/>
                    <a:pt x="10132410" y="5994747"/>
                  </a:cubicBezTo>
                  <a:cubicBezTo>
                    <a:pt x="10100116" y="6015847"/>
                    <a:pt x="10009596" y="6072197"/>
                    <a:pt x="9932043" y="6096000"/>
                  </a:cubicBezTo>
                  <a:cubicBezTo>
                    <a:pt x="7182646" y="6047769"/>
                    <a:pt x="2630349" y="6180455"/>
                    <a:pt x="0" y="6096000"/>
                  </a:cubicBezTo>
                  <a:cubicBezTo>
                    <a:pt x="-38581" y="3909324"/>
                    <a:pt x="63341" y="61752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8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1321143"/>
                        <a:gd name="connsiteY0" fmla="*/ 0 h 6096000"/>
                        <a:gd name="connsiteX1" fmla="*/ 11321143 w 11321143"/>
                        <a:gd name="connsiteY1" fmla="*/ 0 h 6096000"/>
                        <a:gd name="connsiteX2" fmla="*/ 11321143 w 11321143"/>
                        <a:gd name="connsiteY2" fmla="*/ 4842695 h 6096000"/>
                        <a:gd name="connsiteX3" fmla="*/ 11309294 w 11321143"/>
                        <a:gd name="connsiteY3" fmla="*/ 4909740 h 6096000"/>
                        <a:gd name="connsiteX4" fmla="*/ 11070772 w 11321143"/>
                        <a:gd name="connsiteY4" fmla="*/ 5368925 h 6096000"/>
                        <a:gd name="connsiteX5" fmla="*/ 10132410 w 11321143"/>
                        <a:gd name="connsiteY5" fmla="*/ 5994747 h 6096000"/>
                        <a:gd name="connsiteX6" fmla="*/ 9932043 w 11321143"/>
                        <a:gd name="connsiteY6" fmla="*/ 6096000 h 6096000"/>
                        <a:gd name="connsiteX7" fmla="*/ 0 w 11321143"/>
                        <a:gd name="connsiteY7" fmla="*/ 6096000 h 6096000"/>
                        <a:gd name="connsiteX8" fmla="*/ 0 w 11321143"/>
                        <a:gd name="connsiteY8" fmla="*/ 0 h 6096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1321143" h="6096000">
                          <a:moveTo>
                            <a:pt x="0" y="0"/>
                          </a:moveTo>
                          <a:lnTo>
                            <a:pt x="11321143" y="0"/>
                          </a:lnTo>
                          <a:lnTo>
                            <a:pt x="11321143" y="4842695"/>
                          </a:lnTo>
                          <a:lnTo>
                            <a:pt x="11309294" y="4909740"/>
                          </a:lnTo>
                          <a:cubicBezTo>
                            <a:pt x="11273708" y="5067564"/>
                            <a:pt x="11205180" y="5221817"/>
                            <a:pt x="11070772" y="5368925"/>
                          </a:cubicBezTo>
                          <a:cubicBezTo>
                            <a:pt x="10869159" y="5589588"/>
                            <a:pt x="10519314" y="5794177"/>
                            <a:pt x="10132410" y="5994747"/>
                          </a:cubicBezTo>
                          <a:lnTo>
                            <a:pt x="9932043" y="6096000"/>
                          </a:lnTo>
                          <a:lnTo>
                            <a:pt x="0" y="609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6F51706-9F01-E6A5-4868-5A99973CA9F4}"/>
                </a:ext>
              </a:extLst>
            </p:cNvPr>
            <p:cNvSpPr/>
            <p:nvPr/>
          </p:nvSpPr>
          <p:spPr>
            <a:xfrm>
              <a:off x="435428" y="300718"/>
              <a:ext cx="11321143" cy="109446"/>
            </a:xfrm>
            <a:prstGeom prst="rect">
              <a:avLst/>
            </a:prstGeom>
            <a:solidFill>
              <a:srgbClr val="04296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EA01D03-48DA-668C-FE6C-03F83B22D33A}"/>
                </a:ext>
              </a:extLst>
            </p:cNvPr>
            <p:cNvGrpSpPr/>
            <p:nvPr/>
          </p:nvGrpSpPr>
          <p:grpSpPr>
            <a:xfrm>
              <a:off x="805492" y="183108"/>
              <a:ext cx="221373" cy="472497"/>
              <a:chOff x="805492" y="183108"/>
              <a:chExt cx="221373" cy="472497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3DA3524-AA0D-08F2-44C7-362B48D2EAF2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弧形 16">
                <a:extLst>
                  <a:ext uri="{FF2B5EF4-FFF2-40B4-BE49-F238E27FC236}">
                    <a16:creationId xmlns:a16="http://schemas.microsoft.com/office/drawing/2014/main" id="{FDAADDAF-89F1-AE71-A1FB-9AB4BBAFC5FB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弧形 15">
                <a:extLst>
                  <a:ext uri="{FF2B5EF4-FFF2-40B4-BE49-F238E27FC236}">
                    <a16:creationId xmlns:a16="http://schemas.microsoft.com/office/drawing/2014/main" id="{52D6A36C-DB74-705F-A1FC-87F3973C18E2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19402B8E-FB3F-DA72-F356-18DCFF11EAD7}"/>
                </a:ext>
              </a:extLst>
            </p:cNvPr>
            <p:cNvSpPr/>
            <p:nvPr/>
          </p:nvSpPr>
          <p:spPr>
            <a:xfrm>
              <a:off x="10391877" y="5246315"/>
              <a:ext cx="1383744" cy="1230685"/>
            </a:xfrm>
            <a:custGeom>
              <a:avLst/>
              <a:gdLst>
                <a:gd name="connsiteX0" fmla="*/ 1383744 w 1383744"/>
                <a:gd name="connsiteY0" fmla="*/ 0 h 1230685"/>
                <a:gd name="connsiteX1" fmla="*/ 1375760 w 1383744"/>
                <a:gd name="connsiteY1" fmla="*/ 45178 h 1230685"/>
                <a:gd name="connsiteX2" fmla="*/ 1137238 w 1383744"/>
                <a:gd name="connsiteY2" fmla="*/ 504363 h 1230685"/>
                <a:gd name="connsiteX3" fmla="*/ 198876 w 1383744"/>
                <a:gd name="connsiteY3" fmla="*/ 1130185 h 1230685"/>
                <a:gd name="connsiteX4" fmla="*/ 0 w 1383744"/>
                <a:gd name="connsiteY4" fmla="*/ 1230685 h 1230685"/>
                <a:gd name="connsiteX5" fmla="*/ 108451 w 1383744"/>
                <a:gd name="connsiteY5" fmla="*/ 1104295 h 1230685"/>
                <a:gd name="connsiteX6" fmla="*/ 295863 w 1383744"/>
                <a:gd name="connsiteY6" fmla="*/ 722644 h 1230685"/>
                <a:gd name="connsiteX7" fmla="*/ 310944 w 1383744"/>
                <a:gd name="connsiteY7" fmla="*/ 125744 h 1230685"/>
                <a:gd name="connsiteX8" fmla="*/ 1023731 w 1383744"/>
                <a:gd name="connsiteY8" fmla="*/ 218613 h 1230685"/>
                <a:gd name="connsiteX9" fmla="*/ 1344959 w 1383744"/>
                <a:gd name="connsiteY9" fmla="*/ 40094 h 123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744" h="1230685">
                  <a:moveTo>
                    <a:pt x="1383744" y="0"/>
                  </a:moveTo>
                  <a:lnTo>
                    <a:pt x="1375760" y="45178"/>
                  </a:lnTo>
                  <a:cubicBezTo>
                    <a:pt x="1340174" y="203002"/>
                    <a:pt x="1271646" y="357255"/>
                    <a:pt x="1137238" y="504363"/>
                  </a:cubicBezTo>
                  <a:cubicBezTo>
                    <a:pt x="935625" y="725026"/>
                    <a:pt x="585780" y="929615"/>
                    <a:pt x="198876" y="1130185"/>
                  </a:cubicBezTo>
                  <a:lnTo>
                    <a:pt x="0" y="1230685"/>
                  </a:lnTo>
                  <a:lnTo>
                    <a:pt x="108451" y="1104295"/>
                  </a:lnTo>
                  <a:cubicBezTo>
                    <a:pt x="209542" y="972278"/>
                    <a:pt x="255382" y="862642"/>
                    <a:pt x="295863" y="722644"/>
                  </a:cubicBezTo>
                  <a:cubicBezTo>
                    <a:pt x="349838" y="535980"/>
                    <a:pt x="332111" y="286611"/>
                    <a:pt x="310944" y="125744"/>
                  </a:cubicBezTo>
                  <a:cubicBezTo>
                    <a:pt x="566002" y="181835"/>
                    <a:pt x="836538" y="248246"/>
                    <a:pt x="1023731" y="218613"/>
                  </a:cubicBezTo>
                  <a:cubicBezTo>
                    <a:pt x="1164126" y="196389"/>
                    <a:pt x="1256300" y="127282"/>
                    <a:pt x="1344959" y="400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739C0472-E474-A4B3-B929-3B41F863025F}"/>
                </a:ext>
              </a:extLst>
            </p:cNvPr>
            <p:cNvGrpSpPr/>
            <p:nvPr/>
          </p:nvGrpSpPr>
          <p:grpSpPr>
            <a:xfrm>
              <a:off x="1602476" y="183108"/>
              <a:ext cx="221373" cy="472497"/>
              <a:chOff x="805492" y="183108"/>
              <a:chExt cx="221373" cy="472497"/>
            </a:xfrm>
          </p:grpSpPr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6FE8DEED-B295-FD00-DF50-88613790E5F9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弧形 108">
                <a:extLst>
                  <a:ext uri="{FF2B5EF4-FFF2-40B4-BE49-F238E27FC236}">
                    <a16:creationId xmlns:a16="http://schemas.microsoft.com/office/drawing/2014/main" id="{BEA3D2D2-AD27-916A-F3A6-91FE69EC56D8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弧形 109">
                <a:extLst>
                  <a:ext uri="{FF2B5EF4-FFF2-40B4-BE49-F238E27FC236}">
                    <a16:creationId xmlns:a16="http://schemas.microsoft.com/office/drawing/2014/main" id="{3850DD2B-7F04-A018-8CD0-A705A292AA74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4CC541C0-A8E7-95BF-A40B-C338790C0FC3}"/>
                </a:ext>
              </a:extLst>
            </p:cNvPr>
            <p:cNvGrpSpPr/>
            <p:nvPr/>
          </p:nvGrpSpPr>
          <p:grpSpPr>
            <a:xfrm>
              <a:off x="2399460" y="183108"/>
              <a:ext cx="221373" cy="472497"/>
              <a:chOff x="805492" y="183108"/>
              <a:chExt cx="221373" cy="472497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F87BD11A-4032-EC72-0D1D-B8DB45906CD2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弧形 112">
                <a:extLst>
                  <a:ext uri="{FF2B5EF4-FFF2-40B4-BE49-F238E27FC236}">
                    <a16:creationId xmlns:a16="http://schemas.microsoft.com/office/drawing/2014/main" id="{B5AF9933-8E68-938A-F3A5-629C7CE0520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弧形 113">
                <a:extLst>
                  <a:ext uri="{FF2B5EF4-FFF2-40B4-BE49-F238E27FC236}">
                    <a16:creationId xmlns:a16="http://schemas.microsoft.com/office/drawing/2014/main" id="{7550CA41-13D8-A46B-C9B1-0566880DB7D3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E8C3430-CF74-EFE9-F27E-42E538301B13}"/>
                </a:ext>
              </a:extLst>
            </p:cNvPr>
            <p:cNvGrpSpPr/>
            <p:nvPr/>
          </p:nvGrpSpPr>
          <p:grpSpPr>
            <a:xfrm>
              <a:off x="3196444" y="183108"/>
              <a:ext cx="221373" cy="472497"/>
              <a:chOff x="805492" y="183108"/>
              <a:chExt cx="221373" cy="472497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B3BE5E86-0255-5728-30B5-938D0E1EE5F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弧形 116">
                <a:extLst>
                  <a:ext uri="{FF2B5EF4-FFF2-40B4-BE49-F238E27FC236}">
                    <a16:creationId xmlns:a16="http://schemas.microsoft.com/office/drawing/2014/main" id="{A5220D09-0F8D-D903-87AC-D0CE153B55D5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8" name="弧形 117">
                <a:extLst>
                  <a:ext uri="{FF2B5EF4-FFF2-40B4-BE49-F238E27FC236}">
                    <a16:creationId xmlns:a16="http://schemas.microsoft.com/office/drawing/2014/main" id="{CDAC760E-6564-2C3A-F74C-C5E8E702AF1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A9EF5B87-4188-7DDA-2917-060541058838}"/>
                </a:ext>
              </a:extLst>
            </p:cNvPr>
            <p:cNvGrpSpPr/>
            <p:nvPr/>
          </p:nvGrpSpPr>
          <p:grpSpPr>
            <a:xfrm>
              <a:off x="3993428" y="183108"/>
              <a:ext cx="221373" cy="472497"/>
              <a:chOff x="805492" y="183108"/>
              <a:chExt cx="221373" cy="472497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471ADCB5-9853-B876-1FA7-AA7969B8F45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弧形 120">
                <a:extLst>
                  <a:ext uri="{FF2B5EF4-FFF2-40B4-BE49-F238E27FC236}">
                    <a16:creationId xmlns:a16="http://schemas.microsoft.com/office/drawing/2014/main" id="{1826CCCF-9E6A-6AB9-AB43-B517B552D1F1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2" name="弧形 121">
                <a:extLst>
                  <a:ext uri="{FF2B5EF4-FFF2-40B4-BE49-F238E27FC236}">
                    <a16:creationId xmlns:a16="http://schemas.microsoft.com/office/drawing/2014/main" id="{75C0091C-F41B-250C-4384-67C7148F979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EF962A91-BB03-A734-1155-A45C0CAD1F9D}"/>
                </a:ext>
              </a:extLst>
            </p:cNvPr>
            <p:cNvGrpSpPr/>
            <p:nvPr/>
          </p:nvGrpSpPr>
          <p:grpSpPr>
            <a:xfrm>
              <a:off x="4790412" y="183108"/>
              <a:ext cx="221373" cy="472497"/>
              <a:chOff x="805492" y="183108"/>
              <a:chExt cx="221373" cy="472497"/>
            </a:xfrm>
          </p:grpSpPr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3724A95C-D979-3422-C8F7-B9E6780EC3C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弧形 124">
                <a:extLst>
                  <a:ext uri="{FF2B5EF4-FFF2-40B4-BE49-F238E27FC236}">
                    <a16:creationId xmlns:a16="http://schemas.microsoft.com/office/drawing/2014/main" id="{8C63B3FA-CDC4-577B-854B-04660AB58E93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弧形 125">
                <a:extLst>
                  <a:ext uri="{FF2B5EF4-FFF2-40B4-BE49-F238E27FC236}">
                    <a16:creationId xmlns:a16="http://schemas.microsoft.com/office/drawing/2014/main" id="{F972F9DF-C114-9C6D-1FB9-8EB8E644795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A6464304-39F6-F378-378B-1001E66B5BC8}"/>
                </a:ext>
              </a:extLst>
            </p:cNvPr>
            <p:cNvGrpSpPr/>
            <p:nvPr/>
          </p:nvGrpSpPr>
          <p:grpSpPr>
            <a:xfrm>
              <a:off x="5587396" y="183108"/>
              <a:ext cx="221373" cy="472497"/>
              <a:chOff x="805492" y="183108"/>
              <a:chExt cx="221373" cy="472497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5505B7A1-B3E4-C131-CB16-E355E06A178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弧形 128">
                <a:extLst>
                  <a:ext uri="{FF2B5EF4-FFF2-40B4-BE49-F238E27FC236}">
                    <a16:creationId xmlns:a16="http://schemas.microsoft.com/office/drawing/2014/main" id="{03E8DF03-8AA1-79BF-F8BD-4CA6FCF2E8B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0" name="弧形 129">
                <a:extLst>
                  <a:ext uri="{FF2B5EF4-FFF2-40B4-BE49-F238E27FC236}">
                    <a16:creationId xmlns:a16="http://schemas.microsoft.com/office/drawing/2014/main" id="{BB3BFD94-3AE8-A1D9-B30C-FF1623D5C936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CD379E85-6A26-6468-A7CD-270DCFBBC622}"/>
                </a:ext>
              </a:extLst>
            </p:cNvPr>
            <p:cNvGrpSpPr/>
            <p:nvPr/>
          </p:nvGrpSpPr>
          <p:grpSpPr>
            <a:xfrm>
              <a:off x="6384380" y="183108"/>
              <a:ext cx="221373" cy="472497"/>
              <a:chOff x="805492" y="183108"/>
              <a:chExt cx="221373" cy="472497"/>
            </a:xfrm>
          </p:grpSpPr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1442CFF1-6B67-CD5F-EDCC-A17D58C51B5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弧形 132">
                <a:extLst>
                  <a:ext uri="{FF2B5EF4-FFF2-40B4-BE49-F238E27FC236}">
                    <a16:creationId xmlns:a16="http://schemas.microsoft.com/office/drawing/2014/main" id="{7500378F-1354-3ACD-2DC7-043E59DF03B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弧形 133">
                <a:extLst>
                  <a:ext uri="{FF2B5EF4-FFF2-40B4-BE49-F238E27FC236}">
                    <a16:creationId xmlns:a16="http://schemas.microsoft.com/office/drawing/2014/main" id="{01039A0D-C1E1-B585-B58B-A894E0F8BE7A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BDF448CF-35B0-4858-07FF-1BAB3CF16711}"/>
                </a:ext>
              </a:extLst>
            </p:cNvPr>
            <p:cNvGrpSpPr/>
            <p:nvPr/>
          </p:nvGrpSpPr>
          <p:grpSpPr>
            <a:xfrm>
              <a:off x="7181364" y="183108"/>
              <a:ext cx="221373" cy="472497"/>
              <a:chOff x="805492" y="183108"/>
              <a:chExt cx="221373" cy="472497"/>
            </a:xfrm>
          </p:grpSpPr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CEDC6F1E-9FCD-70CE-E04C-1468B6DB543F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弧形 136">
                <a:extLst>
                  <a:ext uri="{FF2B5EF4-FFF2-40B4-BE49-F238E27FC236}">
                    <a16:creationId xmlns:a16="http://schemas.microsoft.com/office/drawing/2014/main" id="{D643AB2C-13AA-07A2-915E-C5165437D37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8" name="弧形 137">
                <a:extLst>
                  <a:ext uri="{FF2B5EF4-FFF2-40B4-BE49-F238E27FC236}">
                    <a16:creationId xmlns:a16="http://schemas.microsoft.com/office/drawing/2014/main" id="{DC78C16F-BEE2-A687-49B4-82A49C2FBB9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1FBA4EA5-62BE-4E3F-5848-DB1DC6C75263}"/>
                </a:ext>
              </a:extLst>
            </p:cNvPr>
            <p:cNvGrpSpPr/>
            <p:nvPr/>
          </p:nvGrpSpPr>
          <p:grpSpPr>
            <a:xfrm>
              <a:off x="7978348" y="183108"/>
              <a:ext cx="221373" cy="472497"/>
              <a:chOff x="805492" y="183108"/>
              <a:chExt cx="221373" cy="472497"/>
            </a:xfrm>
          </p:grpSpPr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A4494EAD-458D-7739-CCE9-B02DF7AAA484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弧形 140">
                <a:extLst>
                  <a:ext uri="{FF2B5EF4-FFF2-40B4-BE49-F238E27FC236}">
                    <a16:creationId xmlns:a16="http://schemas.microsoft.com/office/drawing/2014/main" id="{EB59FB1E-CD8F-182D-B626-9A5843DC233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2" name="弧形 141">
                <a:extLst>
                  <a:ext uri="{FF2B5EF4-FFF2-40B4-BE49-F238E27FC236}">
                    <a16:creationId xmlns:a16="http://schemas.microsoft.com/office/drawing/2014/main" id="{9CC03AA6-B605-B256-AEB4-A44C844AFCF7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F879345F-DCB4-5084-484E-77E0762BD164}"/>
                </a:ext>
              </a:extLst>
            </p:cNvPr>
            <p:cNvGrpSpPr/>
            <p:nvPr/>
          </p:nvGrpSpPr>
          <p:grpSpPr>
            <a:xfrm>
              <a:off x="8775332" y="183108"/>
              <a:ext cx="221373" cy="472497"/>
              <a:chOff x="805492" y="183108"/>
              <a:chExt cx="221373" cy="472497"/>
            </a:xfrm>
          </p:grpSpPr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5FF52351-34E2-5738-C095-D294CDF04789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弧形 144">
                <a:extLst>
                  <a:ext uri="{FF2B5EF4-FFF2-40B4-BE49-F238E27FC236}">
                    <a16:creationId xmlns:a16="http://schemas.microsoft.com/office/drawing/2014/main" id="{874759FE-2321-B622-57F9-6D3895043D26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6" name="弧形 145">
                <a:extLst>
                  <a:ext uri="{FF2B5EF4-FFF2-40B4-BE49-F238E27FC236}">
                    <a16:creationId xmlns:a16="http://schemas.microsoft.com/office/drawing/2014/main" id="{A022F923-2730-53FB-D251-F50032C1884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79DF7A88-22A7-3A96-CC69-2093014826F9}"/>
                </a:ext>
              </a:extLst>
            </p:cNvPr>
            <p:cNvGrpSpPr/>
            <p:nvPr/>
          </p:nvGrpSpPr>
          <p:grpSpPr>
            <a:xfrm>
              <a:off x="9572316" y="183108"/>
              <a:ext cx="221373" cy="472497"/>
              <a:chOff x="805492" y="183108"/>
              <a:chExt cx="221373" cy="472497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BE3EE49D-FB6C-E7FA-81A7-F1F156D78CE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弧形 148">
                <a:extLst>
                  <a:ext uri="{FF2B5EF4-FFF2-40B4-BE49-F238E27FC236}">
                    <a16:creationId xmlns:a16="http://schemas.microsoft.com/office/drawing/2014/main" id="{0C5C8F74-3082-C4F0-8961-D6C909F56954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弧形 149">
                <a:extLst>
                  <a:ext uri="{FF2B5EF4-FFF2-40B4-BE49-F238E27FC236}">
                    <a16:creationId xmlns:a16="http://schemas.microsoft.com/office/drawing/2014/main" id="{D717EEF2-B8C9-4949-FBEC-D436A8B8EA2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DFE29A25-5253-DA9B-F70B-C85394270472}"/>
                </a:ext>
              </a:extLst>
            </p:cNvPr>
            <p:cNvGrpSpPr/>
            <p:nvPr/>
          </p:nvGrpSpPr>
          <p:grpSpPr>
            <a:xfrm>
              <a:off x="10369300" y="183108"/>
              <a:ext cx="221373" cy="472497"/>
              <a:chOff x="805492" y="183108"/>
              <a:chExt cx="221373" cy="472497"/>
            </a:xfrm>
          </p:grpSpPr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1A656AFC-7574-36E6-D5C4-C9FC7CA86FA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弧形 152">
                <a:extLst>
                  <a:ext uri="{FF2B5EF4-FFF2-40B4-BE49-F238E27FC236}">
                    <a16:creationId xmlns:a16="http://schemas.microsoft.com/office/drawing/2014/main" id="{CE3A35DC-5510-D771-E16D-2A41F75194C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弧形 153">
                <a:extLst>
                  <a:ext uri="{FF2B5EF4-FFF2-40B4-BE49-F238E27FC236}">
                    <a16:creationId xmlns:a16="http://schemas.microsoft.com/office/drawing/2014/main" id="{529E517B-C0A1-3103-C18B-4F4C3021830A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6372C7F4-41AD-734B-DF4F-E6260DE36AF6}"/>
                </a:ext>
              </a:extLst>
            </p:cNvPr>
            <p:cNvGrpSpPr/>
            <p:nvPr/>
          </p:nvGrpSpPr>
          <p:grpSpPr>
            <a:xfrm>
              <a:off x="11166284" y="183108"/>
              <a:ext cx="221373" cy="472497"/>
              <a:chOff x="805492" y="183108"/>
              <a:chExt cx="221373" cy="472497"/>
            </a:xfrm>
          </p:grpSpPr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9FC3FF22-92A5-1E3E-0531-C484FF29989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弧形 156">
                <a:extLst>
                  <a:ext uri="{FF2B5EF4-FFF2-40B4-BE49-F238E27FC236}">
                    <a16:creationId xmlns:a16="http://schemas.microsoft.com/office/drawing/2014/main" id="{CAD21857-E00C-DCB2-DA27-0F213A3FE221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8" name="弧形 157">
                <a:extLst>
                  <a:ext uri="{FF2B5EF4-FFF2-40B4-BE49-F238E27FC236}">
                    <a16:creationId xmlns:a16="http://schemas.microsoft.com/office/drawing/2014/main" id="{671D1575-8889-1FD8-776D-A35F6544FD16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28D1779C-0E02-344C-87B7-011A8A92646C}"/>
                </a:ext>
              </a:extLst>
            </p:cNvPr>
            <p:cNvGrpSpPr/>
            <p:nvPr/>
          </p:nvGrpSpPr>
          <p:grpSpPr>
            <a:xfrm>
              <a:off x="808790" y="1028389"/>
              <a:ext cx="10521122" cy="4953000"/>
              <a:chOff x="808790" y="1130300"/>
              <a:chExt cx="10521122" cy="4953000"/>
            </a:xfrm>
          </p:grpSpPr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25CA6A34-C687-B7BF-E3FA-CB013ED7E109}"/>
                  </a:ext>
                </a:extLst>
              </p:cNvPr>
              <p:cNvCxnSpPr/>
              <p:nvPr/>
            </p:nvCxnSpPr>
            <p:spPr>
              <a:xfrm>
                <a:off x="808790" y="11303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DD5D3456-2AEE-1FB2-DCCE-5C64250FDB5C}"/>
                  </a:ext>
                </a:extLst>
              </p:cNvPr>
              <p:cNvCxnSpPr/>
              <p:nvPr/>
            </p:nvCxnSpPr>
            <p:spPr>
              <a:xfrm>
                <a:off x="808790" y="16256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EFEEC05C-142E-9643-4B62-BD80DA4B9F3C}"/>
                  </a:ext>
                </a:extLst>
              </p:cNvPr>
              <p:cNvCxnSpPr/>
              <p:nvPr/>
            </p:nvCxnSpPr>
            <p:spPr>
              <a:xfrm>
                <a:off x="808790" y="21209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E69C4893-B645-5320-B451-7EA07FF8EBAE}"/>
                  </a:ext>
                </a:extLst>
              </p:cNvPr>
              <p:cNvCxnSpPr/>
              <p:nvPr/>
            </p:nvCxnSpPr>
            <p:spPr>
              <a:xfrm>
                <a:off x="808790" y="26162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799AC3F5-D7A4-F7D5-87B2-4EA30A48E290}"/>
                  </a:ext>
                </a:extLst>
              </p:cNvPr>
              <p:cNvCxnSpPr/>
              <p:nvPr/>
            </p:nvCxnSpPr>
            <p:spPr>
              <a:xfrm>
                <a:off x="808790" y="31115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22C77740-FCC4-935D-4675-82BE0241D4E3}"/>
                  </a:ext>
                </a:extLst>
              </p:cNvPr>
              <p:cNvCxnSpPr/>
              <p:nvPr/>
            </p:nvCxnSpPr>
            <p:spPr>
              <a:xfrm>
                <a:off x="808790" y="36068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6E4237C8-C5EF-92CC-E77E-6836F3035715}"/>
                  </a:ext>
                </a:extLst>
              </p:cNvPr>
              <p:cNvCxnSpPr/>
              <p:nvPr/>
            </p:nvCxnSpPr>
            <p:spPr>
              <a:xfrm>
                <a:off x="808790" y="41021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93B61F46-B046-5B0B-C452-D675698C0F51}"/>
                  </a:ext>
                </a:extLst>
              </p:cNvPr>
              <p:cNvCxnSpPr/>
              <p:nvPr/>
            </p:nvCxnSpPr>
            <p:spPr>
              <a:xfrm>
                <a:off x="808790" y="45974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53D28B31-8FFF-FDB3-92B8-8F32B970CA09}"/>
                  </a:ext>
                </a:extLst>
              </p:cNvPr>
              <p:cNvCxnSpPr/>
              <p:nvPr/>
            </p:nvCxnSpPr>
            <p:spPr>
              <a:xfrm>
                <a:off x="808790" y="50927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A394E6EE-18FF-8144-5707-CDAEDFDEE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90" y="5588000"/>
                <a:ext cx="9555573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A7E6CE26-5951-28FE-6171-B18291EB2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90" y="6083300"/>
                <a:ext cx="940201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6">
            <a:extLst>
              <a:ext uri="{FF2B5EF4-FFF2-40B4-BE49-F238E27FC236}">
                <a16:creationId xmlns:a16="http://schemas.microsoft.com/office/drawing/2014/main" id="{89B05E3B-FD1B-FC5E-94BD-D6A765B42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161" y="1896618"/>
            <a:ext cx="3968298" cy="315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buNone/>
            </a:pPr>
            <a:r>
              <a:rPr lang="en-US" altLang="zh-CN" sz="19900" cap="all" spc="569" dirty="0">
                <a:solidFill>
                  <a:srgbClr val="042964"/>
                </a:solidFill>
                <a:latin typeface="Aa厚底黑" panose="00020600040101010101" pitchFamily="18" charset="-122"/>
                <a:ea typeface="Aa厚底黑" panose="00020600040101010101" pitchFamily="18" charset="-122"/>
                <a:cs typeface="+mn-ea"/>
                <a:sym typeface="+mn-lt"/>
              </a:rPr>
              <a:t>04</a:t>
            </a:r>
            <a:endParaRPr lang="zh-CN" altLang="en-US" sz="19900" cap="all" spc="569" dirty="0">
              <a:solidFill>
                <a:srgbClr val="042964"/>
              </a:solidFill>
              <a:latin typeface="Aa厚底黑" panose="00020600040101010101" pitchFamily="18" charset="-122"/>
              <a:ea typeface="Aa厚底黑" panose="00020600040101010101" pitchFamily="18" charset="-122"/>
              <a:cs typeface="+mn-ea"/>
              <a:sym typeface="+mn-lt"/>
            </a:endParaRPr>
          </a:p>
        </p:txBody>
      </p: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51A1228B-4B77-7023-782E-ADE5B1A10276}"/>
              </a:ext>
            </a:extLst>
          </p:cNvPr>
          <p:cNvGrpSpPr/>
          <p:nvPr/>
        </p:nvGrpSpPr>
        <p:grpSpPr>
          <a:xfrm>
            <a:off x="1524089" y="1524198"/>
            <a:ext cx="1055619" cy="453487"/>
            <a:chOff x="3882103" y="1037009"/>
            <a:chExt cx="1419541" cy="609825"/>
          </a:xfrm>
          <a:solidFill>
            <a:srgbClr val="042964"/>
          </a:solidFill>
        </p:grpSpPr>
        <p:grpSp>
          <p:nvGrpSpPr>
            <p:cNvPr id="198" name="图形 2">
              <a:extLst>
                <a:ext uri="{FF2B5EF4-FFF2-40B4-BE49-F238E27FC236}">
                  <a16:creationId xmlns:a16="http://schemas.microsoft.com/office/drawing/2014/main" id="{5087447C-46EA-049C-269F-F522A7417B96}"/>
                </a:ext>
              </a:extLst>
            </p:cNvPr>
            <p:cNvGrpSpPr/>
            <p:nvPr/>
          </p:nvGrpSpPr>
          <p:grpSpPr>
            <a:xfrm>
              <a:off x="4454145" y="1037009"/>
              <a:ext cx="847499" cy="609013"/>
              <a:chOff x="9726108" y="-3043846"/>
              <a:chExt cx="847499" cy="609013"/>
            </a:xfrm>
            <a:grpFill/>
          </p:grpSpPr>
          <p:sp>
            <p:nvSpPr>
              <p:cNvPr id="199" name="任意多边形: 形状 198">
                <a:extLst>
                  <a:ext uri="{FF2B5EF4-FFF2-40B4-BE49-F238E27FC236}">
                    <a16:creationId xmlns:a16="http://schemas.microsoft.com/office/drawing/2014/main" id="{E0237F79-CCF6-77B3-76AC-2EE408F45B81}"/>
                  </a:ext>
                </a:extLst>
              </p:cNvPr>
              <p:cNvSpPr/>
              <p:nvPr/>
            </p:nvSpPr>
            <p:spPr>
              <a:xfrm>
                <a:off x="9726108" y="-3043846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0" name="任意多边形: 形状 199">
                <a:extLst>
                  <a:ext uri="{FF2B5EF4-FFF2-40B4-BE49-F238E27FC236}">
                    <a16:creationId xmlns:a16="http://schemas.microsoft.com/office/drawing/2014/main" id="{5158E2FF-0D97-71F0-F887-12645832045D}"/>
                  </a:ext>
                </a:extLst>
              </p:cNvPr>
              <p:cNvSpPr/>
              <p:nvPr/>
            </p:nvSpPr>
            <p:spPr>
              <a:xfrm>
                <a:off x="9726108" y="-2798047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631A7153-CD1E-E595-9562-85B85C9C0971}"/>
                  </a:ext>
                </a:extLst>
              </p:cNvPr>
              <p:cNvSpPr/>
              <p:nvPr/>
            </p:nvSpPr>
            <p:spPr>
              <a:xfrm>
                <a:off x="9726108" y="-2552248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02" name="图形 2">
              <a:extLst>
                <a:ext uri="{FF2B5EF4-FFF2-40B4-BE49-F238E27FC236}">
                  <a16:creationId xmlns:a16="http://schemas.microsoft.com/office/drawing/2014/main" id="{63D346C6-E958-AB6D-3CCF-0219793C6CF5}"/>
                </a:ext>
              </a:extLst>
            </p:cNvPr>
            <p:cNvGrpSpPr/>
            <p:nvPr/>
          </p:nvGrpSpPr>
          <p:grpSpPr>
            <a:xfrm>
              <a:off x="3882103" y="1037821"/>
              <a:ext cx="572448" cy="609013"/>
              <a:chOff x="9154066" y="-3043034"/>
              <a:chExt cx="572448" cy="609013"/>
            </a:xfrm>
            <a:grpFill/>
          </p:grpSpPr>
          <p:sp>
            <p:nvSpPr>
              <p:cNvPr id="203" name="任意多边形: 形状 202">
                <a:extLst>
                  <a:ext uri="{FF2B5EF4-FFF2-40B4-BE49-F238E27FC236}">
                    <a16:creationId xmlns:a16="http://schemas.microsoft.com/office/drawing/2014/main" id="{517E2107-A98A-BAE2-1215-A3B2719BC7FF}"/>
                  </a:ext>
                </a:extLst>
              </p:cNvPr>
              <p:cNvSpPr/>
              <p:nvPr/>
            </p:nvSpPr>
            <p:spPr>
              <a:xfrm>
                <a:off x="9154066" y="-3043034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752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4" name="任意多边形: 形状 203">
                <a:extLst>
                  <a:ext uri="{FF2B5EF4-FFF2-40B4-BE49-F238E27FC236}">
                    <a16:creationId xmlns:a16="http://schemas.microsoft.com/office/drawing/2014/main" id="{5606904F-B621-1BC4-0540-55DF42BD0440}"/>
                  </a:ext>
                </a:extLst>
              </p:cNvPr>
              <p:cNvSpPr/>
              <p:nvPr/>
            </p:nvSpPr>
            <p:spPr>
              <a:xfrm>
                <a:off x="9154066" y="-2797235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345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5" name="任意多边形: 形状 204">
                <a:extLst>
                  <a:ext uri="{FF2B5EF4-FFF2-40B4-BE49-F238E27FC236}">
                    <a16:creationId xmlns:a16="http://schemas.microsoft.com/office/drawing/2014/main" id="{4872F4A1-C640-FFA4-B4AB-8949F16E62BA}"/>
                  </a:ext>
                </a:extLst>
              </p:cNvPr>
              <p:cNvSpPr/>
              <p:nvPr/>
            </p:nvSpPr>
            <p:spPr>
              <a:xfrm>
                <a:off x="9154066" y="-2551436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345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4" name="图形 2">
            <a:extLst>
              <a:ext uri="{FF2B5EF4-FFF2-40B4-BE49-F238E27FC236}">
                <a16:creationId xmlns:a16="http://schemas.microsoft.com/office/drawing/2014/main" id="{AA296C1A-D29B-3E5A-843B-2CE9F778173F}"/>
              </a:ext>
            </a:extLst>
          </p:cNvPr>
          <p:cNvGrpSpPr/>
          <p:nvPr/>
        </p:nvGrpSpPr>
        <p:grpSpPr>
          <a:xfrm>
            <a:off x="7552495" y="4691023"/>
            <a:ext cx="841831" cy="842658"/>
            <a:chOff x="12205072" y="-1145302"/>
            <a:chExt cx="670921" cy="671580"/>
          </a:xfrm>
          <a:solidFill>
            <a:srgbClr val="042964"/>
          </a:solidFill>
        </p:grpSpPr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4D7CE342-58F9-2B7A-2F32-94D1543C63CE}"/>
                </a:ext>
              </a:extLst>
            </p:cNvPr>
            <p:cNvSpPr/>
            <p:nvPr/>
          </p:nvSpPr>
          <p:spPr>
            <a:xfrm>
              <a:off x="12349150" y="-598348"/>
              <a:ext cx="18485" cy="18181"/>
            </a:xfrm>
            <a:custGeom>
              <a:avLst/>
              <a:gdLst>
                <a:gd name="connsiteX0" fmla="*/ 9649 w 18485"/>
                <a:gd name="connsiteY0" fmla="*/ 18181 h 18181"/>
                <a:gd name="connsiteX1" fmla="*/ 3149 w 18485"/>
                <a:gd name="connsiteY1" fmla="*/ 15743 h 18181"/>
                <a:gd name="connsiteX2" fmla="*/ 2743 w 18485"/>
                <a:gd name="connsiteY2" fmla="*/ 15337 h 18181"/>
                <a:gd name="connsiteX3" fmla="*/ 2743 w 18485"/>
                <a:gd name="connsiteY3" fmla="*/ 2742 h 18181"/>
                <a:gd name="connsiteX4" fmla="*/ 15337 w 18485"/>
                <a:gd name="connsiteY4" fmla="*/ 2742 h 18181"/>
                <a:gd name="connsiteX5" fmla="*/ 15744 w 18485"/>
                <a:gd name="connsiteY5" fmla="*/ 3149 h 18181"/>
                <a:gd name="connsiteX6" fmla="*/ 15744 w 18485"/>
                <a:gd name="connsiteY6" fmla="*/ 15743 h 18181"/>
                <a:gd name="connsiteX7" fmla="*/ 9649 w 18485"/>
                <a:gd name="connsiteY7" fmla="*/ 18181 h 1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85" h="18181">
                  <a:moveTo>
                    <a:pt x="9649" y="18181"/>
                  </a:moveTo>
                  <a:cubicBezTo>
                    <a:pt x="7211" y="18181"/>
                    <a:pt x="5180" y="17368"/>
                    <a:pt x="3149" y="15743"/>
                  </a:cubicBezTo>
                  <a:lnTo>
                    <a:pt x="2743" y="15337"/>
                  </a:lnTo>
                  <a:cubicBezTo>
                    <a:pt x="-914" y="11681"/>
                    <a:pt x="-914" y="6399"/>
                    <a:pt x="2743" y="2742"/>
                  </a:cubicBezTo>
                  <a:cubicBezTo>
                    <a:pt x="6399" y="-914"/>
                    <a:pt x="11681" y="-914"/>
                    <a:pt x="15337" y="2742"/>
                  </a:cubicBezTo>
                  <a:lnTo>
                    <a:pt x="15744" y="3149"/>
                  </a:lnTo>
                  <a:cubicBezTo>
                    <a:pt x="19400" y="6805"/>
                    <a:pt x="19400" y="12087"/>
                    <a:pt x="15744" y="15743"/>
                  </a:cubicBezTo>
                  <a:cubicBezTo>
                    <a:pt x="14119" y="17368"/>
                    <a:pt x="12087" y="18181"/>
                    <a:pt x="9649" y="18181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43AE8970-9224-7FDF-F3FD-0DA0AC3CEE42}"/>
                </a:ext>
              </a:extLst>
            </p:cNvPr>
            <p:cNvSpPr/>
            <p:nvPr/>
          </p:nvSpPr>
          <p:spPr>
            <a:xfrm>
              <a:off x="12205072" y="-675084"/>
              <a:ext cx="201110" cy="201362"/>
            </a:xfrm>
            <a:custGeom>
              <a:avLst/>
              <a:gdLst>
                <a:gd name="connsiteX0" fmla="*/ 8686 w 201110"/>
                <a:gd name="connsiteY0" fmla="*/ 201363 h 201362"/>
                <a:gd name="connsiteX1" fmla="*/ 2592 w 201110"/>
                <a:gd name="connsiteY1" fmla="*/ 198925 h 201362"/>
                <a:gd name="connsiteX2" fmla="*/ 560 w 201110"/>
                <a:gd name="connsiteY2" fmla="*/ 189581 h 201362"/>
                <a:gd name="connsiteX3" fmla="*/ 68002 w 201110"/>
                <a:gd name="connsiteY3" fmla="*/ 6349 h 201362"/>
                <a:gd name="connsiteX4" fmla="*/ 68002 w 201110"/>
                <a:gd name="connsiteY4" fmla="*/ 6349 h 201362"/>
                <a:gd name="connsiteX5" fmla="*/ 68002 w 201110"/>
                <a:gd name="connsiteY5" fmla="*/ 5942 h 201362"/>
                <a:gd name="connsiteX6" fmla="*/ 74503 w 201110"/>
                <a:gd name="connsiteY6" fmla="*/ 255 h 201362"/>
                <a:gd name="connsiteX7" fmla="*/ 82628 w 201110"/>
                <a:gd name="connsiteY7" fmla="*/ 2692 h 201362"/>
                <a:gd name="connsiteX8" fmla="*/ 82628 w 201110"/>
                <a:gd name="connsiteY8" fmla="*/ 2692 h 201362"/>
                <a:gd name="connsiteX9" fmla="*/ 83847 w 201110"/>
                <a:gd name="connsiteY9" fmla="*/ 13662 h 201362"/>
                <a:gd name="connsiteX10" fmla="*/ 23311 w 201110"/>
                <a:gd name="connsiteY10" fmla="*/ 177799 h 201362"/>
                <a:gd name="connsiteX11" fmla="*/ 187449 w 201110"/>
                <a:gd name="connsiteY11" fmla="*/ 117263 h 201362"/>
                <a:gd name="connsiteX12" fmla="*/ 198418 w 201110"/>
                <a:gd name="connsiteY12" fmla="*/ 118482 h 201362"/>
                <a:gd name="connsiteX13" fmla="*/ 198418 w 201110"/>
                <a:gd name="connsiteY13" fmla="*/ 118482 h 201362"/>
                <a:gd name="connsiteX14" fmla="*/ 200856 w 201110"/>
                <a:gd name="connsiteY14" fmla="*/ 126608 h 201362"/>
                <a:gd name="connsiteX15" fmla="*/ 195168 w 201110"/>
                <a:gd name="connsiteY15" fmla="*/ 133108 h 201362"/>
                <a:gd name="connsiteX16" fmla="*/ 194762 w 201110"/>
                <a:gd name="connsiteY16" fmla="*/ 133108 h 201362"/>
                <a:gd name="connsiteX17" fmla="*/ 194762 w 201110"/>
                <a:gd name="connsiteY17" fmla="*/ 133108 h 201362"/>
                <a:gd name="connsiteX18" fmla="*/ 194762 w 201110"/>
                <a:gd name="connsiteY18" fmla="*/ 133108 h 201362"/>
                <a:gd name="connsiteX19" fmla="*/ 11529 w 201110"/>
                <a:gd name="connsiteY19" fmla="*/ 200550 h 201362"/>
                <a:gd name="connsiteX20" fmla="*/ 8686 w 201110"/>
                <a:gd name="connsiteY20" fmla="*/ 201363 h 20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1110" h="201362">
                  <a:moveTo>
                    <a:pt x="8686" y="201363"/>
                  </a:moveTo>
                  <a:cubicBezTo>
                    <a:pt x="6248" y="201363"/>
                    <a:pt x="4216" y="200550"/>
                    <a:pt x="2592" y="198925"/>
                  </a:cubicBezTo>
                  <a:cubicBezTo>
                    <a:pt x="153" y="196488"/>
                    <a:pt x="-659" y="192831"/>
                    <a:pt x="560" y="189581"/>
                  </a:cubicBezTo>
                  <a:lnTo>
                    <a:pt x="68002" y="6349"/>
                  </a:lnTo>
                  <a:cubicBezTo>
                    <a:pt x="68002" y="6349"/>
                    <a:pt x="68002" y="6349"/>
                    <a:pt x="68002" y="6349"/>
                  </a:cubicBezTo>
                  <a:lnTo>
                    <a:pt x="68002" y="5942"/>
                  </a:lnTo>
                  <a:cubicBezTo>
                    <a:pt x="69221" y="3099"/>
                    <a:pt x="71659" y="1067"/>
                    <a:pt x="74503" y="255"/>
                  </a:cubicBezTo>
                  <a:cubicBezTo>
                    <a:pt x="77347" y="-558"/>
                    <a:pt x="80597" y="661"/>
                    <a:pt x="82628" y="2692"/>
                  </a:cubicBezTo>
                  <a:lnTo>
                    <a:pt x="82628" y="2692"/>
                  </a:lnTo>
                  <a:cubicBezTo>
                    <a:pt x="85472" y="5536"/>
                    <a:pt x="85879" y="10005"/>
                    <a:pt x="83847" y="13662"/>
                  </a:cubicBezTo>
                  <a:lnTo>
                    <a:pt x="23311" y="177799"/>
                  </a:lnTo>
                  <a:lnTo>
                    <a:pt x="187449" y="117263"/>
                  </a:lnTo>
                  <a:cubicBezTo>
                    <a:pt x="190699" y="115232"/>
                    <a:pt x="195574" y="115638"/>
                    <a:pt x="198418" y="118482"/>
                  </a:cubicBezTo>
                  <a:lnTo>
                    <a:pt x="198418" y="118482"/>
                  </a:lnTo>
                  <a:cubicBezTo>
                    <a:pt x="200450" y="120513"/>
                    <a:pt x="201669" y="123764"/>
                    <a:pt x="200856" y="126608"/>
                  </a:cubicBezTo>
                  <a:cubicBezTo>
                    <a:pt x="200043" y="129451"/>
                    <a:pt x="198011" y="131889"/>
                    <a:pt x="195168" y="133108"/>
                  </a:cubicBezTo>
                  <a:lnTo>
                    <a:pt x="194762" y="133108"/>
                  </a:lnTo>
                  <a:lnTo>
                    <a:pt x="194762" y="133108"/>
                  </a:lnTo>
                  <a:cubicBezTo>
                    <a:pt x="194762" y="133108"/>
                    <a:pt x="194762" y="133108"/>
                    <a:pt x="194762" y="133108"/>
                  </a:cubicBezTo>
                  <a:lnTo>
                    <a:pt x="11529" y="200550"/>
                  </a:lnTo>
                  <a:cubicBezTo>
                    <a:pt x="10717" y="201363"/>
                    <a:pt x="9498" y="201363"/>
                    <a:pt x="8686" y="201363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DF0E8606-DAAD-9849-51F5-A359CFD97F8A}"/>
                </a:ext>
              </a:extLst>
            </p:cNvPr>
            <p:cNvSpPr/>
            <p:nvPr/>
          </p:nvSpPr>
          <p:spPr>
            <a:xfrm>
              <a:off x="12310960" y="-636944"/>
              <a:ext cx="18485" cy="18181"/>
            </a:xfrm>
            <a:custGeom>
              <a:avLst/>
              <a:gdLst>
                <a:gd name="connsiteX0" fmla="*/ 9243 w 18485"/>
                <a:gd name="connsiteY0" fmla="*/ 18181 h 18181"/>
                <a:gd name="connsiteX1" fmla="*/ 3149 w 18485"/>
                <a:gd name="connsiteY1" fmla="*/ 15743 h 18181"/>
                <a:gd name="connsiteX2" fmla="*/ 2742 w 18485"/>
                <a:gd name="connsiteY2" fmla="*/ 15337 h 18181"/>
                <a:gd name="connsiteX3" fmla="*/ 2742 w 18485"/>
                <a:gd name="connsiteY3" fmla="*/ 2742 h 18181"/>
                <a:gd name="connsiteX4" fmla="*/ 15337 w 18485"/>
                <a:gd name="connsiteY4" fmla="*/ 2742 h 18181"/>
                <a:gd name="connsiteX5" fmla="*/ 15744 w 18485"/>
                <a:gd name="connsiteY5" fmla="*/ 3149 h 18181"/>
                <a:gd name="connsiteX6" fmla="*/ 15744 w 18485"/>
                <a:gd name="connsiteY6" fmla="*/ 15743 h 18181"/>
                <a:gd name="connsiteX7" fmla="*/ 9243 w 18485"/>
                <a:gd name="connsiteY7" fmla="*/ 18181 h 1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85" h="18181">
                  <a:moveTo>
                    <a:pt x="9243" y="18181"/>
                  </a:moveTo>
                  <a:cubicBezTo>
                    <a:pt x="6805" y="18181"/>
                    <a:pt x="4773" y="17368"/>
                    <a:pt x="3149" y="15743"/>
                  </a:cubicBezTo>
                  <a:lnTo>
                    <a:pt x="2742" y="15337"/>
                  </a:lnTo>
                  <a:cubicBezTo>
                    <a:pt x="-914" y="11681"/>
                    <a:pt x="-914" y="6399"/>
                    <a:pt x="2742" y="2742"/>
                  </a:cubicBezTo>
                  <a:cubicBezTo>
                    <a:pt x="6399" y="-914"/>
                    <a:pt x="11681" y="-914"/>
                    <a:pt x="15337" y="2742"/>
                  </a:cubicBezTo>
                  <a:lnTo>
                    <a:pt x="15744" y="3149"/>
                  </a:lnTo>
                  <a:cubicBezTo>
                    <a:pt x="19400" y="6805"/>
                    <a:pt x="19400" y="12087"/>
                    <a:pt x="15744" y="15743"/>
                  </a:cubicBezTo>
                  <a:cubicBezTo>
                    <a:pt x="13712" y="17368"/>
                    <a:pt x="11274" y="18181"/>
                    <a:pt x="9243" y="18181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328E17F0-94E5-7AED-0964-330D67A0F7A2}"/>
                </a:ext>
              </a:extLst>
            </p:cNvPr>
            <p:cNvSpPr/>
            <p:nvPr/>
          </p:nvSpPr>
          <p:spPr>
            <a:xfrm>
              <a:off x="12266574" y="-1107518"/>
              <a:ext cx="494340" cy="494442"/>
            </a:xfrm>
            <a:custGeom>
              <a:avLst/>
              <a:gdLst>
                <a:gd name="connsiteX0" fmla="*/ 36158 w 494340"/>
                <a:gd name="connsiteY0" fmla="*/ 494442 h 494442"/>
                <a:gd name="connsiteX1" fmla="*/ 10563 w 494340"/>
                <a:gd name="connsiteY1" fmla="*/ 483879 h 494442"/>
                <a:gd name="connsiteX2" fmla="*/ 0 w 494340"/>
                <a:gd name="connsiteY2" fmla="*/ 458283 h 494442"/>
                <a:gd name="connsiteX3" fmla="*/ 10563 w 494340"/>
                <a:gd name="connsiteY3" fmla="*/ 432688 h 494442"/>
                <a:gd name="connsiteX4" fmla="*/ 440813 w 494340"/>
                <a:gd name="connsiteY4" fmla="*/ 2438 h 494442"/>
                <a:gd name="connsiteX5" fmla="*/ 446908 w 494340"/>
                <a:gd name="connsiteY5" fmla="*/ 0 h 494442"/>
                <a:gd name="connsiteX6" fmla="*/ 453002 w 494340"/>
                <a:gd name="connsiteY6" fmla="*/ 2438 h 494442"/>
                <a:gd name="connsiteX7" fmla="*/ 491598 w 494340"/>
                <a:gd name="connsiteY7" fmla="*/ 41034 h 494442"/>
                <a:gd name="connsiteX8" fmla="*/ 491598 w 494340"/>
                <a:gd name="connsiteY8" fmla="*/ 53629 h 494442"/>
                <a:gd name="connsiteX9" fmla="*/ 61754 w 494340"/>
                <a:gd name="connsiteY9" fmla="*/ 483879 h 494442"/>
                <a:gd name="connsiteX10" fmla="*/ 36158 w 494340"/>
                <a:gd name="connsiteY10" fmla="*/ 494442 h 494442"/>
                <a:gd name="connsiteX11" fmla="*/ 446908 w 494340"/>
                <a:gd name="connsiteY11" fmla="*/ 21533 h 494442"/>
                <a:gd name="connsiteX12" fmla="*/ 23158 w 494340"/>
                <a:gd name="connsiteY12" fmla="*/ 445283 h 494442"/>
                <a:gd name="connsiteX13" fmla="*/ 17876 w 494340"/>
                <a:gd name="connsiteY13" fmla="*/ 458283 h 494442"/>
                <a:gd name="connsiteX14" fmla="*/ 23158 w 494340"/>
                <a:gd name="connsiteY14" fmla="*/ 471284 h 494442"/>
                <a:gd name="connsiteX15" fmla="*/ 36158 w 494340"/>
                <a:gd name="connsiteY15" fmla="*/ 476566 h 494442"/>
                <a:gd name="connsiteX16" fmla="*/ 49159 w 494340"/>
                <a:gd name="connsiteY16" fmla="*/ 471284 h 494442"/>
                <a:gd name="connsiteX17" fmla="*/ 472909 w 494340"/>
                <a:gd name="connsiteY17" fmla="*/ 47535 h 494442"/>
                <a:gd name="connsiteX18" fmla="*/ 446908 w 494340"/>
                <a:gd name="connsiteY18" fmla="*/ 21533 h 4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340" h="494442">
                  <a:moveTo>
                    <a:pt x="36158" y="494442"/>
                  </a:moveTo>
                  <a:cubicBezTo>
                    <a:pt x="26408" y="494442"/>
                    <a:pt x="17470" y="490786"/>
                    <a:pt x="10563" y="483879"/>
                  </a:cubicBezTo>
                  <a:cubicBezTo>
                    <a:pt x="3656" y="476972"/>
                    <a:pt x="0" y="468034"/>
                    <a:pt x="0" y="458283"/>
                  </a:cubicBezTo>
                  <a:cubicBezTo>
                    <a:pt x="0" y="448533"/>
                    <a:pt x="3656" y="439595"/>
                    <a:pt x="10563" y="432688"/>
                  </a:cubicBezTo>
                  <a:lnTo>
                    <a:pt x="440813" y="2438"/>
                  </a:lnTo>
                  <a:cubicBezTo>
                    <a:pt x="442438" y="813"/>
                    <a:pt x="444876" y="0"/>
                    <a:pt x="446908" y="0"/>
                  </a:cubicBezTo>
                  <a:cubicBezTo>
                    <a:pt x="449345" y="0"/>
                    <a:pt x="451376" y="813"/>
                    <a:pt x="453002" y="2438"/>
                  </a:cubicBezTo>
                  <a:lnTo>
                    <a:pt x="491598" y="41034"/>
                  </a:lnTo>
                  <a:cubicBezTo>
                    <a:pt x="495254" y="44691"/>
                    <a:pt x="495254" y="49972"/>
                    <a:pt x="491598" y="53629"/>
                  </a:cubicBezTo>
                  <a:lnTo>
                    <a:pt x="61754" y="483879"/>
                  </a:lnTo>
                  <a:cubicBezTo>
                    <a:pt x="55253" y="490786"/>
                    <a:pt x="45910" y="494442"/>
                    <a:pt x="36158" y="494442"/>
                  </a:cubicBezTo>
                  <a:close/>
                  <a:moveTo>
                    <a:pt x="446908" y="21533"/>
                  </a:moveTo>
                  <a:lnTo>
                    <a:pt x="23158" y="445283"/>
                  </a:lnTo>
                  <a:cubicBezTo>
                    <a:pt x="19502" y="448939"/>
                    <a:pt x="17876" y="453408"/>
                    <a:pt x="17876" y="458283"/>
                  </a:cubicBezTo>
                  <a:cubicBezTo>
                    <a:pt x="17876" y="463159"/>
                    <a:pt x="19907" y="468034"/>
                    <a:pt x="23158" y="471284"/>
                  </a:cubicBezTo>
                  <a:cubicBezTo>
                    <a:pt x="26814" y="474941"/>
                    <a:pt x="31283" y="476566"/>
                    <a:pt x="36158" y="476566"/>
                  </a:cubicBezTo>
                  <a:cubicBezTo>
                    <a:pt x="41034" y="476566"/>
                    <a:pt x="45910" y="474535"/>
                    <a:pt x="49159" y="471284"/>
                  </a:cubicBezTo>
                  <a:lnTo>
                    <a:pt x="472909" y="47535"/>
                  </a:lnTo>
                  <a:lnTo>
                    <a:pt x="446908" y="21533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082D5D93-8B44-0A6E-B6B7-7C0ED666C031}"/>
                </a:ext>
              </a:extLst>
            </p:cNvPr>
            <p:cNvSpPr/>
            <p:nvPr/>
          </p:nvSpPr>
          <p:spPr>
            <a:xfrm>
              <a:off x="12305577" y="-1068921"/>
              <a:ext cx="494341" cy="494442"/>
            </a:xfrm>
            <a:custGeom>
              <a:avLst/>
              <a:gdLst>
                <a:gd name="connsiteX0" fmla="*/ 36159 w 494341"/>
                <a:gd name="connsiteY0" fmla="*/ 494442 h 494442"/>
                <a:gd name="connsiteX1" fmla="*/ 10564 w 494341"/>
                <a:gd name="connsiteY1" fmla="*/ 483879 h 494442"/>
                <a:gd name="connsiteX2" fmla="*/ 0 w 494341"/>
                <a:gd name="connsiteY2" fmla="*/ 458283 h 494442"/>
                <a:gd name="connsiteX3" fmla="*/ 10564 w 494341"/>
                <a:gd name="connsiteY3" fmla="*/ 432688 h 494442"/>
                <a:gd name="connsiteX4" fmla="*/ 440813 w 494341"/>
                <a:gd name="connsiteY4" fmla="*/ 2438 h 494442"/>
                <a:gd name="connsiteX5" fmla="*/ 446908 w 494341"/>
                <a:gd name="connsiteY5" fmla="*/ 0 h 494442"/>
                <a:gd name="connsiteX6" fmla="*/ 453002 w 494341"/>
                <a:gd name="connsiteY6" fmla="*/ 2438 h 494442"/>
                <a:gd name="connsiteX7" fmla="*/ 491598 w 494341"/>
                <a:gd name="connsiteY7" fmla="*/ 41034 h 494442"/>
                <a:gd name="connsiteX8" fmla="*/ 491598 w 494341"/>
                <a:gd name="connsiteY8" fmla="*/ 53629 h 494442"/>
                <a:gd name="connsiteX9" fmla="*/ 61755 w 494341"/>
                <a:gd name="connsiteY9" fmla="*/ 483879 h 494442"/>
                <a:gd name="connsiteX10" fmla="*/ 36159 w 494341"/>
                <a:gd name="connsiteY10" fmla="*/ 494442 h 494442"/>
                <a:gd name="connsiteX11" fmla="*/ 446908 w 494341"/>
                <a:gd name="connsiteY11" fmla="*/ 21533 h 494442"/>
                <a:gd name="connsiteX12" fmla="*/ 22752 w 494341"/>
                <a:gd name="connsiteY12" fmla="*/ 445283 h 494442"/>
                <a:gd name="connsiteX13" fmla="*/ 17470 w 494341"/>
                <a:gd name="connsiteY13" fmla="*/ 458283 h 494442"/>
                <a:gd name="connsiteX14" fmla="*/ 22752 w 494341"/>
                <a:gd name="connsiteY14" fmla="*/ 471284 h 494442"/>
                <a:gd name="connsiteX15" fmla="*/ 35753 w 494341"/>
                <a:gd name="connsiteY15" fmla="*/ 476566 h 494442"/>
                <a:gd name="connsiteX16" fmla="*/ 48754 w 494341"/>
                <a:gd name="connsiteY16" fmla="*/ 471284 h 494442"/>
                <a:gd name="connsiteX17" fmla="*/ 472503 w 494341"/>
                <a:gd name="connsiteY17" fmla="*/ 47535 h 494442"/>
                <a:gd name="connsiteX18" fmla="*/ 446908 w 494341"/>
                <a:gd name="connsiteY18" fmla="*/ 21533 h 4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341" h="494442">
                  <a:moveTo>
                    <a:pt x="36159" y="494442"/>
                  </a:moveTo>
                  <a:cubicBezTo>
                    <a:pt x="26408" y="494442"/>
                    <a:pt x="17470" y="490786"/>
                    <a:pt x="10564" y="483879"/>
                  </a:cubicBezTo>
                  <a:cubicBezTo>
                    <a:pt x="3657" y="476972"/>
                    <a:pt x="0" y="468034"/>
                    <a:pt x="0" y="458283"/>
                  </a:cubicBezTo>
                  <a:cubicBezTo>
                    <a:pt x="0" y="448533"/>
                    <a:pt x="3657" y="439595"/>
                    <a:pt x="10564" y="432688"/>
                  </a:cubicBezTo>
                  <a:lnTo>
                    <a:pt x="440813" y="2438"/>
                  </a:lnTo>
                  <a:cubicBezTo>
                    <a:pt x="442439" y="813"/>
                    <a:pt x="444876" y="0"/>
                    <a:pt x="446908" y="0"/>
                  </a:cubicBezTo>
                  <a:cubicBezTo>
                    <a:pt x="448939" y="0"/>
                    <a:pt x="451377" y="813"/>
                    <a:pt x="453002" y="2438"/>
                  </a:cubicBezTo>
                  <a:lnTo>
                    <a:pt x="491598" y="41034"/>
                  </a:lnTo>
                  <a:cubicBezTo>
                    <a:pt x="495255" y="44691"/>
                    <a:pt x="495255" y="49972"/>
                    <a:pt x="491598" y="53629"/>
                  </a:cubicBezTo>
                  <a:lnTo>
                    <a:pt x="61755" y="483879"/>
                  </a:lnTo>
                  <a:cubicBezTo>
                    <a:pt x="54848" y="490786"/>
                    <a:pt x="45504" y="494442"/>
                    <a:pt x="36159" y="494442"/>
                  </a:cubicBezTo>
                  <a:close/>
                  <a:moveTo>
                    <a:pt x="446908" y="21533"/>
                  </a:moveTo>
                  <a:lnTo>
                    <a:pt x="22752" y="445283"/>
                  </a:lnTo>
                  <a:cubicBezTo>
                    <a:pt x="19096" y="448939"/>
                    <a:pt x="17470" y="453408"/>
                    <a:pt x="17470" y="458283"/>
                  </a:cubicBezTo>
                  <a:cubicBezTo>
                    <a:pt x="17470" y="463159"/>
                    <a:pt x="19502" y="468034"/>
                    <a:pt x="22752" y="471284"/>
                  </a:cubicBezTo>
                  <a:cubicBezTo>
                    <a:pt x="26408" y="474941"/>
                    <a:pt x="30878" y="476566"/>
                    <a:pt x="35753" y="476566"/>
                  </a:cubicBezTo>
                  <a:cubicBezTo>
                    <a:pt x="40628" y="476566"/>
                    <a:pt x="45504" y="474535"/>
                    <a:pt x="48754" y="471284"/>
                  </a:cubicBezTo>
                  <a:lnTo>
                    <a:pt x="472503" y="47535"/>
                  </a:lnTo>
                  <a:lnTo>
                    <a:pt x="446908" y="21533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E08AC4EB-8C8F-C397-00C8-9EAA8C963020}"/>
                </a:ext>
              </a:extLst>
            </p:cNvPr>
            <p:cNvSpPr/>
            <p:nvPr/>
          </p:nvSpPr>
          <p:spPr>
            <a:xfrm>
              <a:off x="12344173" y="-1029918"/>
              <a:ext cx="494341" cy="494442"/>
            </a:xfrm>
            <a:custGeom>
              <a:avLst/>
              <a:gdLst>
                <a:gd name="connsiteX0" fmla="*/ 36159 w 494341"/>
                <a:gd name="connsiteY0" fmla="*/ 494442 h 494442"/>
                <a:gd name="connsiteX1" fmla="*/ 10564 w 494341"/>
                <a:gd name="connsiteY1" fmla="*/ 483879 h 494442"/>
                <a:gd name="connsiteX2" fmla="*/ 0 w 494341"/>
                <a:gd name="connsiteY2" fmla="*/ 458283 h 494442"/>
                <a:gd name="connsiteX3" fmla="*/ 10564 w 494341"/>
                <a:gd name="connsiteY3" fmla="*/ 432688 h 494442"/>
                <a:gd name="connsiteX4" fmla="*/ 440813 w 494341"/>
                <a:gd name="connsiteY4" fmla="*/ 2438 h 494442"/>
                <a:gd name="connsiteX5" fmla="*/ 446908 w 494341"/>
                <a:gd name="connsiteY5" fmla="*/ 0 h 494442"/>
                <a:gd name="connsiteX6" fmla="*/ 453002 w 494341"/>
                <a:gd name="connsiteY6" fmla="*/ 2438 h 494442"/>
                <a:gd name="connsiteX7" fmla="*/ 491598 w 494341"/>
                <a:gd name="connsiteY7" fmla="*/ 41034 h 494442"/>
                <a:gd name="connsiteX8" fmla="*/ 491598 w 494341"/>
                <a:gd name="connsiteY8" fmla="*/ 53629 h 494442"/>
                <a:gd name="connsiteX9" fmla="*/ 61349 w 494341"/>
                <a:gd name="connsiteY9" fmla="*/ 483879 h 494442"/>
                <a:gd name="connsiteX10" fmla="*/ 36159 w 494341"/>
                <a:gd name="connsiteY10" fmla="*/ 494442 h 494442"/>
                <a:gd name="connsiteX11" fmla="*/ 446908 w 494341"/>
                <a:gd name="connsiteY11" fmla="*/ 21127 h 494442"/>
                <a:gd name="connsiteX12" fmla="*/ 23159 w 494341"/>
                <a:gd name="connsiteY12" fmla="*/ 444876 h 494442"/>
                <a:gd name="connsiteX13" fmla="*/ 17877 w 494341"/>
                <a:gd name="connsiteY13" fmla="*/ 457877 h 494442"/>
                <a:gd name="connsiteX14" fmla="*/ 23159 w 494341"/>
                <a:gd name="connsiteY14" fmla="*/ 470878 h 494442"/>
                <a:gd name="connsiteX15" fmla="*/ 36159 w 494341"/>
                <a:gd name="connsiteY15" fmla="*/ 476160 h 494442"/>
                <a:gd name="connsiteX16" fmla="*/ 49160 w 494341"/>
                <a:gd name="connsiteY16" fmla="*/ 470878 h 494442"/>
                <a:gd name="connsiteX17" fmla="*/ 472910 w 494341"/>
                <a:gd name="connsiteY17" fmla="*/ 47128 h 494442"/>
                <a:gd name="connsiteX18" fmla="*/ 446908 w 494341"/>
                <a:gd name="connsiteY18" fmla="*/ 21127 h 4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341" h="494442">
                  <a:moveTo>
                    <a:pt x="36159" y="494442"/>
                  </a:moveTo>
                  <a:cubicBezTo>
                    <a:pt x="26408" y="494442"/>
                    <a:pt x="17470" y="490786"/>
                    <a:pt x="10564" y="483879"/>
                  </a:cubicBezTo>
                  <a:cubicBezTo>
                    <a:pt x="3657" y="476972"/>
                    <a:pt x="0" y="468034"/>
                    <a:pt x="0" y="458283"/>
                  </a:cubicBezTo>
                  <a:cubicBezTo>
                    <a:pt x="0" y="448533"/>
                    <a:pt x="3657" y="439595"/>
                    <a:pt x="10564" y="432688"/>
                  </a:cubicBezTo>
                  <a:lnTo>
                    <a:pt x="440813" y="2438"/>
                  </a:lnTo>
                  <a:cubicBezTo>
                    <a:pt x="442439" y="813"/>
                    <a:pt x="444876" y="0"/>
                    <a:pt x="446908" y="0"/>
                  </a:cubicBezTo>
                  <a:cubicBezTo>
                    <a:pt x="448939" y="0"/>
                    <a:pt x="451377" y="813"/>
                    <a:pt x="453002" y="2438"/>
                  </a:cubicBezTo>
                  <a:lnTo>
                    <a:pt x="491598" y="41034"/>
                  </a:lnTo>
                  <a:cubicBezTo>
                    <a:pt x="495255" y="44691"/>
                    <a:pt x="495255" y="49972"/>
                    <a:pt x="491598" y="53629"/>
                  </a:cubicBezTo>
                  <a:lnTo>
                    <a:pt x="61349" y="483879"/>
                  </a:lnTo>
                  <a:cubicBezTo>
                    <a:pt x="54848" y="490380"/>
                    <a:pt x="45910" y="494442"/>
                    <a:pt x="36159" y="494442"/>
                  </a:cubicBezTo>
                  <a:close/>
                  <a:moveTo>
                    <a:pt x="446908" y="21127"/>
                  </a:moveTo>
                  <a:lnTo>
                    <a:pt x="23159" y="444876"/>
                  </a:lnTo>
                  <a:cubicBezTo>
                    <a:pt x="19502" y="448533"/>
                    <a:pt x="17877" y="453002"/>
                    <a:pt x="17877" y="457877"/>
                  </a:cubicBezTo>
                  <a:cubicBezTo>
                    <a:pt x="17877" y="462752"/>
                    <a:pt x="19908" y="467628"/>
                    <a:pt x="23159" y="470878"/>
                  </a:cubicBezTo>
                  <a:cubicBezTo>
                    <a:pt x="26815" y="474535"/>
                    <a:pt x="31284" y="476160"/>
                    <a:pt x="36159" y="476160"/>
                  </a:cubicBezTo>
                  <a:cubicBezTo>
                    <a:pt x="41035" y="476160"/>
                    <a:pt x="45910" y="474128"/>
                    <a:pt x="49160" y="470878"/>
                  </a:cubicBezTo>
                  <a:lnTo>
                    <a:pt x="472910" y="47128"/>
                  </a:lnTo>
                  <a:lnTo>
                    <a:pt x="446908" y="21127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BDC768DC-296F-6DFC-16F6-027CBCBFE8EC}"/>
                </a:ext>
              </a:extLst>
            </p:cNvPr>
            <p:cNvSpPr/>
            <p:nvPr/>
          </p:nvSpPr>
          <p:spPr>
            <a:xfrm>
              <a:off x="12700887" y="-1145302"/>
              <a:ext cx="175106" cy="175106"/>
            </a:xfrm>
            <a:custGeom>
              <a:avLst/>
              <a:gdLst>
                <a:gd name="connsiteX0" fmla="*/ 128790 w 175106"/>
                <a:gd name="connsiteY0" fmla="*/ 175106 h 175106"/>
                <a:gd name="connsiteX1" fmla="*/ 0 w 175106"/>
                <a:gd name="connsiteY1" fmla="*/ 46316 h 175106"/>
                <a:gd name="connsiteX2" fmla="*/ 46316 w 175106"/>
                <a:gd name="connsiteY2" fmla="*/ 0 h 175106"/>
                <a:gd name="connsiteX3" fmla="*/ 175107 w 175106"/>
                <a:gd name="connsiteY3" fmla="*/ 128791 h 175106"/>
                <a:gd name="connsiteX4" fmla="*/ 128790 w 175106"/>
                <a:gd name="connsiteY4" fmla="*/ 175106 h 175106"/>
                <a:gd name="connsiteX5" fmla="*/ 25189 w 175106"/>
                <a:gd name="connsiteY5" fmla="*/ 46722 h 175106"/>
                <a:gd name="connsiteX6" fmla="*/ 128790 w 175106"/>
                <a:gd name="connsiteY6" fmla="*/ 150323 h 175106"/>
                <a:gd name="connsiteX7" fmla="*/ 149918 w 175106"/>
                <a:gd name="connsiteY7" fmla="*/ 129197 h 175106"/>
                <a:gd name="connsiteX8" fmla="*/ 46316 w 175106"/>
                <a:gd name="connsiteY8" fmla="*/ 25596 h 175106"/>
                <a:gd name="connsiteX9" fmla="*/ 25189 w 175106"/>
                <a:gd name="connsiteY9" fmla="*/ 46722 h 17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106" h="175106">
                  <a:moveTo>
                    <a:pt x="128790" y="175106"/>
                  </a:moveTo>
                  <a:lnTo>
                    <a:pt x="0" y="46316"/>
                  </a:lnTo>
                  <a:lnTo>
                    <a:pt x="46316" y="0"/>
                  </a:lnTo>
                  <a:lnTo>
                    <a:pt x="175107" y="128791"/>
                  </a:lnTo>
                  <a:lnTo>
                    <a:pt x="128790" y="175106"/>
                  </a:lnTo>
                  <a:close/>
                  <a:moveTo>
                    <a:pt x="25189" y="46722"/>
                  </a:moveTo>
                  <a:lnTo>
                    <a:pt x="128790" y="150323"/>
                  </a:lnTo>
                  <a:lnTo>
                    <a:pt x="149918" y="129197"/>
                  </a:lnTo>
                  <a:lnTo>
                    <a:pt x="46316" y="25596"/>
                  </a:lnTo>
                  <a:lnTo>
                    <a:pt x="25189" y="46722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2564696C-8B5B-3B91-A7C5-A9E4F138DDEB}"/>
                </a:ext>
              </a:extLst>
            </p:cNvPr>
            <p:cNvSpPr/>
            <p:nvPr/>
          </p:nvSpPr>
          <p:spPr>
            <a:xfrm>
              <a:off x="12227266" y="-552438"/>
              <a:ext cx="55457" cy="55152"/>
            </a:xfrm>
            <a:custGeom>
              <a:avLst/>
              <a:gdLst>
                <a:gd name="connsiteX0" fmla="*/ 46215 w 55457"/>
                <a:gd name="connsiteY0" fmla="*/ 55152 h 55152"/>
                <a:gd name="connsiteX1" fmla="*/ 40120 w 55457"/>
                <a:gd name="connsiteY1" fmla="*/ 52715 h 55152"/>
                <a:gd name="connsiteX2" fmla="*/ 2743 w 55457"/>
                <a:gd name="connsiteY2" fmla="*/ 15337 h 55152"/>
                <a:gd name="connsiteX3" fmla="*/ 2743 w 55457"/>
                <a:gd name="connsiteY3" fmla="*/ 2742 h 55152"/>
                <a:gd name="connsiteX4" fmla="*/ 15337 w 55457"/>
                <a:gd name="connsiteY4" fmla="*/ 2742 h 55152"/>
                <a:gd name="connsiteX5" fmla="*/ 52715 w 55457"/>
                <a:gd name="connsiteY5" fmla="*/ 40120 h 55152"/>
                <a:gd name="connsiteX6" fmla="*/ 52715 w 55457"/>
                <a:gd name="connsiteY6" fmla="*/ 52715 h 55152"/>
                <a:gd name="connsiteX7" fmla="*/ 46215 w 55457"/>
                <a:gd name="connsiteY7" fmla="*/ 55152 h 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57" h="55152">
                  <a:moveTo>
                    <a:pt x="46215" y="55152"/>
                  </a:moveTo>
                  <a:cubicBezTo>
                    <a:pt x="43776" y="55152"/>
                    <a:pt x="41745" y="54340"/>
                    <a:pt x="40120" y="52715"/>
                  </a:cubicBezTo>
                  <a:lnTo>
                    <a:pt x="2743" y="15337"/>
                  </a:lnTo>
                  <a:cubicBezTo>
                    <a:pt x="-914" y="11681"/>
                    <a:pt x="-914" y="6399"/>
                    <a:pt x="2743" y="2742"/>
                  </a:cubicBezTo>
                  <a:cubicBezTo>
                    <a:pt x="6399" y="-914"/>
                    <a:pt x="11681" y="-914"/>
                    <a:pt x="15337" y="2742"/>
                  </a:cubicBezTo>
                  <a:lnTo>
                    <a:pt x="52715" y="40120"/>
                  </a:lnTo>
                  <a:cubicBezTo>
                    <a:pt x="56372" y="43777"/>
                    <a:pt x="56372" y="49058"/>
                    <a:pt x="52715" y="52715"/>
                  </a:cubicBezTo>
                  <a:cubicBezTo>
                    <a:pt x="51090" y="53934"/>
                    <a:pt x="48653" y="55152"/>
                    <a:pt x="46215" y="55152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23" name="图形 2">
            <a:extLst>
              <a:ext uri="{FF2B5EF4-FFF2-40B4-BE49-F238E27FC236}">
                <a16:creationId xmlns:a16="http://schemas.microsoft.com/office/drawing/2014/main" id="{983AD4ED-2CAA-8CD5-B669-B0BBA91314BC}"/>
              </a:ext>
            </a:extLst>
          </p:cNvPr>
          <p:cNvGrpSpPr/>
          <p:nvPr/>
        </p:nvGrpSpPr>
        <p:grpSpPr>
          <a:xfrm>
            <a:off x="8737463" y="1808572"/>
            <a:ext cx="466041" cy="450442"/>
            <a:chOff x="9305029" y="-1208041"/>
            <a:chExt cx="284334" cy="274817"/>
          </a:xfrm>
          <a:solidFill>
            <a:srgbClr val="042964"/>
          </a:solidFill>
        </p:grpSpPr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31CD8E06-122A-F9D9-A787-FBB7C475F6EA}"/>
                </a:ext>
              </a:extLst>
            </p:cNvPr>
            <p:cNvSpPr/>
            <p:nvPr/>
          </p:nvSpPr>
          <p:spPr>
            <a:xfrm>
              <a:off x="9305098" y="-1139645"/>
              <a:ext cx="206524" cy="206420"/>
            </a:xfrm>
            <a:custGeom>
              <a:avLst/>
              <a:gdLst>
                <a:gd name="connsiteX0" fmla="*/ 186180 w 206524"/>
                <a:gd name="connsiteY0" fmla="*/ 206421 h 206420"/>
                <a:gd name="connsiteX1" fmla="*/ 185774 w 206524"/>
                <a:gd name="connsiteY1" fmla="*/ 206421 h 206420"/>
                <a:gd name="connsiteX2" fmla="*/ 8229 w 206524"/>
                <a:gd name="connsiteY2" fmla="*/ 195045 h 206420"/>
                <a:gd name="connsiteX3" fmla="*/ 2135 w 206524"/>
                <a:gd name="connsiteY3" fmla="*/ 192201 h 206420"/>
                <a:gd name="connsiteX4" fmla="*/ 103 w 206524"/>
                <a:gd name="connsiteY4" fmla="*/ 185701 h 206420"/>
                <a:gd name="connsiteX5" fmla="*/ 11479 w 206524"/>
                <a:gd name="connsiteY5" fmla="*/ 8156 h 206420"/>
                <a:gd name="connsiteX6" fmla="*/ 20824 w 206524"/>
                <a:gd name="connsiteY6" fmla="*/ 31 h 206420"/>
                <a:gd name="connsiteX7" fmla="*/ 198368 w 206524"/>
                <a:gd name="connsiteY7" fmla="*/ 11407 h 206420"/>
                <a:gd name="connsiteX8" fmla="*/ 206494 w 206524"/>
                <a:gd name="connsiteY8" fmla="*/ 20751 h 206420"/>
                <a:gd name="connsiteX9" fmla="*/ 195118 w 206524"/>
                <a:gd name="connsiteY9" fmla="*/ 198295 h 206420"/>
                <a:gd name="connsiteX10" fmla="*/ 186180 w 206524"/>
                <a:gd name="connsiteY10" fmla="*/ 206421 h 206420"/>
                <a:gd name="connsiteX11" fmla="*/ 17980 w 206524"/>
                <a:gd name="connsiteY11" fmla="*/ 177981 h 206420"/>
                <a:gd name="connsiteX12" fmla="*/ 177648 w 206524"/>
                <a:gd name="connsiteY12" fmla="*/ 188138 h 206420"/>
                <a:gd name="connsiteX13" fmla="*/ 187805 w 206524"/>
                <a:gd name="connsiteY13" fmla="*/ 28470 h 206420"/>
                <a:gd name="connsiteX14" fmla="*/ 28137 w 206524"/>
                <a:gd name="connsiteY14" fmla="*/ 18313 h 206420"/>
                <a:gd name="connsiteX15" fmla="*/ 17980 w 206524"/>
                <a:gd name="connsiteY15" fmla="*/ 177981 h 20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6524" h="206420">
                  <a:moveTo>
                    <a:pt x="186180" y="206421"/>
                  </a:moveTo>
                  <a:cubicBezTo>
                    <a:pt x="186180" y="206421"/>
                    <a:pt x="185774" y="206421"/>
                    <a:pt x="185774" y="206421"/>
                  </a:cubicBezTo>
                  <a:lnTo>
                    <a:pt x="8229" y="195045"/>
                  </a:lnTo>
                  <a:cubicBezTo>
                    <a:pt x="5792" y="195045"/>
                    <a:pt x="3760" y="193826"/>
                    <a:pt x="2135" y="192201"/>
                  </a:cubicBezTo>
                  <a:cubicBezTo>
                    <a:pt x="510" y="190576"/>
                    <a:pt x="-302" y="188138"/>
                    <a:pt x="103" y="185701"/>
                  </a:cubicBezTo>
                  <a:lnTo>
                    <a:pt x="11479" y="8156"/>
                  </a:lnTo>
                  <a:cubicBezTo>
                    <a:pt x="11886" y="3281"/>
                    <a:pt x="15949" y="-375"/>
                    <a:pt x="20824" y="31"/>
                  </a:cubicBezTo>
                  <a:lnTo>
                    <a:pt x="198368" y="11407"/>
                  </a:lnTo>
                  <a:cubicBezTo>
                    <a:pt x="203243" y="11813"/>
                    <a:pt x="206900" y="15876"/>
                    <a:pt x="206494" y="20751"/>
                  </a:cubicBezTo>
                  <a:lnTo>
                    <a:pt x="195118" y="198295"/>
                  </a:lnTo>
                  <a:cubicBezTo>
                    <a:pt x="194712" y="202764"/>
                    <a:pt x="190649" y="206421"/>
                    <a:pt x="186180" y="206421"/>
                  </a:cubicBezTo>
                  <a:close/>
                  <a:moveTo>
                    <a:pt x="17980" y="177981"/>
                  </a:moveTo>
                  <a:lnTo>
                    <a:pt x="177648" y="188138"/>
                  </a:lnTo>
                  <a:lnTo>
                    <a:pt x="187805" y="28470"/>
                  </a:lnTo>
                  <a:lnTo>
                    <a:pt x="28137" y="18313"/>
                  </a:lnTo>
                  <a:lnTo>
                    <a:pt x="17980" y="177981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6C0DA02C-430E-7EDF-F868-5CD55784912A}"/>
                </a:ext>
              </a:extLst>
            </p:cNvPr>
            <p:cNvSpPr/>
            <p:nvPr/>
          </p:nvSpPr>
          <p:spPr>
            <a:xfrm>
              <a:off x="9382770" y="-1207900"/>
              <a:ext cx="206451" cy="206420"/>
            </a:xfrm>
            <a:custGeom>
              <a:avLst/>
              <a:gdLst>
                <a:gd name="connsiteX0" fmla="*/ 186107 w 206451"/>
                <a:gd name="connsiteY0" fmla="*/ 206421 h 206420"/>
                <a:gd name="connsiteX1" fmla="*/ 185700 w 206451"/>
                <a:gd name="connsiteY1" fmla="*/ 206421 h 206420"/>
                <a:gd name="connsiteX2" fmla="*/ 8156 w 206451"/>
                <a:gd name="connsiteY2" fmla="*/ 195045 h 206420"/>
                <a:gd name="connsiteX3" fmla="*/ 31 w 206451"/>
                <a:gd name="connsiteY3" fmla="*/ 185701 h 206420"/>
                <a:gd name="connsiteX4" fmla="*/ 11407 w 206451"/>
                <a:gd name="connsiteY4" fmla="*/ 8156 h 206420"/>
                <a:gd name="connsiteX5" fmla="*/ 20752 w 206451"/>
                <a:gd name="connsiteY5" fmla="*/ 31 h 206420"/>
                <a:gd name="connsiteX6" fmla="*/ 198296 w 206451"/>
                <a:gd name="connsiteY6" fmla="*/ 11407 h 206420"/>
                <a:gd name="connsiteX7" fmla="*/ 206421 w 206451"/>
                <a:gd name="connsiteY7" fmla="*/ 20751 h 206420"/>
                <a:gd name="connsiteX8" fmla="*/ 195045 w 206451"/>
                <a:gd name="connsiteY8" fmla="*/ 198295 h 206420"/>
                <a:gd name="connsiteX9" fmla="*/ 192201 w 206451"/>
                <a:gd name="connsiteY9" fmla="*/ 204389 h 206420"/>
                <a:gd name="connsiteX10" fmla="*/ 186107 w 206451"/>
                <a:gd name="connsiteY10" fmla="*/ 206421 h 206420"/>
                <a:gd name="connsiteX11" fmla="*/ 17907 w 206451"/>
                <a:gd name="connsiteY11" fmla="*/ 177981 h 206420"/>
                <a:gd name="connsiteX12" fmla="*/ 177575 w 206451"/>
                <a:gd name="connsiteY12" fmla="*/ 188138 h 206420"/>
                <a:gd name="connsiteX13" fmla="*/ 187732 w 206451"/>
                <a:gd name="connsiteY13" fmla="*/ 28470 h 206420"/>
                <a:gd name="connsiteX14" fmla="*/ 28064 w 206451"/>
                <a:gd name="connsiteY14" fmla="*/ 18313 h 206420"/>
                <a:gd name="connsiteX15" fmla="*/ 17907 w 206451"/>
                <a:gd name="connsiteY15" fmla="*/ 177981 h 20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6451" h="206420">
                  <a:moveTo>
                    <a:pt x="186107" y="206421"/>
                  </a:moveTo>
                  <a:cubicBezTo>
                    <a:pt x="186107" y="206421"/>
                    <a:pt x="185700" y="206421"/>
                    <a:pt x="185700" y="206421"/>
                  </a:cubicBezTo>
                  <a:lnTo>
                    <a:pt x="8156" y="195045"/>
                  </a:lnTo>
                  <a:cubicBezTo>
                    <a:pt x="3281" y="194639"/>
                    <a:pt x="-376" y="190576"/>
                    <a:pt x="31" y="185701"/>
                  </a:cubicBezTo>
                  <a:lnTo>
                    <a:pt x="11407" y="8156"/>
                  </a:lnTo>
                  <a:cubicBezTo>
                    <a:pt x="11813" y="3281"/>
                    <a:pt x="15875" y="-375"/>
                    <a:pt x="20752" y="31"/>
                  </a:cubicBezTo>
                  <a:lnTo>
                    <a:pt x="198296" y="11407"/>
                  </a:lnTo>
                  <a:cubicBezTo>
                    <a:pt x="203171" y="11813"/>
                    <a:pt x="206827" y="15876"/>
                    <a:pt x="206421" y="20751"/>
                  </a:cubicBezTo>
                  <a:lnTo>
                    <a:pt x="195045" y="198295"/>
                  </a:lnTo>
                  <a:cubicBezTo>
                    <a:pt x="195045" y="200733"/>
                    <a:pt x="193826" y="202764"/>
                    <a:pt x="192201" y="204389"/>
                  </a:cubicBezTo>
                  <a:cubicBezTo>
                    <a:pt x="190170" y="205608"/>
                    <a:pt x="188139" y="206421"/>
                    <a:pt x="186107" y="206421"/>
                  </a:cubicBezTo>
                  <a:close/>
                  <a:moveTo>
                    <a:pt x="17907" y="177981"/>
                  </a:moveTo>
                  <a:lnTo>
                    <a:pt x="177575" y="188138"/>
                  </a:lnTo>
                  <a:lnTo>
                    <a:pt x="187732" y="28470"/>
                  </a:lnTo>
                  <a:lnTo>
                    <a:pt x="28064" y="18313"/>
                  </a:lnTo>
                  <a:lnTo>
                    <a:pt x="17907" y="177981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955BBC70-0698-9741-1CEC-875E74DF364D}"/>
                </a:ext>
              </a:extLst>
            </p:cNvPr>
            <p:cNvSpPr/>
            <p:nvPr/>
          </p:nvSpPr>
          <p:spPr>
            <a:xfrm>
              <a:off x="9316405" y="-1208041"/>
              <a:ext cx="95414" cy="85897"/>
            </a:xfrm>
            <a:custGeom>
              <a:avLst/>
              <a:gdLst>
                <a:gd name="connsiteX0" fmla="*/ 8705 w 95414"/>
                <a:gd name="connsiteY0" fmla="*/ 85897 h 85897"/>
                <a:gd name="connsiteX1" fmla="*/ 2204 w 95414"/>
                <a:gd name="connsiteY1" fmla="*/ 83054 h 85897"/>
                <a:gd name="connsiteX2" fmla="*/ 3016 w 95414"/>
                <a:gd name="connsiteY2" fmla="*/ 70459 h 85897"/>
                <a:gd name="connsiteX3" fmla="*/ 80616 w 95414"/>
                <a:gd name="connsiteY3" fmla="*/ 2204 h 85897"/>
                <a:gd name="connsiteX4" fmla="*/ 93211 w 95414"/>
                <a:gd name="connsiteY4" fmla="*/ 3016 h 85897"/>
                <a:gd name="connsiteX5" fmla="*/ 92398 w 95414"/>
                <a:gd name="connsiteY5" fmla="*/ 15611 h 85897"/>
                <a:gd name="connsiteX6" fmla="*/ 14799 w 95414"/>
                <a:gd name="connsiteY6" fmla="*/ 83866 h 85897"/>
                <a:gd name="connsiteX7" fmla="*/ 8705 w 95414"/>
                <a:gd name="connsiteY7" fmla="*/ 85897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5" y="85897"/>
                  </a:moveTo>
                  <a:cubicBezTo>
                    <a:pt x="6267" y="85897"/>
                    <a:pt x="3830" y="84679"/>
                    <a:pt x="2204" y="83054"/>
                  </a:cubicBezTo>
                  <a:cubicBezTo>
                    <a:pt x="-1047" y="79397"/>
                    <a:pt x="-640" y="73709"/>
                    <a:pt x="3016" y="70459"/>
                  </a:cubicBezTo>
                  <a:lnTo>
                    <a:pt x="80616" y="2204"/>
                  </a:lnTo>
                  <a:cubicBezTo>
                    <a:pt x="84272" y="-1046"/>
                    <a:pt x="89961" y="-640"/>
                    <a:pt x="93211" y="3016"/>
                  </a:cubicBezTo>
                  <a:cubicBezTo>
                    <a:pt x="96461" y="6673"/>
                    <a:pt x="96055" y="12361"/>
                    <a:pt x="92398" y="15611"/>
                  </a:cubicBezTo>
                  <a:lnTo>
                    <a:pt x="14799" y="83866"/>
                  </a:lnTo>
                  <a:cubicBezTo>
                    <a:pt x="12768" y="85085"/>
                    <a:pt x="10736" y="85897"/>
                    <a:pt x="8705" y="85897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04F6AF95-99AD-AF41-5C63-D9AD0BFAF350}"/>
                </a:ext>
              </a:extLst>
            </p:cNvPr>
            <p:cNvSpPr/>
            <p:nvPr/>
          </p:nvSpPr>
          <p:spPr>
            <a:xfrm>
              <a:off x="9493949" y="-1196665"/>
              <a:ext cx="95414" cy="85897"/>
            </a:xfrm>
            <a:custGeom>
              <a:avLst/>
              <a:gdLst>
                <a:gd name="connsiteX0" fmla="*/ 8704 w 95414"/>
                <a:gd name="connsiteY0" fmla="*/ 85898 h 85897"/>
                <a:gd name="connsiteX1" fmla="*/ 2203 w 95414"/>
                <a:gd name="connsiteY1" fmla="*/ 83053 h 85897"/>
                <a:gd name="connsiteX2" fmla="*/ 3017 w 95414"/>
                <a:gd name="connsiteY2" fmla="*/ 70459 h 85897"/>
                <a:gd name="connsiteX3" fmla="*/ 80616 w 95414"/>
                <a:gd name="connsiteY3" fmla="*/ 2204 h 85897"/>
                <a:gd name="connsiteX4" fmla="*/ 93211 w 95414"/>
                <a:gd name="connsiteY4" fmla="*/ 3016 h 85897"/>
                <a:gd name="connsiteX5" fmla="*/ 92398 w 95414"/>
                <a:gd name="connsiteY5" fmla="*/ 15611 h 85897"/>
                <a:gd name="connsiteX6" fmla="*/ 14798 w 95414"/>
                <a:gd name="connsiteY6" fmla="*/ 83866 h 85897"/>
                <a:gd name="connsiteX7" fmla="*/ 8704 w 95414"/>
                <a:gd name="connsiteY7" fmla="*/ 85898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4" y="85898"/>
                  </a:moveTo>
                  <a:cubicBezTo>
                    <a:pt x="6266" y="85898"/>
                    <a:pt x="3829" y="84679"/>
                    <a:pt x="2203" y="83053"/>
                  </a:cubicBezTo>
                  <a:cubicBezTo>
                    <a:pt x="-1046" y="79397"/>
                    <a:pt x="-640" y="73709"/>
                    <a:pt x="3017" y="70459"/>
                  </a:cubicBezTo>
                  <a:lnTo>
                    <a:pt x="80616" y="2204"/>
                  </a:lnTo>
                  <a:cubicBezTo>
                    <a:pt x="84273" y="-1046"/>
                    <a:pt x="89960" y="-640"/>
                    <a:pt x="93211" y="3016"/>
                  </a:cubicBezTo>
                  <a:cubicBezTo>
                    <a:pt x="96461" y="6673"/>
                    <a:pt x="96054" y="12361"/>
                    <a:pt x="92398" y="15611"/>
                  </a:cubicBezTo>
                  <a:lnTo>
                    <a:pt x="14798" y="83866"/>
                  </a:lnTo>
                  <a:cubicBezTo>
                    <a:pt x="12767" y="85085"/>
                    <a:pt x="10736" y="85898"/>
                    <a:pt x="8704" y="85898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62703356-8AF5-DEF8-B60A-027B8AC1F0B3}"/>
                </a:ext>
              </a:extLst>
            </p:cNvPr>
            <p:cNvSpPr/>
            <p:nvPr/>
          </p:nvSpPr>
          <p:spPr>
            <a:xfrm>
              <a:off x="9482574" y="-1019121"/>
              <a:ext cx="95414" cy="85897"/>
            </a:xfrm>
            <a:custGeom>
              <a:avLst/>
              <a:gdLst>
                <a:gd name="connsiteX0" fmla="*/ 8704 w 95414"/>
                <a:gd name="connsiteY0" fmla="*/ 85898 h 85897"/>
                <a:gd name="connsiteX1" fmla="*/ 2204 w 95414"/>
                <a:gd name="connsiteY1" fmla="*/ 83054 h 85897"/>
                <a:gd name="connsiteX2" fmla="*/ 3017 w 95414"/>
                <a:gd name="connsiteY2" fmla="*/ 70459 h 85897"/>
                <a:gd name="connsiteX3" fmla="*/ 80615 w 95414"/>
                <a:gd name="connsiteY3" fmla="*/ 2204 h 85897"/>
                <a:gd name="connsiteX4" fmla="*/ 93210 w 95414"/>
                <a:gd name="connsiteY4" fmla="*/ 3016 h 85897"/>
                <a:gd name="connsiteX5" fmla="*/ 92398 w 95414"/>
                <a:gd name="connsiteY5" fmla="*/ 15611 h 85897"/>
                <a:gd name="connsiteX6" fmla="*/ 14798 w 95414"/>
                <a:gd name="connsiteY6" fmla="*/ 83866 h 85897"/>
                <a:gd name="connsiteX7" fmla="*/ 8704 w 95414"/>
                <a:gd name="connsiteY7" fmla="*/ 85898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4" y="85898"/>
                  </a:moveTo>
                  <a:cubicBezTo>
                    <a:pt x="6267" y="85898"/>
                    <a:pt x="3829" y="84679"/>
                    <a:pt x="2204" y="83054"/>
                  </a:cubicBezTo>
                  <a:cubicBezTo>
                    <a:pt x="-1046" y="79397"/>
                    <a:pt x="-640" y="73709"/>
                    <a:pt x="3017" y="70459"/>
                  </a:cubicBezTo>
                  <a:lnTo>
                    <a:pt x="80615" y="2204"/>
                  </a:lnTo>
                  <a:cubicBezTo>
                    <a:pt x="84273" y="-1046"/>
                    <a:pt x="89960" y="-640"/>
                    <a:pt x="93210" y="3016"/>
                  </a:cubicBezTo>
                  <a:cubicBezTo>
                    <a:pt x="96461" y="6673"/>
                    <a:pt x="96054" y="12361"/>
                    <a:pt x="92398" y="15611"/>
                  </a:cubicBezTo>
                  <a:lnTo>
                    <a:pt x="14798" y="83866"/>
                  </a:lnTo>
                  <a:cubicBezTo>
                    <a:pt x="12767" y="85085"/>
                    <a:pt x="10736" y="85898"/>
                    <a:pt x="8704" y="85898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99466E71-49B6-68F2-DBBB-5E569AC9630B}"/>
                </a:ext>
              </a:extLst>
            </p:cNvPr>
            <p:cNvSpPr/>
            <p:nvPr/>
          </p:nvSpPr>
          <p:spPr>
            <a:xfrm>
              <a:off x="9305029" y="-1030497"/>
              <a:ext cx="95414" cy="85897"/>
            </a:xfrm>
            <a:custGeom>
              <a:avLst/>
              <a:gdLst>
                <a:gd name="connsiteX0" fmla="*/ 8704 w 95414"/>
                <a:gd name="connsiteY0" fmla="*/ 85897 h 85897"/>
                <a:gd name="connsiteX1" fmla="*/ 2203 w 95414"/>
                <a:gd name="connsiteY1" fmla="*/ 83054 h 85897"/>
                <a:gd name="connsiteX2" fmla="*/ 3017 w 95414"/>
                <a:gd name="connsiteY2" fmla="*/ 70459 h 85897"/>
                <a:gd name="connsiteX3" fmla="*/ 80616 w 95414"/>
                <a:gd name="connsiteY3" fmla="*/ 2204 h 85897"/>
                <a:gd name="connsiteX4" fmla="*/ 93211 w 95414"/>
                <a:gd name="connsiteY4" fmla="*/ 3016 h 85897"/>
                <a:gd name="connsiteX5" fmla="*/ 92398 w 95414"/>
                <a:gd name="connsiteY5" fmla="*/ 15611 h 85897"/>
                <a:gd name="connsiteX6" fmla="*/ 14798 w 95414"/>
                <a:gd name="connsiteY6" fmla="*/ 83866 h 85897"/>
                <a:gd name="connsiteX7" fmla="*/ 8704 w 95414"/>
                <a:gd name="connsiteY7" fmla="*/ 85897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4" y="85897"/>
                  </a:moveTo>
                  <a:cubicBezTo>
                    <a:pt x="6266" y="85897"/>
                    <a:pt x="3829" y="84679"/>
                    <a:pt x="2203" y="83054"/>
                  </a:cubicBezTo>
                  <a:cubicBezTo>
                    <a:pt x="-1046" y="79397"/>
                    <a:pt x="-640" y="73709"/>
                    <a:pt x="3017" y="70459"/>
                  </a:cubicBezTo>
                  <a:lnTo>
                    <a:pt x="80616" y="2204"/>
                  </a:lnTo>
                  <a:cubicBezTo>
                    <a:pt x="84273" y="-1046"/>
                    <a:pt x="89960" y="-640"/>
                    <a:pt x="93211" y="3016"/>
                  </a:cubicBezTo>
                  <a:cubicBezTo>
                    <a:pt x="96461" y="6673"/>
                    <a:pt x="96054" y="12361"/>
                    <a:pt x="92398" y="15611"/>
                  </a:cubicBezTo>
                  <a:lnTo>
                    <a:pt x="14798" y="83866"/>
                  </a:lnTo>
                  <a:cubicBezTo>
                    <a:pt x="12767" y="85085"/>
                    <a:pt x="10736" y="85897"/>
                    <a:pt x="8704" y="85897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D92B46-7C42-39CD-2DB0-507A4DEA9CE6}"/>
              </a:ext>
            </a:extLst>
          </p:cNvPr>
          <p:cNvGrpSpPr/>
          <p:nvPr/>
        </p:nvGrpSpPr>
        <p:grpSpPr>
          <a:xfrm>
            <a:off x="5538111" y="2647417"/>
            <a:ext cx="2019793" cy="403477"/>
            <a:chOff x="2394523" y="2527746"/>
            <a:chExt cx="2019793" cy="403477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A0119D7-6A9A-8810-3D75-097F3C13EC1C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TextBox 6">
              <a:extLst>
                <a:ext uri="{FF2B5EF4-FFF2-40B4-BE49-F238E27FC236}">
                  <a16:creationId xmlns:a16="http://schemas.microsoft.com/office/drawing/2014/main" id="{7D3EE11B-8604-4D52-D636-8E5CDFABA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研究方法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1DA17EB-0FFB-42F3-1B31-050B3F86FF93}"/>
              </a:ext>
            </a:extLst>
          </p:cNvPr>
          <p:cNvSpPr txBox="1"/>
          <p:nvPr/>
        </p:nvSpPr>
        <p:spPr>
          <a:xfrm>
            <a:off x="5478898" y="3172952"/>
            <a:ext cx="4893700" cy="897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 dirty="0"/>
              <a:t>此处添加详细文本描述，建议与标题相关并符合整体语言风格，语言描述尽量简洁生动。尽量将每页幻灯片的字数控制在200字以内，据统计每页幻灯片的最好控制在5分钟之内。</a:t>
            </a:r>
          </a:p>
        </p:txBody>
      </p:sp>
    </p:spTree>
    <p:extLst>
      <p:ext uri="{BB962C8B-B14F-4D97-AF65-F5344CB8AC3E}">
        <p14:creationId xmlns:p14="http://schemas.microsoft.com/office/powerpoint/2010/main" val="1251572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A16E65A6-47AA-6AA2-FFB9-AB704FC75E94}"/>
              </a:ext>
            </a:extLst>
          </p:cNvPr>
          <p:cNvSpPr>
            <a:spLocks/>
          </p:cNvSpPr>
          <p:nvPr/>
        </p:nvSpPr>
        <p:spPr bwMode="auto">
          <a:xfrm>
            <a:off x="1599840" y="1631967"/>
            <a:ext cx="1784991" cy="1159695"/>
          </a:xfrm>
          <a:custGeom>
            <a:avLst/>
            <a:gdLst>
              <a:gd name="T0" fmla="*/ 808 w 808"/>
              <a:gd name="T1" fmla="*/ 508 h 508"/>
              <a:gd name="T2" fmla="*/ 808 w 808"/>
              <a:gd name="T3" fmla="*/ 48 h 508"/>
              <a:gd name="T4" fmla="*/ 760 w 808"/>
              <a:gd name="T5" fmla="*/ 0 h 508"/>
              <a:gd name="T6" fmla="*/ 48 w 808"/>
              <a:gd name="T7" fmla="*/ 0 h 508"/>
              <a:gd name="T8" fmla="*/ 0 w 808"/>
              <a:gd name="T9" fmla="*/ 48 h 508"/>
              <a:gd name="T10" fmla="*/ 0 w 808"/>
              <a:gd name="T11" fmla="*/ 508 h 508"/>
              <a:gd name="T12" fmla="*/ 808 w 808"/>
              <a:gd name="T13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508">
                <a:moveTo>
                  <a:pt x="808" y="508"/>
                </a:moveTo>
                <a:cubicBezTo>
                  <a:pt x="808" y="48"/>
                  <a:pt x="808" y="48"/>
                  <a:pt x="808" y="48"/>
                </a:cubicBezTo>
                <a:cubicBezTo>
                  <a:pt x="808" y="22"/>
                  <a:pt x="786" y="0"/>
                  <a:pt x="76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508"/>
                  <a:pt x="0" y="508"/>
                  <a:pt x="0" y="508"/>
                </a:cubicBezTo>
                <a:lnTo>
                  <a:pt x="808" y="5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0" tIns="0" rIns="0" bIns="21600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altLang="zh-CN" sz="5333" kern="0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5333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38EB9E55-1913-E996-01FF-740BB13350DC}"/>
              </a:ext>
            </a:extLst>
          </p:cNvPr>
          <p:cNvSpPr>
            <a:spLocks/>
          </p:cNvSpPr>
          <p:nvPr/>
        </p:nvSpPr>
        <p:spPr bwMode="auto">
          <a:xfrm>
            <a:off x="1396555" y="2497120"/>
            <a:ext cx="2171387" cy="2779730"/>
          </a:xfrm>
          <a:custGeom>
            <a:avLst/>
            <a:gdLst>
              <a:gd name="T0" fmla="*/ 501 w 808"/>
              <a:gd name="T1" fmla="*/ 0 h 888"/>
              <a:gd name="T2" fmla="*/ 404 w 808"/>
              <a:gd name="T3" fmla="*/ 97 h 888"/>
              <a:gd name="T4" fmla="*/ 307 w 808"/>
              <a:gd name="T5" fmla="*/ 0 h 888"/>
              <a:gd name="T6" fmla="*/ 0 w 808"/>
              <a:gd name="T7" fmla="*/ 0 h 888"/>
              <a:gd name="T8" fmla="*/ 0 w 808"/>
              <a:gd name="T9" fmla="*/ 840 h 888"/>
              <a:gd name="T10" fmla="*/ 48 w 808"/>
              <a:gd name="T11" fmla="*/ 888 h 888"/>
              <a:gd name="T12" fmla="*/ 760 w 808"/>
              <a:gd name="T13" fmla="*/ 888 h 888"/>
              <a:gd name="T14" fmla="*/ 808 w 808"/>
              <a:gd name="T15" fmla="*/ 840 h 888"/>
              <a:gd name="T16" fmla="*/ 808 w 808"/>
              <a:gd name="T17" fmla="*/ 0 h 888"/>
              <a:gd name="T18" fmla="*/ 501 w 808"/>
              <a:gd name="T1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8" h="888">
                <a:moveTo>
                  <a:pt x="501" y="0"/>
                </a:moveTo>
                <a:cubicBezTo>
                  <a:pt x="501" y="54"/>
                  <a:pt x="458" y="97"/>
                  <a:pt x="404" y="97"/>
                </a:cubicBezTo>
                <a:cubicBezTo>
                  <a:pt x="350" y="97"/>
                  <a:pt x="307" y="54"/>
                  <a:pt x="30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40"/>
                  <a:pt x="0" y="840"/>
                  <a:pt x="0" y="840"/>
                </a:cubicBezTo>
                <a:cubicBezTo>
                  <a:pt x="0" y="867"/>
                  <a:pt x="22" y="888"/>
                  <a:pt x="48" y="888"/>
                </a:cubicBezTo>
                <a:cubicBezTo>
                  <a:pt x="760" y="888"/>
                  <a:pt x="760" y="888"/>
                  <a:pt x="760" y="888"/>
                </a:cubicBezTo>
                <a:cubicBezTo>
                  <a:pt x="786" y="888"/>
                  <a:pt x="808" y="867"/>
                  <a:pt x="808" y="840"/>
                </a:cubicBezTo>
                <a:cubicBezTo>
                  <a:pt x="808" y="0"/>
                  <a:pt x="808" y="0"/>
                  <a:pt x="808" y="0"/>
                </a:cubicBez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2133" kern="0">
              <a:solidFill>
                <a:srgbClr val="25282B"/>
              </a:solidFill>
              <a:cs typeface="+mn-ea"/>
              <a:sym typeface="+mn-lt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05C97017-E89C-C020-D1F8-DBE6388F0FD3}"/>
              </a:ext>
            </a:extLst>
          </p:cNvPr>
          <p:cNvSpPr>
            <a:spLocks/>
          </p:cNvSpPr>
          <p:nvPr/>
        </p:nvSpPr>
        <p:spPr bwMode="auto">
          <a:xfrm>
            <a:off x="4015060" y="1631967"/>
            <a:ext cx="1784991" cy="1159695"/>
          </a:xfrm>
          <a:custGeom>
            <a:avLst/>
            <a:gdLst>
              <a:gd name="T0" fmla="*/ 808 w 808"/>
              <a:gd name="T1" fmla="*/ 508 h 508"/>
              <a:gd name="T2" fmla="*/ 808 w 808"/>
              <a:gd name="T3" fmla="*/ 48 h 508"/>
              <a:gd name="T4" fmla="*/ 760 w 808"/>
              <a:gd name="T5" fmla="*/ 0 h 508"/>
              <a:gd name="T6" fmla="*/ 48 w 808"/>
              <a:gd name="T7" fmla="*/ 0 h 508"/>
              <a:gd name="T8" fmla="*/ 0 w 808"/>
              <a:gd name="T9" fmla="*/ 48 h 508"/>
              <a:gd name="T10" fmla="*/ 0 w 808"/>
              <a:gd name="T11" fmla="*/ 508 h 508"/>
              <a:gd name="T12" fmla="*/ 808 w 808"/>
              <a:gd name="T13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508">
                <a:moveTo>
                  <a:pt x="808" y="508"/>
                </a:moveTo>
                <a:cubicBezTo>
                  <a:pt x="808" y="48"/>
                  <a:pt x="808" y="48"/>
                  <a:pt x="808" y="48"/>
                </a:cubicBezTo>
                <a:cubicBezTo>
                  <a:pt x="808" y="22"/>
                  <a:pt x="786" y="0"/>
                  <a:pt x="76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508"/>
                  <a:pt x="0" y="508"/>
                  <a:pt x="0" y="508"/>
                </a:cubicBezTo>
                <a:lnTo>
                  <a:pt x="808" y="508"/>
                </a:lnTo>
                <a:close/>
              </a:path>
            </a:pathLst>
          </a:custGeom>
          <a:solidFill>
            <a:srgbClr val="D6E0E6"/>
          </a:solidFill>
          <a:ln>
            <a:noFill/>
          </a:ln>
        </p:spPr>
        <p:txBody>
          <a:bodyPr vert="horz" wrap="square" lIns="0" tIns="0" rIns="0" bIns="21600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altLang="zh-CN" sz="5333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5333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8175A126-C8AE-0FC1-7DFF-B77A9C795E00}"/>
              </a:ext>
            </a:extLst>
          </p:cNvPr>
          <p:cNvSpPr>
            <a:spLocks/>
          </p:cNvSpPr>
          <p:nvPr/>
        </p:nvSpPr>
        <p:spPr bwMode="auto">
          <a:xfrm>
            <a:off x="3811776" y="2497120"/>
            <a:ext cx="2171387" cy="2779730"/>
          </a:xfrm>
          <a:custGeom>
            <a:avLst/>
            <a:gdLst>
              <a:gd name="T0" fmla="*/ 501 w 808"/>
              <a:gd name="T1" fmla="*/ 0 h 888"/>
              <a:gd name="T2" fmla="*/ 404 w 808"/>
              <a:gd name="T3" fmla="*/ 97 h 888"/>
              <a:gd name="T4" fmla="*/ 307 w 808"/>
              <a:gd name="T5" fmla="*/ 0 h 888"/>
              <a:gd name="T6" fmla="*/ 0 w 808"/>
              <a:gd name="T7" fmla="*/ 0 h 888"/>
              <a:gd name="T8" fmla="*/ 0 w 808"/>
              <a:gd name="T9" fmla="*/ 840 h 888"/>
              <a:gd name="T10" fmla="*/ 48 w 808"/>
              <a:gd name="T11" fmla="*/ 888 h 888"/>
              <a:gd name="T12" fmla="*/ 760 w 808"/>
              <a:gd name="T13" fmla="*/ 888 h 888"/>
              <a:gd name="T14" fmla="*/ 808 w 808"/>
              <a:gd name="T15" fmla="*/ 840 h 888"/>
              <a:gd name="T16" fmla="*/ 808 w 808"/>
              <a:gd name="T17" fmla="*/ 0 h 888"/>
              <a:gd name="T18" fmla="*/ 501 w 808"/>
              <a:gd name="T1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8" h="888">
                <a:moveTo>
                  <a:pt x="501" y="0"/>
                </a:moveTo>
                <a:cubicBezTo>
                  <a:pt x="501" y="54"/>
                  <a:pt x="458" y="97"/>
                  <a:pt x="404" y="97"/>
                </a:cubicBezTo>
                <a:cubicBezTo>
                  <a:pt x="350" y="97"/>
                  <a:pt x="307" y="54"/>
                  <a:pt x="30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40"/>
                  <a:pt x="0" y="840"/>
                  <a:pt x="0" y="840"/>
                </a:cubicBezTo>
                <a:cubicBezTo>
                  <a:pt x="0" y="867"/>
                  <a:pt x="22" y="888"/>
                  <a:pt x="48" y="888"/>
                </a:cubicBezTo>
                <a:cubicBezTo>
                  <a:pt x="760" y="888"/>
                  <a:pt x="760" y="888"/>
                  <a:pt x="760" y="888"/>
                </a:cubicBezTo>
                <a:cubicBezTo>
                  <a:pt x="786" y="888"/>
                  <a:pt x="808" y="867"/>
                  <a:pt x="808" y="840"/>
                </a:cubicBezTo>
                <a:cubicBezTo>
                  <a:pt x="808" y="0"/>
                  <a:pt x="808" y="0"/>
                  <a:pt x="808" y="0"/>
                </a:cubicBez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D6E0E6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2133" kern="0">
              <a:solidFill>
                <a:srgbClr val="25282B"/>
              </a:solidFill>
              <a:cs typeface="+mn-ea"/>
              <a:sym typeface="+mn-lt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1D7BBCB-F775-6B07-063E-DE0404EF8745}"/>
              </a:ext>
            </a:extLst>
          </p:cNvPr>
          <p:cNvSpPr>
            <a:spLocks/>
          </p:cNvSpPr>
          <p:nvPr/>
        </p:nvSpPr>
        <p:spPr bwMode="auto">
          <a:xfrm>
            <a:off x="6430281" y="1631967"/>
            <a:ext cx="1784991" cy="1159695"/>
          </a:xfrm>
          <a:custGeom>
            <a:avLst/>
            <a:gdLst>
              <a:gd name="T0" fmla="*/ 808 w 808"/>
              <a:gd name="T1" fmla="*/ 508 h 508"/>
              <a:gd name="T2" fmla="*/ 808 w 808"/>
              <a:gd name="T3" fmla="*/ 48 h 508"/>
              <a:gd name="T4" fmla="*/ 760 w 808"/>
              <a:gd name="T5" fmla="*/ 0 h 508"/>
              <a:gd name="T6" fmla="*/ 48 w 808"/>
              <a:gd name="T7" fmla="*/ 0 h 508"/>
              <a:gd name="T8" fmla="*/ 0 w 808"/>
              <a:gd name="T9" fmla="*/ 48 h 508"/>
              <a:gd name="T10" fmla="*/ 0 w 808"/>
              <a:gd name="T11" fmla="*/ 508 h 508"/>
              <a:gd name="T12" fmla="*/ 808 w 808"/>
              <a:gd name="T13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508">
                <a:moveTo>
                  <a:pt x="808" y="508"/>
                </a:moveTo>
                <a:cubicBezTo>
                  <a:pt x="808" y="48"/>
                  <a:pt x="808" y="48"/>
                  <a:pt x="808" y="48"/>
                </a:cubicBezTo>
                <a:cubicBezTo>
                  <a:pt x="808" y="22"/>
                  <a:pt x="786" y="0"/>
                  <a:pt x="76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508"/>
                  <a:pt x="0" y="508"/>
                  <a:pt x="0" y="508"/>
                </a:cubicBezTo>
                <a:lnTo>
                  <a:pt x="808" y="5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0" tIns="0" rIns="0" bIns="21600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altLang="zh-CN" sz="5333" kern="0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5333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04FA28F8-1220-0E9F-E977-0812BE316C53}"/>
              </a:ext>
            </a:extLst>
          </p:cNvPr>
          <p:cNvSpPr>
            <a:spLocks/>
          </p:cNvSpPr>
          <p:nvPr/>
        </p:nvSpPr>
        <p:spPr bwMode="auto">
          <a:xfrm>
            <a:off x="6226998" y="2497120"/>
            <a:ext cx="2171387" cy="2779730"/>
          </a:xfrm>
          <a:custGeom>
            <a:avLst/>
            <a:gdLst>
              <a:gd name="T0" fmla="*/ 501 w 808"/>
              <a:gd name="T1" fmla="*/ 0 h 888"/>
              <a:gd name="T2" fmla="*/ 404 w 808"/>
              <a:gd name="T3" fmla="*/ 97 h 888"/>
              <a:gd name="T4" fmla="*/ 307 w 808"/>
              <a:gd name="T5" fmla="*/ 0 h 888"/>
              <a:gd name="T6" fmla="*/ 0 w 808"/>
              <a:gd name="T7" fmla="*/ 0 h 888"/>
              <a:gd name="T8" fmla="*/ 0 w 808"/>
              <a:gd name="T9" fmla="*/ 840 h 888"/>
              <a:gd name="T10" fmla="*/ 48 w 808"/>
              <a:gd name="T11" fmla="*/ 888 h 888"/>
              <a:gd name="T12" fmla="*/ 760 w 808"/>
              <a:gd name="T13" fmla="*/ 888 h 888"/>
              <a:gd name="T14" fmla="*/ 808 w 808"/>
              <a:gd name="T15" fmla="*/ 840 h 888"/>
              <a:gd name="T16" fmla="*/ 808 w 808"/>
              <a:gd name="T17" fmla="*/ 0 h 888"/>
              <a:gd name="T18" fmla="*/ 501 w 808"/>
              <a:gd name="T1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8" h="888">
                <a:moveTo>
                  <a:pt x="501" y="0"/>
                </a:moveTo>
                <a:cubicBezTo>
                  <a:pt x="501" y="54"/>
                  <a:pt x="458" y="97"/>
                  <a:pt x="404" y="97"/>
                </a:cubicBezTo>
                <a:cubicBezTo>
                  <a:pt x="350" y="97"/>
                  <a:pt x="307" y="54"/>
                  <a:pt x="30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40"/>
                  <a:pt x="0" y="840"/>
                  <a:pt x="0" y="840"/>
                </a:cubicBezTo>
                <a:cubicBezTo>
                  <a:pt x="0" y="867"/>
                  <a:pt x="22" y="888"/>
                  <a:pt x="48" y="888"/>
                </a:cubicBezTo>
                <a:cubicBezTo>
                  <a:pt x="760" y="888"/>
                  <a:pt x="760" y="888"/>
                  <a:pt x="760" y="888"/>
                </a:cubicBezTo>
                <a:cubicBezTo>
                  <a:pt x="786" y="888"/>
                  <a:pt x="808" y="867"/>
                  <a:pt x="808" y="840"/>
                </a:cubicBezTo>
                <a:cubicBezTo>
                  <a:pt x="808" y="0"/>
                  <a:pt x="808" y="0"/>
                  <a:pt x="808" y="0"/>
                </a:cubicBez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2133" kern="0">
              <a:solidFill>
                <a:srgbClr val="25282B"/>
              </a:solidFill>
              <a:cs typeface="+mn-ea"/>
              <a:sym typeface="+mn-lt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D202BA-FE76-2807-32EA-70CE542691D9}"/>
              </a:ext>
            </a:extLst>
          </p:cNvPr>
          <p:cNvSpPr>
            <a:spLocks/>
          </p:cNvSpPr>
          <p:nvPr/>
        </p:nvSpPr>
        <p:spPr bwMode="auto">
          <a:xfrm>
            <a:off x="8845502" y="1631967"/>
            <a:ext cx="1784991" cy="1159695"/>
          </a:xfrm>
          <a:custGeom>
            <a:avLst/>
            <a:gdLst>
              <a:gd name="T0" fmla="*/ 808 w 808"/>
              <a:gd name="T1" fmla="*/ 508 h 508"/>
              <a:gd name="T2" fmla="*/ 808 w 808"/>
              <a:gd name="T3" fmla="*/ 48 h 508"/>
              <a:gd name="T4" fmla="*/ 760 w 808"/>
              <a:gd name="T5" fmla="*/ 0 h 508"/>
              <a:gd name="T6" fmla="*/ 48 w 808"/>
              <a:gd name="T7" fmla="*/ 0 h 508"/>
              <a:gd name="T8" fmla="*/ 0 w 808"/>
              <a:gd name="T9" fmla="*/ 48 h 508"/>
              <a:gd name="T10" fmla="*/ 0 w 808"/>
              <a:gd name="T11" fmla="*/ 508 h 508"/>
              <a:gd name="T12" fmla="*/ 808 w 808"/>
              <a:gd name="T13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508">
                <a:moveTo>
                  <a:pt x="808" y="508"/>
                </a:moveTo>
                <a:cubicBezTo>
                  <a:pt x="808" y="48"/>
                  <a:pt x="808" y="48"/>
                  <a:pt x="808" y="48"/>
                </a:cubicBezTo>
                <a:cubicBezTo>
                  <a:pt x="808" y="22"/>
                  <a:pt x="786" y="0"/>
                  <a:pt x="76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508"/>
                  <a:pt x="0" y="508"/>
                  <a:pt x="0" y="508"/>
                </a:cubicBezTo>
                <a:lnTo>
                  <a:pt x="808" y="508"/>
                </a:lnTo>
                <a:close/>
              </a:path>
            </a:pathLst>
          </a:custGeom>
          <a:solidFill>
            <a:srgbClr val="D6E0E6"/>
          </a:solidFill>
          <a:ln>
            <a:noFill/>
          </a:ln>
        </p:spPr>
        <p:txBody>
          <a:bodyPr vert="horz" wrap="square" lIns="0" tIns="0" rIns="0" bIns="21600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altLang="zh-CN" sz="5333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04</a:t>
            </a:r>
            <a:endParaRPr lang="zh-CN" altLang="en-US" sz="5333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FE64D3A-5226-0A48-1844-D1002BF93D81}"/>
              </a:ext>
            </a:extLst>
          </p:cNvPr>
          <p:cNvSpPr>
            <a:spLocks/>
          </p:cNvSpPr>
          <p:nvPr/>
        </p:nvSpPr>
        <p:spPr bwMode="auto">
          <a:xfrm>
            <a:off x="8642219" y="2497120"/>
            <a:ext cx="2171387" cy="2779730"/>
          </a:xfrm>
          <a:custGeom>
            <a:avLst/>
            <a:gdLst>
              <a:gd name="T0" fmla="*/ 501 w 808"/>
              <a:gd name="T1" fmla="*/ 0 h 888"/>
              <a:gd name="T2" fmla="*/ 404 w 808"/>
              <a:gd name="T3" fmla="*/ 97 h 888"/>
              <a:gd name="T4" fmla="*/ 307 w 808"/>
              <a:gd name="T5" fmla="*/ 0 h 888"/>
              <a:gd name="T6" fmla="*/ 0 w 808"/>
              <a:gd name="T7" fmla="*/ 0 h 888"/>
              <a:gd name="T8" fmla="*/ 0 w 808"/>
              <a:gd name="T9" fmla="*/ 840 h 888"/>
              <a:gd name="T10" fmla="*/ 48 w 808"/>
              <a:gd name="T11" fmla="*/ 888 h 888"/>
              <a:gd name="T12" fmla="*/ 760 w 808"/>
              <a:gd name="T13" fmla="*/ 888 h 888"/>
              <a:gd name="T14" fmla="*/ 808 w 808"/>
              <a:gd name="T15" fmla="*/ 840 h 888"/>
              <a:gd name="T16" fmla="*/ 808 w 808"/>
              <a:gd name="T17" fmla="*/ 0 h 888"/>
              <a:gd name="T18" fmla="*/ 501 w 808"/>
              <a:gd name="T1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8" h="888">
                <a:moveTo>
                  <a:pt x="501" y="0"/>
                </a:moveTo>
                <a:cubicBezTo>
                  <a:pt x="501" y="54"/>
                  <a:pt x="458" y="97"/>
                  <a:pt x="404" y="97"/>
                </a:cubicBezTo>
                <a:cubicBezTo>
                  <a:pt x="350" y="97"/>
                  <a:pt x="307" y="54"/>
                  <a:pt x="30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40"/>
                  <a:pt x="0" y="840"/>
                  <a:pt x="0" y="840"/>
                </a:cubicBezTo>
                <a:cubicBezTo>
                  <a:pt x="0" y="867"/>
                  <a:pt x="22" y="888"/>
                  <a:pt x="48" y="888"/>
                </a:cubicBezTo>
                <a:cubicBezTo>
                  <a:pt x="760" y="888"/>
                  <a:pt x="760" y="888"/>
                  <a:pt x="760" y="888"/>
                </a:cubicBezTo>
                <a:cubicBezTo>
                  <a:pt x="786" y="888"/>
                  <a:pt x="808" y="867"/>
                  <a:pt x="808" y="840"/>
                </a:cubicBezTo>
                <a:cubicBezTo>
                  <a:pt x="808" y="0"/>
                  <a:pt x="808" y="0"/>
                  <a:pt x="808" y="0"/>
                </a:cubicBez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D6E0E6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2133" kern="0">
              <a:solidFill>
                <a:srgbClr val="25282B"/>
              </a:solidFill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D92B46-7C42-39CD-2DB0-507A4DEA9CE6}"/>
              </a:ext>
            </a:extLst>
          </p:cNvPr>
          <p:cNvGrpSpPr/>
          <p:nvPr/>
        </p:nvGrpSpPr>
        <p:grpSpPr>
          <a:xfrm>
            <a:off x="-253689" y="803268"/>
            <a:ext cx="2456981" cy="403477"/>
            <a:chOff x="2394523" y="2527746"/>
            <a:chExt cx="2078757" cy="403477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A0119D7-6A9A-8810-3D75-097F3C13EC1C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TextBox 6">
              <a:extLst>
                <a:ext uri="{FF2B5EF4-FFF2-40B4-BE49-F238E27FC236}">
                  <a16:creationId xmlns:a16="http://schemas.microsoft.com/office/drawing/2014/main" id="{7D3EE11B-8604-4D52-D636-8E5CDFABA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7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研究方法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CDBC1B2-A9DC-407B-5F6A-5BB98589EF12}"/>
              </a:ext>
            </a:extLst>
          </p:cNvPr>
          <p:cNvGrpSpPr/>
          <p:nvPr/>
        </p:nvGrpSpPr>
        <p:grpSpPr>
          <a:xfrm>
            <a:off x="1536058" y="2956233"/>
            <a:ext cx="1969704" cy="1967349"/>
            <a:chOff x="6230849" y="1294632"/>
            <a:chExt cx="1969704" cy="196734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0E51325-6091-7BDA-4D45-796EDE3078C9}"/>
                </a:ext>
              </a:extLst>
            </p:cNvPr>
            <p:cNvSpPr txBox="1"/>
            <p:nvPr/>
          </p:nvSpPr>
          <p:spPr>
            <a:xfrm>
              <a:off x="6230849" y="1640233"/>
              <a:ext cx="1969704" cy="764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27CABD5-8DB9-F3CD-0E12-97DDBB9E5E8D}"/>
                </a:ext>
              </a:extLst>
            </p:cNvPr>
            <p:cNvSpPr txBox="1"/>
            <p:nvPr/>
          </p:nvSpPr>
          <p:spPr>
            <a:xfrm>
              <a:off x="6445417" y="1294632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A4D21E5-47FF-725A-96D9-3BD6F9D5BDA2}"/>
                </a:ext>
              </a:extLst>
            </p:cNvPr>
            <p:cNvSpPr txBox="1"/>
            <p:nvPr/>
          </p:nvSpPr>
          <p:spPr>
            <a:xfrm>
              <a:off x="6230849" y="2497476"/>
              <a:ext cx="1969704" cy="764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3681CB0-E8B0-0FF8-DA0C-DD280E809768}"/>
              </a:ext>
            </a:extLst>
          </p:cNvPr>
          <p:cNvGrpSpPr/>
          <p:nvPr/>
        </p:nvGrpSpPr>
        <p:grpSpPr>
          <a:xfrm>
            <a:off x="3922703" y="2956233"/>
            <a:ext cx="1969704" cy="1967349"/>
            <a:chOff x="6230849" y="1294632"/>
            <a:chExt cx="1969704" cy="1967349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9936368-603E-B717-95B6-4B7E5B3C50E9}"/>
                </a:ext>
              </a:extLst>
            </p:cNvPr>
            <p:cNvSpPr txBox="1"/>
            <p:nvPr/>
          </p:nvSpPr>
          <p:spPr>
            <a:xfrm>
              <a:off x="6230849" y="1640233"/>
              <a:ext cx="1969704" cy="764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0D8E12A-1945-AD36-FC8B-24EE9934564E}"/>
                </a:ext>
              </a:extLst>
            </p:cNvPr>
            <p:cNvSpPr txBox="1"/>
            <p:nvPr/>
          </p:nvSpPr>
          <p:spPr>
            <a:xfrm>
              <a:off x="6445417" y="1294632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9377F6E-7F72-C708-6168-1604EF3ED259}"/>
                </a:ext>
              </a:extLst>
            </p:cNvPr>
            <p:cNvSpPr txBox="1"/>
            <p:nvPr/>
          </p:nvSpPr>
          <p:spPr>
            <a:xfrm>
              <a:off x="6230849" y="2497476"/>
              <a:ext cx="1969704" cy="764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A91635A-D5C2-596C-46D3-FD6F6784156D}"/>
              </a:ext>
            </a:extLst>
          </p:cNvPr>
          <p:cNvGrpSpPr/>
          <p:nvPr/>
        </p:nvGrpSpPr>
        <p:grpSpPr>
          <a:xfrm>
            <a:off x="6327839" y="2956233"/>
            <a:ext cx="1969704" cy="1967349"/>
            <a:chOff x="6230849" y="1294632"/>
            <a:chExt cx="1969704" cy="1967349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D5D718A-00D9-1395-2DCB-AF44EB7EE44A}"/>
                </a:ext>
              </a:extLst>
            </p:cNvPr>
            <p:cNvSpPr txBox="1"/>
            <p:nvPr/>
          </p:nvSpPr>
          <p:spPr>
            <a:xfrm>
              <a:off x="6230849" y="1640233"/>
              <a:ext cx="1969704" cy="764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4BE7661-C639-8969-6C54-EA3678120B6A}"/>
                </a:ext>
              </a:extLst>
            </p:cNvPr>
            <p:cNvSpPr txBox="1"/>
            <p:nvPr/>
          </p:nvSpPr>
          <p:spPr>
            <a:xfrm>
              <a:off x="6445417" y="1294632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9227427-4289-ADB4-D479-0826DCBA8341}"/>
                </a:ext>
              </a:extLst>
            </p:cNvPr>
            <p:cNvSpPr txBox="1"/>
            <p:nvPr/>
          </p:nvSpPr>
          <p:spPr>
            <a:xfrm>
              <a:off x="6230849" y="2497476"/>
              <a:ext cx="1969704" cy="764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CF79381-3C26-988E-F6DA-B3E203B0C676}"/>
              </a:ext>
            </a:extLst>
          </p:cNvPr>
          <p:cNvGrpSpPr/>
          <p:nvPr/>
        </p:nvGrpSpPr>
        <p:grpSpPr>
          <a:xfrm>
            <a:off x="8743060" y="2956233"/>
            <a:ext cx="1969704" cy="1967349"/>
            <a:chOff x="6230849" y="1294632"/>
            <a:chExt cx="1969704" cy="1967349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FF60817-8E2C-6708-2BC9-C0F5D1114571}"/>
                </a:ext>
              </a:extLst>
            </p:cNvPr>
            <p:cNvSpPr txBox="1"/>
            <p:nvPr/>
          </p:nvSpPr>
          <p:spPr>
            <a:xfrm>
              <a:off x="6230849" y="1640233"/>
              <a:ext cx="1969704" cy="764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2BFCB3D-309B-76E1-FDD4-E9F8B6836608}"/>
                </a:ext>
              </a:extLst>
            </p:cNvPr>
            <p:cNvSpPr txBox="1"/>
            <p:nvPr/>
          </p:nvSpPr>
          <p:spPr>
            <a:xfrm>
              <a:off x="6445417" y="1294632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81901D0-ECBD-EB0E-EF1F-4AC7AC5CDB55}"/>
                </a:ext>
              </a:extLst>
            </p:cNvPr>
            <p:cNvSpPr txBox="1"/>
            <p:nvPr/>
          </p:nvSpPr>
          <p:spPr>
            <a:xfrm>
              <a:off x="6230849" y="2497476"/>
              <a:ext cx="1969704" cy="764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743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4D92B46-7C42-39CD-2DB0-507A4DEA9CE6}"/>
              </a:ext>
            </a:extLst>
          </p:cNvPr>
          <p:cNvGrpSpPr/>
          <p:nvPr/>
        </p:nvGrpSpPr>
        <p:grpSpPr>
          <a:xfrm>
            <a:off x="-253689" y="803268"/>
            <a:ext cx="2456981" cy="403477"/>
            <a:chOff x="2394523" y="2527746"/>
            <a:chExt cx="2078757" cy="403477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A0119D7-6A9A-8810-3D75-097F3C13EC1C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TextBox 6">
              <a:extLst>
                <a:ext uri="{FF2B5EF4-FFF2-40B4-BE49-F238E27FC236}">
                  <a16:creationId xmlns:a16="http://schemas.microsoft.com/office/drawing/2014/main" id="{7D3EE11B-8604-4D52-D636-8E5CDFABA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7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研究方法</a:t>
              </a:r>
            </a:p>
          </p:txBody>
        </p:sp>
      </p:grpSp>
      <p:sp>
        <p:nvSpPr>
          <p:cNvPr id="10" name="张-17-矩形-Rectangle">
            <a:extLst>
              <a:ext uri="{FF2B5EF4-FFF2-40B4-BE49-F238E27FC236}">
                <a16:creationId xmlns:a16="http://schemas.microsoft.com/office/drawing/2014/main" id="{4E65E94D-55A8-97F2-D65B-907D639C84F0}"/>
              </a:ext>
            </a:extLst>
          </p:cNvPr>
          <p:cNvSpPr/>
          <p:nvPr/>
        </p:nvSpPr>
        <p:spPr>
          <a:xfrm>
            <a:off x="5333707" y="2593591"/>
            <a:ext cx="1345663" cy="402639"/>
          </a:xfrm>
          <a:prstGeom prst="rect">
            <a:avLst/>
          </a:prstGeom>
          <a:solidFill>
            <a:srgbClr val="042964"/>
          </a:solidFill>
          <a:ln w="9525">
            <a:noFill/>
            <a:round/>
            <a:headEnd/>
            <a:tailEnd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思路一</a:t>
            </a:r>
          </a:p>
        </p:txBody>
      </p:sp>
      <p:sp>
        <p:nvSpPr>
          <p:cNvPr id="11" name="张-18-矩形-Rectangle">
            <a:extLst>
              <a:ext uri="{FF2B5EF4-FFF2-40B4-BE49-F238E27FC236}">
                <a16:creationId xmlns:a16="http://schemas.microsoft.com/office/drawing/2014/main" id="{053194DE-73C3-0B3B-D28E-AFCFDB187584}"/>
              </a:ext>
            </a:extLst>
          </p:cNvPr>
          <p:cNvSpPr/>
          <p:nvPr/>
        </p:nvSpPr>
        <p:spPr>
          <a:xfrm>
            <a:off x="7230351" y="1800492"/>
            <a:ext cx="1488706" cy="402639"/>
          </a:xfrm>
          <a:prstGeom prst="rect">
            <a:avLst/>
          </a:prstGeom>
          <a:solidFill>
            <a:srgbClr val="D6E0E6"/>
          </a:solidFill>
          <a:ln w="9525">
            <a:noFill/>
            <a:round/>
            <a:headEnd/>
            <a:tailEnd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思路二</a:t>
            </a:r>
          </a:p>
        </p:txBody>
      </p:sp>
      <p:sp>
        <p:nvSpPr>
          <p:cNvPr id="12" name="张-19-矩形-Rectangle">
            <a:extLst>
              <a:ext uri="{FF2B5EF4-FFF2-40B4-BE49-F238E27FC236}">
                <a16:creationId xmlns:a16="http://schemas.microsoft.com/office/drawing/2014/main" id="{B1C2E286-B18F-F952-ED31-D62652997796}"/>
              </a:ext>
            </a:extLst>
          </p:cNvPr>
          <p:cNvSpPr/>
          <p:nvPr/>
        </p:nvSpPr>
        <p:spPr>
          <a:xfrm>
            <a:off x="7230351" y="3297395"/>
            <a:ext cx="1488706" cy="402639"/>
          </a:xfrm>
          <a:prstGeom prst="rect">
            <a:avLst/>
          </a:prstGeom>
          <a:solidFill>
            <a:srgbClr val="D6E0E6"/>
          </a:solidFill>
          <a:ln w="9525">
            <a:noFill/>
            <a:round/>
            <a:headEnd/>
            <a:tailEnd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思路二</a:t>
            </a:r>
          </a:p>
        </p:txBody>
      </p:sp>
      <p:sp>
        <p:nvSpPr>
          <p:cNvPr id="13" name="张-20-矩形-Rectangle">
            <a:extLst>
              <a:ext uri="{FF2B5EF4-FFF2-40B4-BE49-F238E27FC236}">
                <a16:creationId xmlns:a16="http://schemas.microsoft.com/office/drawing/2014/main" id="{2E8EE091-A293-F934-4E12-8B9D2118759D}"/>
              </a:ext>
            </a:extLst>
          </p:cNvPr>
          <p:cNvSpPr/>
          <p:nvPr/>
        </p:nvSpPr>
        <p:spPr>
          <a:xfrm>
            <a:off x="9270037" y="1522833"/>
            <a:ext cx="1721813" cy="40263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思路三</a:t>
            </a:r>
          </a:p>
        </p:txBody>
      </p:sp>
      <p:sp>
        <p:nvSpPr>
          <p:cNvPr id="14" name="张-21-矩形-Rectangle">
            <a:extLst>
              <a:ext uri="{FF2B5EF4-FFF2-40B4-BE49-F238E27FC236}">
                <a16:creationId xmlns:a16="http://schemas.microsoft.com/office/drawing/2014/main" id="{1676EF93-C3B8-F29C-6D00-4B8E8936DEF7}"/>
              </a:ext>
            </a:extLst>
          </p:cNvPr>
          <p:cNvSpPr/>
          <p:nvPr/>
        </p:nvSpPr>
        <p:spPr>
          <a:xfrm>
            <a:off x="9270037" y="2078151"/>
            <a:ext cx="1721813" cy="40263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思路三</a:t>
            </a:r>
          </a:p>
        </p:txBody>
      </p:sp>
      <p:sp>
        <p:nvSpPr>
          <p:cNvPr id="15" name="张-22-矩形-Rectangle">
            <a:extLst>
              <a:ext uri="{FF2B5EF4-FFF2-40B4-BE49-F238E27FC236}">
                <a16:creationId xmlns:a16="http://schemas.microsoft.com/office/drawing/2014/main" id="{418F585C-03BD-1DB4-C536-BB5A5418314B}"/>
              </a:ext>
            </a:extLst>
          </p:cNvPr>
          <p:cNvSpPr/>
          <p:nvPr/>
        </p:nvSpPr>
        <p:spPr>
          <a:xfrm>
            <a:off x="9270037" y="3019736"/>
            <a:ext cx="1721813" cy="40263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思路三</a:t>
            </a:r>
          </a:p>
        </p:txBody>
      </p:sp>
      <p:sp>
        <p:nvSpPr>
          <p:cNvPr id="16" name="张-23-矩形-Rectangle">
            <a:extLst>
              <a:ext uri="{FF2B5EF4-FFF2-40B4-BE49-F238E27FC236}">
                <a16:creationId xmlns:a16="http://schemas.microsoft.com/office/drawing/2014/main" id="{A06A2E30-D7B2-34E7-4555-1615D0933DF2}"/>
              </a:ext>
            </a:extLst>
          </p:cNvPr>
          <p:cNvSpPr/>
          <p:nvPr/>
        </p:nvSpPr>
        <p:spPr>
          <a:xfrm>
            <a:off x="9270037" y="3575053"/>
            <a:ext cx="1721813" cy="40263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思路三</a:t>
            </a:r>
          </a:p>
        </p:txBody>
      </p:sp>
      <p:cxnSp>
        <p:nvCxnSpPr>
          <p:cNvPr id="17" name="张-24-自选图形-Mixed">
            <a:extLst>
              <a:ext uri="{FF2B5EF4-FFF2-40B4-BE49-F238E27FC236}">
                <a16:creationId xmlns:a16="http://schemas.microsoft.com/office/drawing/2014/main" id="{313EBE74-DF3C-2D0F-4A15-89A42D31185A}"/>
              </a:ext>
            </a:extLst>
          </p:cNvPr>
          <p:cNvCxnSpPr>
            <a:cxnSpLocks/>
          </p:cNvCxnSpPr>
          <p:nvPr/>
        </p:nvCxnSpPr>
        <p:spPr>
          <a:xfrm flipV="1">
            <a:off x="6679369" y="2007820"/>
            <a:ext cx="550981" cy="764911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张-25-自选图形-Mixed">
            <a:extLst>
              <a:ext uri="{FF2B5EF4-FFF2-40B4-BE49-F238E27FC236}">
                <a16:creationId xmlns:a16="http://schemas.microsoft.com/office/drawing/2014/main" id="{95B2809A-3C1E-64A6-2A2F-8AD1D5DCD91A}"/>
              </a:ext>
            </a:extLst>
          </p:cNvPr>
          <p:cNvCxnSpPr>
            <a:cxnSpLocks/>
          </p:cNvCxnSpPr>
          <p:nvPr/>
        </p:nvCxnSpPr>
        <p:spPr>
          <a:xfrm>
            <a:off x="6681049" y="2779608"/>
            <a:ext cx="550981" cy="75224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张-26-自选图形-Mixed">
            <a:extLst>
              <a:ext uri="{FF2B5EF4-FFF2-40B4-BE49-F238E27FC236}">
                <a16:creationId xmlns:a16="http://schemas.microsoft.com/office/drawing/2014/main" id="{D45A9E61-F17C-7EC9-5E87-E49AB572AD1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8719057" y="1724152"/>
            <a:ext cx="550980" cy="27765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张-27-自选图形-Mixed">
            <a:extLst>
              <a:ext uri="{FF2B5EF4-FFF2-40B4-BE49-F238E27FC236}">
                <a16:creationId xmlns:a16="http://schemas.microsoft.com/office/drawing/2014/main" id="{C4607325-95DD-1C58-89E0-1B508C131AB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8719057" y="2001811"/>
            <a:ext cx="550980" cy="27765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张-28-自选图形-Mixed">
            <a:extLst>
              <a:ext uri="{FF2B5EF4-FFF2-40B4-BE49-F238E27FC236}">
                <a16:creationId xmlns:a16="http://schemas.microsoft.com/office/drawing/2014/main" id="{B351D449-B61D-78C6-591B-5DED905558A9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8719057" y="3221056"/>
            <a:ext cx="550980" cy="27765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张-29-自选图形-Mixed">
            <a:extLst>
              <a:ext uri="{FF2B5EF4-FFF2-40B4-BE49-F238E27FC236}">
                <a16:creationId xmlns:a16="http://schemas.microsoft.com/office/drawing/2014/main" id="{ED4400B2-E5C1-C242-A61B-DCF0A9C231A7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8719057" y="3498715"/>
            <a:ext cx="550980" cy="27765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42C9613-3A45-C273-8E18-C44424EF6DE6}"/>
              </a:ext>
            </a:extLst>
          </p:cNvPr>
          <p:cNvGrpSpPr/>
          <p:nvPr/>
        </p:nvGrpSpPr>
        <p:grpSpPr>
          <a:xfrm>
            <a:off x="1196121" y="1604384"/>
            <a:ext cx="3586606" cy="2171988"/>
            <a:chOff x="6068496" y="1372005"/>
            <a:chExt cx="3586606" cy="2171988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B6E1EFC-3D0C-419A-FE64-6092D3AE5421}"/>
                </a:ext>
              </a:extLst>
            </p:cNvPr>
            <p:cNvSpPr txBox="1"/>
            <p:nvPr/>
          </p:nvSpPr>
          <p:spPr>
            <a:xfrm>
              <a:off x="6068496" y="1814096"/>
              <a:ext cx="3586606" cy="17298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200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字以内，据统计每页幻灯片的最好控制在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分钟之内。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51PPT 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模板 网，幻灯片演示模板及素材 免费下载！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51PPT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模板网 唯一访 问网址：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www.51pptmoba n.com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22307D5-20E5-418C-8B3F-7D88139B1B87}"/>
                </a:ext>
              </a:extLst>
            </p:cNvPr>
            <p:cNvSpPr txBox="1"/>
            <p:nvPr/>
          </p:nvSpPr>
          <p:spPr>
            <a:xfrm>
              <a:off x="6068496" y="1372005"/>
              <a:ext cx="215667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DED8F50-92E6-530E-4247-86D993D78F3C}"/>
              </a:ext>
            </a:extLst>
          </p:cNvPr>
          <p:cNvCxnSpPr>
            <a:cxnSpLocks/>
          </p:cNvCxnSpPr>
          <p:nvPr/>
        </p:nvCxnSpPr>
        <p:spPr>
          <a:xfrm>
            <a:off x="1196121" y="4297913"/>
            <a:ext cx="9795729" cy="0"/>
          </a:xfrm>
          <a:prstGeom prst="line">
            <a:avLst/>
          </a:prstGeom>
          <a:noFill/>
          <a:ln w="12700" cap="flat" cmpd="sng" algn="ctr">
            <a:solidFill>
              <a:srgbClr val="F9F9F9">
                <a:lumMod val="25000"/>
              </a:srgbClr>
            </a:solidFill>
            <a:prstDash val="dash"/>
            <a:miter lim="800000"/>
          </a:ln>
          <a:effectLst/>
        </p:spPr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5511E06-E2E5-E390-05DB-80CF5D345392}"/>
              </a:ext>
            </a:extLst>
          </p:cNvPr>
          <p:cNvGrpSpPr/>
          <p:nvPr/>
        </p:nvGrpSpPr>
        <p:grpSpPr>
          <a:xfrm>
            <a:off x="1235075" y="4617715"/>
            <a:ext cx="2019793" cy="403477"/>
            <a:chOff x="2394523" y="2527746"/>
            <a:chExt cx="2019793" cy="403477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6F42BF40-DC99-F6A0-DFCF-50299C9293A1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B4381434-EE73-6251-0653-8C026F848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01/ </a:t>
              </a:r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6F40BA2C-C882-4C62-D48D-AA62A5FD7FE3}"/>
              </a:ext>
            </a:extLst>
          </p:cNvPr>
          <p:cNvSpPr txBox="1"/>
          <p:nvPr/>
        </p:nvSpPr>
        <p:spPr>
          <a:xfrm>
            <a:off x="1246791" y="5096409"/>
            <a:ext cx="2826966" cy="533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... ...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C360BEE-9E90-90B1-FDE8-53A31A01B8BE}"/>
              </a:ext>
            </a:extLst>
          </p:cNvPr>
          <p:cNvGrpSpPr/>
          <p:nvPr/>
        </p:nvGrpSpPr>
        <p:grpSpPr>
          <a:xfrm>
            <a:off x="4782727" y="4617715"/>
            <a:ext cx="2019793" cy="403477"/>
            <a:chOff x="2394523" y="2527746"/>
            <a:chExt cx="2019793" cy="403477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68D8ADEF-8EC4-6901-BCDD-092AB96B1F49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6">
              <a:extLst>
                <a:ext uri="{FF2B5EF4-FFF2-40B4-BE49-F238E27FC236}">
                  <a16:creationId xmlns:a16="http://schemas.microsoft.com/office/drawing/2014/main" id="{65411726-A806-6EFB-0E48-5AA6352BF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02/ </a:t>
              </a:r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57BA5F2A-3BDA-3926-9365-679E789407E2}"/>
              </a:ext>
            </a:extLst>
          </p:cNvPr>
          <p:cNvSpPr txBox="1"/>
          <p:nvPr/>
        </p:nvSpPr>
        <p:spPr>
          <a:xfrm>
            <a:off x="4794443" y="5096409"/>
            <a:ext cx="2826966" cy="533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... ...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A6E76DB-FF07-5F24-EEF8-A77068878EBF}"/>
              </a:ext>
            </a:extLst>
          </p:cNvPr>
          <p:cNvGrpSpPr/>
          <p:nvPr/>
        </p:nvGrpSpPr>
        <p:grpSpPr>
          <a:xfrm>
            <a:off x="8330379" y="4617715"/>
            <a:ext cx="2019793" cy="403477"/>
            <a:chOff x="2394523" y="2527746"/>
            <a:chExt cx="2019793" cy="403477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2AC86C1A-5279-4E7E-0FDE-9061D2CE8343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8AB23903-D5A9-D63B-DBA3-10909423E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03/ </a:t>
              </a:r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1AA496F5-3CF6-2FA9-9F60-0B9BB705EAB9}"/>
              </a:ext>
            </a:extLst>
          </p:cNvPr>
          <p:cNvSpPr txBox="1"/>
          <p:nvPr/>
        </p:nvSpPr>
        <p:spPr>
          <a:xfrm>
            <a:off x="8342095" y="5096409"/>
            <a:ext cx="2826966" cy="533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... ...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4752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4D92B46-7C42-39CD-2DB0-507A4DEA9CE6}"/>
              </a:ext>
            </a:extLst>
          </p:cNvPr>
          <p:cNvGrpSpPr/>
          <p:nvPr/>
        </p:nvGrpSpPr>
        <p:grpSpPr>
          <a:xfrm>
            <a:off x="-253689" y="803268"/>
            <a:ext cx="2456981" cy="403477"/>
            <a:chOff x="2394523" y="2527746"/>
            <a:chExt cx="2078757" cy="403477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A0119D7-6A9A-8810-3D75-097F3C13EC1C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TextBox 6">
              <a:extLst>
                <a:ext uri="{FF2B5EF4-FFF2-40B4-BE49-F238E27FC236}">
                  <a16:creationId xmlns:a16="http://schemas.microsoft.com/office/drawing/2014/main" id="{7D3EE11B-8604-4D52-D636-8E5CDFABA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7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研究方法</a:t>
              </a:r>
            </a:p>
          </p:txBody>
        </p: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C5D94F9E-0AC2-9402-90EB-2316348754F6}"/>
              </a:ext>
            </a:extLst>
          </p:cNvPr>
          <p:cNvGrpSpPr/>
          <p:nvPr/>
        </p:nvGrpSpPr>
        <p:grpSpPr>
          <a:xfrm>
            <a:off x="994909" y="2674674"/>
            <a:ext cx="10202181" cy="591765"/>
            <a:chOff x="994909" y="2837235"/>
            <a:chExt cx="10202181" cy="591765"/>
          </a:xfrm>
        </p:grpSpPr>
        <p:sp>
          <p:nvSpPr>
            <p:cNvPr id="32" name="张-16-自选图形-Round2SameRectangle">
              <a:extLst>
                <a:ext uri="{FF2B5EF4-FFF2-40B4-BE49-F238E27FC236}">
                  <a16:creationId xmlns:a16="http://schemas.microsoft.com/office/drawing/2014/main" id="{6F3A0780-5023-6BD1-A1D1-E1BF5768D360}"/>
                </a:ext>
              </a:extLst>
            </p:cNvPr>
            <p:cNvSpPr/>
            <p:nvPr/>
          </p:nvSpPr>
          <p:spPr>
            <a:xfrm>
              <a:off x="994909" y="2837235"/>
              <a:ext cx="10202181" cy="591765"/>
            </a:xfrm>
            <a:prstGeom prst="round2SameRect">
              <a:avLst>
                <a:gd name="adj1" fmla="val 26447"/>
                <a:gd name="adj2" fmla="val 0"/>
              </a:avLst>
            </a:prstGeom>
            <a:gradFill>
              <a:gsLst>
                <a:gs pos="20000">
                  <a:schemeClr val="accent2"/>
                </a:gs>
                <a:gs pos="100000">
                  <a:schemeClr val="accent1">
                    <a:lumMod val="75000"/>
                    <a:lumOff val="2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0A02FE27-243B-5359-F170-2D237DEC987F}"/>
                </a:ext>
              </a:extLst>
            </p:cNvPr>
            <p:cNvGrpSpPr/>
            <p:nvPr/>
          </p:nvGrpSpPr>
          <p:grpSpPr>
            <a:xfrm>
              <a:off x="1620623" y="2960116"/>
              <a:ext cx="8950752" cy="346002"/>
              <a:chOff x="1845294" y="2960116"/>
              <a:chExt cx="8950752" cy="346002"/>
            </a:xfrm>
          </p:grpSpPr>
          <p:cxnSp>
            <p:nvCxnSpPr>
              <p:cNvPr id="38" name="张-17-1-连接符-Line">
                <a:extLst>
                  <a:ext uri="{FF2B5EF4-FFF2-40B4-BE49-F238E27FC236}">
                    <a16:creationId xmlns:a16="http://schemas.microsoft.com/office/drawing/2014/main" id="{42767474-5540-2F0D-A504-4CC6E79BA3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5294" y="2960116"/>
                <a:ext cx="0" cy="346002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张-17-2-连接符-Line">
                <a:extLst>
                  <a:ext uri="{FF2B5EF4-FFF2-40B4-BE49-F238E27FC236}">
                    <a16:creationId xmlns:a16="http://schemas.microsoft.com/office/drawing/2014/main" id="{668D7E3D-16C0-85CE-95B1-274F36A44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9610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张-17-3-连接符-Line">
                <a:extLst>
                  <a:ext uri="{FF2B5EF4-FFF2-40B4-BE49-F238E27FC236}">
                    <a16:creationId xmlns:a16="http://schemas.microsoft.com/office/drawing/2014/main" id="{D5F724A2-6854-47B6-E68C-6A893385D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26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张-17-4-连接符-Line">
                <a:extLst>
                  <a:ext uri="{FF2B5EF4-FFF2-40B4-BE49-F238E27FC236}">
                    <a16:creationId xmlns:a16="http://schemas.microsoft.com/office/drawing/2014/main" id="{2724C166-9119-9389-FE2D-35A3C3365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8242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张-17-5-连接符-Line">
                <a:extLst>
                  <a:ext uri="{FF2B5EF4-FFF2-40B4-BE49-F238E27FC236}">
                    <a16:creationId xmlns:a16="http://schemas.microsoft.com/office/drawing/2014/main" id="{57A46A68-4718-2177-96D8-222870C40D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2558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张-17-6-连接符-Line">
                <a:extLst>
                  <a:ext uri="{FF2B5EF4-FFF2-40B4-BE49-F238E27FC236}">
                    <a16:creationId xmlns:a16="http://schemas.microsoft.com/office/drawing/2014/main" id="{1BEAEC65-371D-0D9C-B226-7B488E543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190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张-17-7-连接符-Line">
                <a:extLst>
                  <a:ext uri="{FF2B5EF4-FFF2-40B4-BE49-F238E27FC236}">
                    <a16:creationId xmlns:a16="http://schemas.microsoft.com/office/drawing/2014/main" id="{2850CB34-C352-3ED2-05A2-2186C998A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9822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张-17-8-连接符-Line">
                <a:extLst>
                  <a:ext uri="{FF2B5EF4-FFF2-40B4-BE49-F238E27FC236}">
                    <a16:creationId xmlns:a16="http://schemas.microsoft.com/office/drawing/2014/main" id="{8E6FCF9F-8472-CD2D-91C9-1CEEDC1996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6874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张-17-9-连接符-Line">
                <a:extLst>
                  <a:ext uri="{FF2B5EF4-FFF2-40B4-BE49-F238E27FC236}">
                    <a16:creationId xmlns:a16="http://schemas.microsoft.com/office/drawing/2014/main" id="{A51AE412-BB8A-C056-E5AA-6C8FE07E2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5506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张-17-10-连接符-Line">
                <a:extLst>
                  <a:ext uri="{FF2B5EF4-FFF2-40B4-BE49-F238E27FC236}">
                    <a16:creationId xmlns:a16="http://schemas.microsoft.com/office/drawing/2014/main" id="{5D18569C-26A1-7A37-B68C-544A6FAC83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4138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张-17-11-连接符-Line">
                <a:extLst>
                  <a:ext uri="{FF2B5EF4-FFF2-40B4-BE49-F238E27FC236}">
                    <a16:creationId xmlns:a16="http://schemas.microsoft.com/office/drawing/2014/main" id="{AB2E3CCA-BF28-5FCD-BDFF-5050F91273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8454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张-17-12-连接符-Line">
                <a:extLst>
                  <a:ext uri="{FF2B5EF4-FFF2-40B4-BE49-F238E27FC236}">
                    <a16:creationId xmlns:a16="http://schemas.microsoft.com/office/drawing/2014/main" id="{70137599-977B-5D9F-1776-36DA823AA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2770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张-17-13-连接符-Line">
                <a:extLst>
                  <a:ext uri="{FF2B5EF4-FFF2-40B4-BE49-F238E27FC236}">
                    <a16:creationId xmlns:a16="http://schemas.microsoft.com/office/drawing/2014/main" id="{D628D63E-87E4-0C11-85F9-2AB0C62AD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086" y="2960116"/>
                <a:ext cx="0" cy="346002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张-17-14-连接符-Line">
                <a:extLst>
                  <a:ext uri="{FF2B5EF4-FFF2-40B4-BE49-F238E27FC236}">
                    <a16:creationId xmlns:a16="http://schemas.microsoft.com/office/drawing/2014/main" id="{92B5377C-95D7-923B-95A4-32E82F3725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1402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张-17-15-连接符-Line">
                <a:extLst>
                  <a:ext uri="{FF2B5EF4-FFF2-40B4-BE49-F238E27FC236}">
                    <a16:creationId xmlns:a16="http://schemas.microsoft.com/office/drawing/2014/main" id="{1699D8BE-E5A3-D4FD-3A5C-9D70E47AC8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718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张-17-16-连接符-Line">
                <a:extLst>
                  <a:ext uri="{FF2B5EF4-FFF2-40B4-BE49-F238E27FC236}">
                    <a16:creationId xmlns:a16="http://schemas.microsoft.com/office/drawing/2014/main" id="{EF998011-FD20-67E8-95D9-77E7B65E2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0034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张-17-17-连接符-Line">
                <a:extLst>
                  <a:ext uri="{FF2B5EF4-FFF2-40B4-BE49-F238E27FC236}">
                    <a16:creationId xmlns:a16="http://schemas.microsoft.com/office/drawing/2014/main" id="{5AC2C8BE-04C2-74DD-5C0F-8EEABE8D5C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350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张-17-18-连接符-Line">
                <a:extLst>
                  <a:ext uri="{FF2B5EF4-FFF2-40B4-BE49-F238E27FC236}">
                    <a16:creationId xmlns:a16="http://schemas.microsoft.com/office/drawing/2014/main" id="{1EEF1EE4-9B5E-0232-06A1-034809ECF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666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张-17-19-连接符-Line">
                <a:extLst>
                  <a:ext uri="{FF2B5EF4-FFF2-40B4-BE49-F238E27FC236}">
                    <a16:creationId xmlns:a16="http://schemas.microsoft.com/office/drawing/2014/main" id="{AA9B11C7-3609-A6DA-DBED-FDBE24FE20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2982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张-17-20-连接符-Line">
                <a:extLst>
                  <a:ext uri="{FF2B5EF4-FFF2-40B4-BE49-F238E27FC236}">
                    <a16:creationId xmlns:a16="http://schemas.microsoft.com/office/drawing/2014/main" id="{C6383E33-9849-334D-491B-F763FE2984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7298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张-17-21-连接符-Line">
                <a:extLst>
                  <a:ext uri="{FF2B5EF4-FFF2-40B4-BE49-F238E27FC236}">
                    <a16:creationId xmlns:a16="http://schemas.microsoft.com/office/drawing/2014/main" id="{5CA5EB86-54CA-086B-947F-134DD6D20A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1614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张-17-22-连接符-Line">
                <a:extLst>
                  <a:ext uri="{FF2B5EF4-FFF2-40B4-BE49-F238E27FC236}">
                    <a16:creationId xmlns:a16="http://schemas.microsoft.com/office/drawing/2014/main" id="{5E9ED1FC-7D13-7E45-37FF-819E62B33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5930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张-17-23-连接符-Line">
                <a:extLst>
                  <a:ext uri="{FF2B5EF4-FFF2-40B4-BE49-F238E27FC236}">
                    <a16:creationId xmlns:a16="http://schemas.microsoft.com/office/drawing/2014/main" id="{86635AC8-803D-3770-46E7-D35FFC412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0246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张-17-24-连接符-Line">
                <a:extLst>
                  <a:ext uri="{FF2B5EF4-FFF2-40B4-BE49-F238E27FC236}">
                    <a16:creationId xmlns:a16="http://schemas.microsoft.com/office/drawing/2014/main" id="{2FE9A943-34B4-96C1-1398-C5D2F0A0DB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4562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张-17-25-连接符-Line">
                <a:extLst>
                  <a:ext uri="{FF2B5EF4-FFF2-40B4-BE49-F238E27FC236}">
                    <a16:creationId xmlns:a16="http://schemas.microsoft.com/office/drawing/2014/main" id="{34E66868-AD69-E0B5-56A7-DF66CE9D8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8878" y="2960116"/>
                <a:ext cx="0" cy="346002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张-17-26-连接符-Line">
                <a:extLst>
                  <a:ext uri="{FF2B5EF4-FFF2-40B4-BE49-F238E27FC236}">
                    <a16:creationId xmlns:a16="http://schemas.microsoft.com/office/drawing/2014/main" id="{1B5270CD-727A-7157-DD35-80117582B3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194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张-17-27-连接符-Line">
                <a:extLst>
                  <a:ext uri="{FF2B5EF4-FFF2-40B4-BE49-F238E27FC236}">
                    <a16:creationId xmlns:a16="http://schemas.microsoft.com/office/drawing/2014/main" id="{2E078042-E17E-A8EB-E86F-AEE325E308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7510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张-17-28-连接符-Line">
                <a:extLst>
                  <a:ext uri="{FF2B5EF4-FFF2-40B4-BE49-F238E27FC236}">
                    <a16:creationId xmlns:a16="http://schemas.microsoft.com/office/drawing/2014/main" id="{4F5E1818-531B-D1DA-119A-6B3377181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1826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张-17-29-连接符-Line">
                <a:extLst>
                  <a:ext uri="{FF2B5EF4-FFF2-40B4-BE49-F238E27FC236}">
                    <a16:creationId xmlns:a16="http://schemas.microsoft.com/office/drawing/2014/main" id="{952E5C66-4847-BB3C-A37B-61182D6C3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6142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张-17-30-连接符-Line">
                <a:extLst>
                  <a:ext uri="{FF2B5EF4-FFF2-40B4-BE49-F238E27FC236}">
                    <a16:creationId xmlns:a16="http://schemas.microsoft.com/office/drawing/2014/main" id="{72522C77-DC1A-FB5D-8160-145917987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458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张-17-31-连接符-Line">
                <a:extLst>
                  <a:ext uri="{FF2B5EF4-FFF2-40B4-BE49-F238E27FC236}">
                    <a16:creationId xmlns:a16="http://schemas.microsoft.com/office/drawing/2014/main" id="{722FE9F5-7FF9-75CF-4D34-C215A9C798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4774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张-17-32-连接符-Line">
                <a:extLst>
                  <a:ext uri="{FF2B5EF4-FFF2-40B4-BE49-F238E27FC236}">
                    <a16:creationId xmlns:a16="http://schemas.microsoft.com/office/drawing/2014/main" id="{14E9C311-8FBB-9C7F-A4B9-A4A93D3BF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9090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张-17-33-连接符-Line">
                <a:extLst>
                  <a:ext uri="{FF2B5EF4-FFF2-40B4-BE49-F238E27FC236}">
                    <a16:creationId xmlns:a16="http://schemas.microsoft.com/office/drawing/2014/main" id="{03938FEC-FD6D-8B57-E219-2EB9F4FC3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3406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张-17-34-连接符-Line">
                <a:extLst>
                  <a:ext uri="{FF2B5EF4-FFF2-40B4-BE49-F238E27FC236}">
                    <a16:creationId xmlns:a16="http://schemas.microsoft.com/office/drawing/2014/main" id="{8E741AB8-9585-B245-0B7D-AF6F6FFEA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7722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张-17-35-连接符-Line">
                <a:extLst>
                  <a:ext uri="{FF2B5EF4-FFF2-40B4-BE49-F238E27FC236}">
                    <a16:creationId xmlns:a16="http://schemas.microsoft.com/office/drawing/2014/main" id="{662BF282-A8FD-D9CA-BE5A-60E9BDDB1B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2038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张-17-36-连接符-Line">
                <a:extLst>
                  <a:ext uri="{FF2B5EF4-FFF2-40B4-BE49-F238E27FC236}">
                    <a16:creationId xmlns:a16="http://schemas.microsoft.com/office/drawing/2014/main" id="{3589730B-FA79-F01D-81DC-38CAF2279E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6354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张-17-37-连接符-Line">
                <a:extLst>
                  <a:ext uri="{FF2B5EF4-FFF2-40B4-BE49-F238E27FC236}">
                    <a16:creationId xmlns:a16="http://schemas.microsoft.com/office/drawing/2014/main" id="{6E633783-624D-0723-61AF-309F799CB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0670" y="2960116"/>
                <a:ext cx="0" cy="346002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张-17-38-连接符-Line">
                <a:extLst>
                  <a:ext uri="{FF2B5EF4-FFF2-40B4-BE49-F238E27FC236}">
                    <a16:creationId xmlns:a16="http://schemas.microsoft.com/office/drawing/2014/main" id="{4A5879AC-E96E-CF96-6DD4-FDB8BFE62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986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张-17-39-连接符-Line">
                <a:extLst>
                  <a:ext uri="{FF2B5EF4-FFF2-40B4-BE49-F238E27FC236}">
                    <a16:creationId xmlns:a16="http://schemas.microsoft.com/office/drawing/2014/main" id="{22BA1FC3-5E99-57FE-EDBF-15B95371C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9302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张-17-40-连接符-Line">
                <a:extLst>
                  <a:ext uri="{FF2B5EF4-FFF2-40B4-BE49-F238E27FC236}">
                    <a16:creationId xmlns:a16="http://schemas.microsoft.com/office/drawing/2014/main" id="{A43A7B59-6D31-2539-9FD2-CABC6C11B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3618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张-17-41-连接符-Line">
                <a:extLst>
                  <a:ext uri="{FF2B5EF4-FFF2-40B4-BE49-F238E27FC236}">
                    <a16:creationId xmlns:a16="http://schemas.microsoft.com/office/drawing/2014/main" id="{D838A711-49A0-C0E9-AF90-4D353DDCB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7934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张-17-42-连接符-Line">
                <a:extLst>
                  <a:ext uri="{FF2B5EF4-FFF2-40B4-BE49-F238E27FC236}">
                    <a16:creationId xmlns:a16="http://schemas.microsoft.com/office/drawing/2014/main" id="{4B53B1DF-4535-EC04-573F-9F623CD698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2250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张-17-43-连接符-Line">
                <a:extLst>
                  <a:ext uri="{FF2B5EF4-FFF2-40B4-BE49-F238E27FC236}">
                    <a16:creationId xmlns:a16="http://schemas.microsoft.com/office/drawing/2014/main" id="{17414827-CFE1-91CE-ED40-B042577E4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6566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张-17-44-连接符-Line">
                <a:extLst>
                  <a:ext uri="{FF2B5EF4-FFF2-40B4-BE49-F238E27FC236}">
                    <a16:creationId xmlns:a16="http://schemas.microsoft.com/office/drawing/2014/main" id="{15548558-D1C0-157C-65E0-546AD6533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0882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张-17-45-连接符-Line">
                <a:extLst>
                  <a:ext uri="{FF2B5EF4-FFF2-40B4-BE49-F238E27FC236}">
                    <a16:creationId xmlns:a16="http://schemas.microsoft.com/office/drawing/2014/main" id="{6B7757B9-A372-0C3D-5157-F88575C7EB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198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张-17-46-连接符-Line">
                <a:extLst>
                  <a:ext uri="{FF2B5EF4-FFF2-40B4-BE49-F238E27FC236}">
                    <a16:creationId xmlns:a16="http://schemas.microsoft.com/office/drawing/2014/main" id="{D7084278-BCFA-3577-E56B-46510C5C3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9514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张-17-47-连接符-Line">
                <a:extLst>
                  <a:ext uri="{FF2B5EF4-FFF2-40B4-BE49-F238E27FC236}">
                    <a16:creationId xmlns:a16="http://schemas.microsoft.com/office/drawing/2014/main" id="{BF166D25-35B3-765E-3B4A-F804B5DD0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3830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张-17-48-连接符-Line">
                <a:extLst>
                  <a:ext uri="{FF2B5EF4-FFF2-40B4-BE49-F238E27FC236}">
                    <a16:creationId xmlns:a16="http://schemas.microsoft.com/office/drawing/2014/main" id="{3F2A61D2-26C9-1470-CC3B-343A15DE9B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8146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张-17-49-连接符-Line">
                <a:extLst>
                  <a:ext uri="{FF2B5EF4-FFF2-40B4-BE49-F238E27FC236}">
                    <a16:creationId xmlns:a16="http://schemas.microsoft.com/office/drawing/2014/main" id="{59177FAA-FA45-D82E-E954-E5C370B6C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2462" y="2960116"/>
                <a:ext cx="0" cy="346002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张-17-50-连接符-Line">
                <a:extLst>
                  <a:ext uri="{FF2B5EF4-FFF2-40B4-BE49-F238E27FC236}">
                    <a16:creationId xmlns:a16="http://schemas.microsoft.com/office/drawing/2014/main" id="{B1ABD1EA-B19B-B26E-AEBF-558C35E71E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778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张-17-51-连接符-Line">
                <a:extLst>
                  <a:ext uri="{FF2B5EF4-FFF2-40B4-BE49-F238E27FC236}">
                    <a16:creationId xmlns:a16="http://schemas.microsoft.com/office/drawing/2014/main" id="{A34F3C9A-58FF-1A41-66FB-065F0893E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1094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张-17-52-连接符-Line">
                <a:extLst>
                  <a:ext uri="{FF2B5EF4-FFF2-40B4-BE49-F238E27FC236}">
                    <a16:creationId xmlns:a16="http://schemas.microsoft.com/office/drawing/2014/main" id="{F237A571-9EDF-4A72-CF36-08F185F576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5410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张-17-53-连接符-Line">
                <a:extLst>
                  <a:ext uri="{FF2B5EF4-FFF2-40B4-BE49-F238E27FC236}">
                    <a16:creationId xmlns:a16="http://schemas.microsoft.com/office/drawing/2014/main" id="{201F6648-FDB5-5101-E87F-6AE5B01FEF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726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张-17-54-连接符-Line">
                <a:extLst>
                  <a:ext uri="{FF2B5EF4-FFF2-40B4-BE49-F238E27FC236}">
                    <a16:creationId xmlns:a16="http://schemas.microsoft.com/office/drawing/2014/main" id="{3144052F-EDD8-9E82-6A30-2D5135098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4042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张-17-55-连接符-Line">
                <a:extLst>
                  <a:ext uri="{FF2B5EF4-FFF2-40B4-BE49-F238E27FC236}">
                    <a16:creationId xmlns:a16="http://schemas.microsoft.com/office/drawing/2014/main" id="{49E49D82-1C87-5F1F-4E27-E5AAA33B04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8358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张-17-56-连接符-Line">
                <a:extLst>
                  <a:ext uri="{FF2B5EF4-FFF2-40B4-BE49-F238E27FC236}">
                    <a16:creationId xmlns:a16="http://schemas.microsoft.com/office/drawing/2014/main" id="{D9CD816B-A65C-2B1C-F403-15B7F3D54A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2674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张-17-57-连接符-Line">
                <a:extLst>
                  <a:ext uri="{FF2B5EF4-FFF2-40B4-BE49-F238E27FC236}">
                    <a16:creationId xmlns:a16="http://schemas.microsoft.com/office/drawing/2014/main" id="{028C3697-3BCB-7686-C033-FA1798534C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6990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张-17-58-连接符-Line">
                <a:extLst>
                  <a:ext uri="{FF2B5EF4-FFF2-40B4-BE49-F238E27FC236}">
                    <a16:creationId xmlns:a16="http://schemas.microsoft.com/office/drawing/2014/main" id="{EAA63866-54C6-8ADC-06FD-F27DE5757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1306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张-17-59-连接符-Line">
                <a:extLst>
                  <a:ext uri="{FF2B5EF4-FFF2-40B4-BE49-F238E27FC236}">
                    <a16:creationId xmlns:a16="http://schemas.microsoft.com/office/drawing/2014/main" id="{532EF10E-848E-F37C-3958-00CD7DFCB9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5622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张-17-60-连接符-Line">
                <a:extLst>
                  <a:ext uri="{FF2B5EF4-FFF2-40B4-BE49-F238E27FC236}">
                    <a16:creationId xmlns:a16="http://schemas.microsoft.com/office/drawing/2014/main" id="{B13D979D-F6EB-1546-E877-365033510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38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张-17-61-连接符-Line">
                <a:extLst>
                  <a:ext uri="{FF2B5EF4-FFF2-40B4-BE49-F238E27FC236}">
                    <a16:creationId xmlns:a16="http://schemas.microsoft.com/office/drawing/2014/main" id="{896D9228-1C0A-28A3-67C2-36C78A5D3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4254" y="2960116"/>
                <a:ext cx="0" cy="346002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张-17-62-连接符-Line">
                <a:extLst>
                  <a:ext uri="{FF2B5EF4-FFF2-40B4-BE49-F238E27FC236}">
                    <a16:creationId xmlns:a16="http://schemas.microsoft.com/office/drawing/2014/main" id="{24224AD4-D070-4346-26C8-15A431BAE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8570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张-17-63-连接符-Line">
                <a:extLst>
                  <a:ext uri="{FF2B5EF4-FFF2-40B4-BE49-F238E27FC236}">
                    <a16:creationId xmlns:a16="http://schemas.microsoft.com/office/drawing/2014/main" id="{1743231F-0DE0-188A-C804-BBD684768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2886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张-17-64-连接符-Line">
                <a:extLst>
                  <a:ext uri="{FF2B5EF4-FFF2-40B4-BE49-F238E27FC236}">
                    <a16:creationId xmlns:a16="http://schemas.microsoft.com/office/drawing/2014/main" id="{2D61329E-8982-7FFA-E602-B3DCA764E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77202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张-17-65-连接符-Line">
                <a:extLst>
                  <a:ext uri="{FF2B5EF4-FFF2-40B4-BE49-F238E27FC236}">
                    <a16:creationId xmlns:a16="http://schemas.microsoft.com/office/drawing/2014/main" id="{42DBD42C-0988-6249-EC67-BC91511047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01518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张-17-66-连接符-Line">
                <a:extLst>
                  <a:ext uri="{FF2B5EF4-FFF2-40B4-BE49-F238E27FC236}">
                    <a16:creationId xmlns:a16="http://schemas.microsoft.com/office/drawing/2014/main" id="{B0C6A7BC-DADC-DD18-0862-8C4AE37454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5834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张-17-67-连接符-Line">
                <a:extLst>
                  <a:ext uri="{FF2B5EF4-FFF2-40B4-BE49-F238E27FC236}">
                    <a16:creationId xmlns:a16="http://schemas.microsoft.com/office/drawing/2014/main" id="{ECBF4B7D-1501-108A-EF30-F78AE3B73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0150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张-17-68-连接符-Line">
                <a:extLst>
                  <a:ext uri="{FF2B5EF4-FFF2-40B4-BE49-F238E27FC236}">
                    <a16:creationId xmlns:a16="http://schemas.microsoft.com/office/drawing/2014/main" id="{C8BF0B8C-146B-B202-4085-40E21A84E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74466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张-17-69-连接符-Line">
                <a:extLst>
                  <a:ext uri="{FF2B5EF4-FFF2-40B4-BE49-F238E27FC236}">
                    <a16:creationId xmlns:a16="http://schemas.microsoft.com/office/drawing/2014/main" id="{BB59A95E-57AD-3E30-5015-7338B21AC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8782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张-17-70-连接符-Line">
                <a:extLst>
                  <a:ext uri="{FF2B5EF4-FFF2-40B4-BE49-F238E27FC236}">
                    <a16:creationId xmlns:a16="http://schemas.microsoft.com/office/drawing/2014/main" id="{663824C6-AB55-758E-A3ED-ECF42B0421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3098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张-17-71-连接符-Line">
                <a:extLst>
                  <a:ext uri="{FF2B5EF4-FFF2-40B4-BE49-F238E27FC236}">
                    <a16:creationId xmlns:a16="http://schemas.microsoft.com/office/drawing/2014/main" id="{D5B053E7-9DCF-479A-4073-D8EBCEE74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7414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张-17-72-连接符-Line">
                <a:extLst>
                  <a:ext uri="{FF2B5EF4-FFF2-40B4-BE49-F238E27FC236}">
                    <a16:creationId xmlns:a16="http://schemas.microsoft.com/office/drawing/2014/main" id="{00E8391F-022A-0E8B-3150-B22C49F03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71730" y="3110197"/>
                <a:ext cx="0" cy="19592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张-17-73-连接符-Line">
                <a:extLst>
                  <a:ext uri="{FF2B5EF4-FFF2-40B4-BE49-F238E27FC236}">
                    <a16:creationId xmlns:a16="http://schemas.microsoft.com/office/drawing/2014/main" id="{483DA37A-0E5A-9D52-10D9-154D79238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6046" y="2960116"/>
                <a:ext cx="0" cy="346002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AE9A23A6-D496-533A-D32B-17CA549DAB80}"/>
              </a:ext>
            </a:extLst>
          </p:cNvPr>
          <p:cNvCxnSpPr/>
          <p:nvPr/>
        </p:nvCxnSpPr>
        <p:spPr>
          <a:xfrm>
            <a:off x="1620623" y="3266439"/>
            <a:ext cx="0" cy="198482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42609109-E130-E83F-923E-64243C4EB64C}"/>
              </a:ext>
            </a:extLst>
          </p:cNvPr>
          <p:cNvGrpSpPr/>
          <p:nvPr/>
        </p:nvGrpSpPr>
        <p:grpSpPr>
          <a:xfrm>
            <a:off x="1777241" y="4456415"/>
            <a:ext cx="2826966" cy="794853"/>
            <a:chOff x="6068496" y="1372005"/>
            <a:chExt cx="2826966" cy="794853"/>
          </a:xfrm>
        </p:grpSpPr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1BBC368E-8D7C-1B66-CF1A-963FF31D8C57}"/>
                </a:ext>
              </a:extLst>
            </p:cNvPr>
            <p:cNvSpPr txBox="1"/>
            <p:nvPr/>
          </p:nvSpPr>
          <p:spPr>
            <a:xfrm>
              <a:off x="6068496" y="1633186"/>
              <a:ext cx="2826966" cy="533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25E4B4BD-1561-D7A5-8199-BA5B9B461A3B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703C205E-0CBF-AADC-D6E4-F62BDA596D39}"/>
              </a:ext>
            </a:extLst>
          </p:cNvPr>
          <p:cNvCxnSpPr>
            <a:cxnSpLocks/>
          </p:cNvCxnSpPr>
          <p:nvPr/>
        </p:nvCxnSpPr>
        <p:spPr>
          <a:xfrm flipV="1">
            <a:off x="3112415" y="1695268"/>
            <a:ext cx="0" cy="97940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7D420B33-17BC-3778-FC14-0BFB416DC779}"/>
              </a:ext>
            </a:extLst>
          </p:cNvPr>
          <p:cNvGrpSpPr/>
          <p:nvPr/>
        </p:nvGrpSpPr>
        <p:grpSpPr>
          <a:xfrm>
            <a:off x="3248988" y="1743147"/>
            <a:ext cx="2826966" cy="794853"/>
            <a:chOff x="6068496" y="1372005"/>
            <a:chExt cx="2826966" cy="794853"/>
          </a:xfrm>
        </p:grpSpPr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C8C18DB9-7B20-E4B6-7149-2A6DD69159B0}"/>
                </a:ext>
              </a:extLst>
            </p:cNvPr>
            <p:cNvSpPr txBox="1"/>
            <p:nvPr/>
          </p:nvSpPr>
          <p:spPr>
            <a:xfrm>
              <a:off x="6068496" y="1633186"/>
              <a:ext cx="2826966" cy="533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73E05B44-E660-06DD-34E5-BDD991C99D08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31D66BEF-0D76-8DED-AD0C-CA4ACECD0B22}"/>
              </a:ext>
            </a:extLst>
          </p:cNvPr>
          <p:cNvCxnSpPr>
            <a:cxnSpLocks/>
          </p:cNvCxnSpPr>
          <p:nvPr/>
        </p:nvCxnSpPr>
        <p:spPr>
          <a:xfrm>
            <a:off x="4604207" y="3266439"/>
            <a:ext cx="0" cy="8962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562E872D-FC7B-27D1-2801-1EB01C4CC78C}"/>
              </a:ext>
            </a:extLst>
          </p:cNvPr>
          <p:cNvGrpSpPr/>
          <p:nvPr/>
        </p:nvGrpSpPr>
        <p:grpSpPr>
          <a:xfrm>
            <a:off x="4760825" y="3450992"/>
            <a:ext cx="2826966" cy="794853"/>
            <a:chOff x="6068496" y="1372005"/>
            <a:chExt cx="2826966" cy="794853"/>
          </a:xfrm>
        </p:grpSpPr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BCE6B390-049D-54A1-5D3F-CB41ACB73B2D}"/>
                </a:ext>
              </a:extLst>
            </p:cNvPr>
            <p:cNvSpPr txBox="1"/>
            <p:nvPr/>
          </p:nvSpPr>
          <p:spPr>
            <a:xfrm>
              <a:off x="6068496" y="1633186"/>
              <a:ext cx="2826966" cy="533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CFFE08D7-E864-728E-AC19-08C39832EA21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46855948-AA7F-5817-CC26-5AB4461C1759}"/>
              </a:ext>
            </a:extLst>
          </p:cNvPr>
          <p:cNvCxnSpPr>
            <a:cxnSpLocks/>
          </p:cNvCxnSpPr>
          <p:nvPr/>
        </p:nvCxnSpPr>
        <p:spPr>
          <a:xfrm flipV="1">
            <a:off x="6394255" y="1201782"/>
            <a:ext cx="0" cy="147289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DE09C865-983C-3795-2955-1FC657F0B5DE}"/>
              </a:ext>
            </a:extLst>
          </p:cNvPr>
          <p:cNvGrpSpPr/>
          <p:nvPr/>
        </p:nvGrpSpPr>
        <p:grpSpPr>
          <a:xfrm>
            <a:off x="6530828" y="1161114"/>
            <a:ext cx="2826966" cy="794853"/>
            <a:chOff x="6068496" y="1372005"/>
            <a:chExt cx="2826966" cy="794853"/>
          </a:xfrm>
        </p:grpSpPr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B2D9BA9F-44CB-592F-0BCA-39644D75D8CE}"/>
                </a:ext>
              </a:extLst>
            </p:cNvPr>
            <p:cNvSpPr txBox="1"/>
            <p:nvPr/>
          </p:nvSpPr>
          <p:spPr>
            <a:xfrm>
              <a:off x="6068496" y="1633186"/>
              <a:ext cx="2826966" cy="533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F6F9F744-9FBD-C22A-4C22-3E72E022F7D9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5486C316-9917-F923-594F-558C82346FF5}"/>
              </a:ext>
            </a:extLst>
          </p:cNvPr>
          <p:cNvCxnSpPr>
            <a:cxnSpLocks/>
          </p:cNvCxnSpPr>
          <p:nvPr/>
        </p:nvCxnSpPr>
        <p:spPr>
          <a:xfrm>
            <a:off x="7587791" y="3266439"/>
            <a:ext cx="0" cy="11899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E4A61A8E-EA0C-AC4C-4C96-0E77E52200FB}"/>
              </a:ext>
            </a:extLst>
          </p:cNvPr>
          <p:cNvGrpSpPr/>
          <p:nvPr/>
        </p:nvGrpSpPr>
        <p:grpSpPr>
          <a:xfrm>
            <a:off x="7744409" y="3614950"/>
            <a:ext cx="2826966" cy="794853"/>
            <a:chOff x="6068496" y="1372005"/>
            <a:chExt cx="2826966" cy="794853"/>
          </a:xfrm>
        </p:grpSpPr>
        <p:sp>
          <p:nvSpPr>
            <p:cNvPr id="222" name="文本框 221">
              <a:extLst>
                <a:ext uri="{FF2B5EF4-FFF2-40B4-BE49-F238E27FC236}">
                  <a16:creationId xmlns:a16="http://schemas.microsoft.com/office/drawing/2014/main" id="{7CAB2D08-3E14-AF80-BDFF-5BDB82120C0F}"/>
                </a:ext>
              </a:extLst>
            </p:cNvPr>
            <p:cNvSpPr txBox="1"/>
            <p:nvPr/>
          </p:nvSpPr>
          <p:spPr>
            <a:xfrm>
              <a:off x="6068496" y="1633186"/>
              <a:ext cx="2826966" cy="533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23" name="文本框 222">
              <a:extLst>
                <a:ext uri="{FF2B5EF4-FFF2-40B4-BE49-F238E27FC236}">
                  <a16:creationId xmlns:a16="http://schemas.microsoft.com/office/drawing/2014/main" id="{2460F392-31D3-FE21-40B9-21C25BBE78CE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ECD525DF-1CA6-0C07-C20E-3C4E49E9ABDD}"/>
              </a:ext>
            </a:extLst>
          </p:cNvPr>
          <p:cNvSpPr/>
          <p:nvPr/>
        </p:nvSpPr>
        <p:spPr>
          <a:xfrm>
            <a:off x="5331667" y="4764208"/>
            <a:ext cx="7847303" cy="1189976"/>
          </a:xfrm>
          <a:prstGeom prst="roundRect">
            <a:avLst>
              <a:gd name="adj" fmla="val 50000"/>
            </a:avLst>
          </a:prstGeom>
          <a:blipFill dpi="0" rotWithShape="0">
            <a:blip r:embed="rId4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936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5B21B435-7770-B18A-E074-14284CC44E5C}"/>
              </a:ext>
            </a:extLst>
          </p:cNvPr>
          <p:cNvGrpSpPr/>
          <p:nvPr/>
        </p:nvGrpSpPr>
        <p:grpSpPr>
          <a:xfrm>
            <a:off x="435428" y="183108"/>
            <a:ext cx="11340193" cy="6293892"/>
            <a:chOff x="435428" y="183108"/>
            <a:chExt cx="11340193" cy="6293892"/>
          </a:xfrm>
        </p:grpSpPr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1C3D8F7F-DCF4-AF17-30E4-C6CD4F1519FF}"/>
                </a:ext>
              </a:extLst>
            </p:cNvPr>
            <p:cNvSpPr/>
            <p:nvPr/>
          </p:nvSpPr>
          <p:spPr>
            <a:xfrm>
              <a:off x="435428" y="371475"/>
              <a:ext cx="11321143" cy="6096000"/>
            </a:xfrm>
            <a:custGeom>
              <a:avLst/>
              <a:gdLst>
                <a:gd name="connsiteX0" fmla="*/ 0 w 11321143"/>
                <a:gd name="connsiteY0" fmla="*/ 0 h 6096000"/>
                <a:gd name="connsiteX1" fmla="*/ 11321143 w 11321143"/>
                <a:gd name="connsiteY1" fmla="*/ 0 h 6096000"/>
                <a:gd name="connsiteX2" fmla="*/ 11321143 w 11321143"/>
                <a:gd name="connsiteY2" fmla="*/ 4842695 h 6096000"/>
                <a:gd name="connsiteX3" fmla="*/ 11309294 w 11321143"/>
                <a:gd name="connsiteY3" fmla="*/ 4909740 h 6096000"/>
                <a:gd name="connsiteX4" fmla="*/ 11070772 w 11321143"/>
                <a:gd name="connsiteY4" fmla="*/ 5368925 h 6096000"/>
                <a:gd name="connsiteX5" fmla="*/ 10132410 w 11321143"/>
                <a:gd name="connsiteY5" fmla="*/ 5994747 h 6096000"/>
                <a:gd name="connsiteX6" fmla="*/ 9932043 w 11321143"/>
                <a:gd name="connsiteY6" fmla="*/ 6096000 h 6096000"/>
                <a:gd name="connsiteX7" fmla="*/ 0 w 11321143"/>
                <a:gd name="connsiteY7" fmla="*/ 6096000 h 6096000"/>
                <a:gd name="connsiteX8" fmla="*/ 0 w 11321143"/>
                <a:gd name="connsiteY8" fmla="*/ 0 h 60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1143" h="6096000" fill="none" extrusionOk="0">
                  <a:moveTo>
                    <a:pt x="0" y="0"/>
                  </a:moveTo>
                  <a:cubicBezTo>
                    <a:pt x="4750850" y="-162197"/>
                    <a:pt x="8608288" y="-72162"/>
                    <a:pt x="11321143" y="0"/>
                  </a:cubicBezTo>
                  <a:cubicBezTo>
                    <a:pt x="11190189" y="2287792"/>
                    <a:pt x="11277569" y="2460017"/>
                    <a:pt x="11321143" y="4842695"/>
                  </a:cubicBezTo>
                  <a:cubicBezTo>
                    <a:pt x="11310743" y="4870983"/>
                    <a:pt x="11316306" y="4897866"/>
                    <a:pt x="11309294" y="4909740"/>
                  </a:cubicBezTo>
                  <a:cubicBezTo>
                    <a:pt x="11282459" y="5059902"/>
                    <a:pt x="11207279" y="5211944"/>
                    <a:pt x="11070772" y="5368925"/>
                  </a:cubicBezTo>
                  <a:cubicBezTo>
                    <a:pt x="10836671" y="5594923"/>
                    <a:pt x="10482096" y="5768497"/>
                    <a:pt x="10132410" y="5994747"/>
                  </a:cubicBezTo>
                  <a:cubicBezTo>
                    <a:pt x="10083565" y="6020142"/>
                    <a:pt x="9948289" y="6075794"/>
                    <a:pt x="9932043" y="6096000"/>
                  </a:cubicBezTo>
                  <a:cubicBezTo>
                    <a:pt x="7727561" y="6163931"/>
                    <a:pt x="2393438" y="5950430"/>
                    <a:pt x="0" y="6096000"/>
                  </a:cubicBezTo>
                  <a:cubicBezTo>
                    <a:pt x="64656" y="3947516"/>
                    <a:pt x="-17807" y="1518985"/>
                    <a:pt x="0" y="0"/>
                  </a:cubicBezTo>
                  <a:close/>
                </a:path>
                <a:path w="11321143" h="6096000" stroke="0" extrusionOk="0">
                  <a:moveTo>
                    <a:pt x="0" y="0"/>
                  </a:moveTo>
                  <a:cubicBezTo>
                    <a:pt x="1960533" y="118645"/>
                    <a:pt x="8252385" y="116012"/>
                    <a:pt x="11321143" y="0"/>
                  </a:cubicBezTo>
                  <a:cubicBezTo>
                    <a:pt x="11188261" y="1937073"/>
                    <a:pt x="11406094" y="3230383"/>
                    <a:pt x="11321143" y="4842695"/>
                  </a:cubicBezTo>
                  <a:cubicBezTo>
                    <a:pt x="11321628" y="4864073"/>
                    <a:pt x="11317161" y="4880834"/>
                    <a:pt x="11309294" y="4909740"/>
                  </a:cubicBezTo>
                  <a:cubicBezTo>
                    <a:pt x="11246255" y="5052544"/>
                    <a:pt x="11215260" y="5226633"/>
                    <a:pt x="11070772" y="5368925"/>
                  </a:cubicBezTo>
                  <a:cubicBezTo>
                    <a:pt x="10879463" y="5590810"/>
                    <a:pt x="10537917" y="5755893"/>
                    <a:pt x="10132410" y="5994747"/>
                  </a:cubicBezTo>
                  <a:cubicBezTo>
                    <a:pt x="10100116" y="6015847"/>
                    <a:pt x="10009596" y="6072197"/>
                    <a:pt x="9932043" y="6096000"/>
                  </a:cubicBezTo>
                  <a:cubicBezTo>
                    <a:pt x="7182646" y="6047769"/>
                    <a:pt x="2630349" y="6180455"/>
                    <a:pt x="0" y="6096000"/>
                  </a:cubicBezTo>
                  <a:cubicBezTo>
                    <a:pt x="-38581" y="3909324"/>
                    <a:pt x="63341" y="61752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8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1321143"/>
                        <a:gd name="connsiteY0" fmla="*/ 0 h 6096000"/>
                        <a:gd name="connsiteX1" fmla="*/ 11321143 w 11321143"/>
                        <a:gd name="connsiteY1" fmla="*/ 0 h 6096000"/>
                        <a:gd name="connsiteX2" fmla="*/ 11321143 w 11321143"/>
                        <a:gd name="connsiteY2" fmla="*/ 4842695 h 6096000"/>
                        <a:gd name="connsiteX3" fmla="*/ 11309294 w 11321143"/>
                        <a:gd name="connsiteY3" fmla="*/ 4909740 h 6096000"/>
                        <a:gd name="connsiteX4" fmla="*/ 11070772 w 11321143"/>
                        <a:gd name="connsiteY4" fmla="*/ 5368925 h 6096000"/>
                        <a:gd name="connsiteX5" fmla="*/ 10132410 w 11321143"/>
                        <a:gd name="connsiteY5" fmla="*/ 5994747 h 6096000"/>
                        <a:gd name="connsiteX6" fmla="*/ 9932043 w 11321143"/>
                        <a:gd name="connsiteY6" fmla="*/ 6096000 h 6096000"/>
                        <a:gd name="connsiteX7" fmla="*/ 0 w 11321143"/>
                        <a:gd name="connsiteY7" fmla="*/ 6096000 h 6096000"/>
                        <a:gd name="connsiteX8" fmla="*/ 0 w 11321143"/>
                        <a:gd name="connsiteY8" fmla="*/ 0 h 6096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1321143" h="6096000">
                          <a:moveTo>
                            <a:pt x="0" y="0"/>
                          </a:moveTo>
                          <a:lnTo>
                            <a:pt x="11321143" y="0"/>
                          </a:lnTo>
                          <a:lnTo>
                            <a:pt x="11321143" y="4842695"/>
                          </a:lnTo>
                          <a:lnTo>
                            <a:pt x="11309294" y="4909740"/>
                          </a:lnTo>
                          <a:cubicBezTo>
                            <a:pt x="11273708" y="5067564"/>
                            <a:pt x="11205180" y="5221817"/>
                            <a:pt x="11070772" y="5368925"/>
                          </a:cubicBezTo>
                          <a:cubicBezTo>
                            <a:pt x="10869159" y="5589588"/>
                            <a:pt x="10519314" y="5794177"/>
                            <a:pt x="10132410" y="5994747"/>
                          </a:cubicBezTo>
                          <a:lnTo>
                            <a:pt x="9932043" y="6096000"/>
                          </a:lnTo>
                          <a:lnTo>
                            <a:pt x="0" y="609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6F51706-9F01-E6A5-4868-5A99973CA9F4}"/>
                </a:ext>
              </a:extLst>
            </p:cNvPr>
            <p:cNvSpPr/>
            <p:nvPr/>
          </p:nvSpPr>
          <p:spPr>
            <a:xfrm>
              <a:off x="435428" y="300718"/>
              <a:ext cx="11321143" cy="109446"/>
            </a:xfrm>
            <a:prstGeom prst="rect">
              <a:avLst/>
            </a:prstGeom>
            <a:solidFill>
              <a:srgbClr val="04296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EA01D03-48DA-668C-FE6C-03F83B22D33A}"/>
                </a:ext>
              </a:extLst>
            </p:cNvPr>
            <p:cNvGrpSpPr/>
            <p:nvPr/>
          </p:nvGrpSpPr>
          <p:grpSpPr>
            <a:xfrm>
              <a:off x="805492" y="183108"/>
              <a:ext cx="221373" cy="472497"/>
              <a:chOff x="805492" y="183108"/>
              <a:chExt cx="221373" cy="472497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3DA3524-AA0D-08F2-44C7-362B48D2EAF2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弧形 16">
                <a:extLst>
                  <a:ext uri="{FF2B5EF4-FFF2-40B4-BE49-F238E27FC236}">
                    <a16:creationId xmlns:a16="http://schemas.microsoft.com/office/drawing/2014/main" id="{FDAADDAF-89F1-AE71-A1FB-9AB4BBAFC5FB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弧形 15">
                <a:extLst>
                  <a:ext uri="{FF2B5EF4-FFF2-40B4-BE49-F238E27FC236}">
                    <a16:creationId xmlns:a16="http://schemas.microsoft.com/office/drawing/2014/main" id="{52D6A36C-DB74-705F-A1FC-87F3973C18E2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19402B8E-FB3F-DA72-F356-18DCFF11EAD7}"/>
                </a:ext>
              </a:extLst>
            </p:cNvPr>
            <p:cNvSpPr/>
            <p:nvPr/>
          </p:nvSpPr>
          <p:spPr>
            <a:xfrm>
              <a:off x="10391877" y="5246315"/>
              <a:ext cx="1383744" cy="1230685"/>
            </a:xfrm>
            <a:custGeom>
              <a:avLst/>
              <a:gdLst>
                <a:gd name="connsiteX0" fmla="*/ 1383744 w 1383744"/>
                <a:gd name="connsiteY0" fmla="*/ 0 h 1230685"/>
                <a:gd name="connsiteX1" fmla="*/ 1375760 w 1383744"/>
                <a:gd name="connsiteY1" fmla="*/ 45178 h 1230685"/>
                <a:gd name="connsiteX2" fmla="*/ 1137238 w 1383744"/>
                <a:gd name="connsiteY2" fmla="*/ 504363 h 1230685"/>
                <a:gd name="connsiteX3" fmla="*/ 198876 w 1383744"/>
                <a:gd name="connsiteY3" fmla="*/ 1130185 h 1230685"/>
                <a:gd name="connsiteX4" fmla="*/ 0 w 1383744"/>
                <a:gd name="connsiteY4" fmla="*/ 1230685 h 1230685"/>
                <a:gd name="connsiteX5" fmla="*/ 108451 w 1383744"/>
                <a:gd name="connsiteY5" fmla="*/ 1104295 h 1230685"/>
                <a:gd name="connsiteX6" fmla="*/ 295863 w 1383744"/>
                <a:gd name="connsiteY6" fmla="*/ 722644 h 1230685"/>
                <a:gd name="connsiteX7" fmla="*/ 310944 w 1383744"/>
                <a:gd name="connsiteY7" fmla="*/ 125744 h 1230685"/>
                <a:gd name="connsiteX8" fmla="*/ 1023731 w 1383744"/>
                <a:gd name="connsiteY8" fmla="*/ 218613 h 1230685"/>
                <a:gd name="connsiteX9" fmla="*/ 1344959 w 1383744"/>
                <a:gd name="connsiteY9" fmla="*/ 40094 h 123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744" h="1230685">
                  <a:moveTo>
                    <a:pt x="1383744" y="0"/>
                  </a:moveTo>
                  <a:lnTo>
                    <a:pt x="1375760" y="45178"/>
                  </a:lnTo>
                  <a:cubicBezTo>
                    <a:pt x="1340174" y="203002"/>
                    <a:pt x="1271646" y="357255"/>
                    <a:pt x="1137238" y="504363"/>
                  </a:cubicBezTo>
                  <a:cubicBezTo>
                    <a:pt x="935625" y="725026"/>
                    <a:pt x="585780" y="929615"/>
                    <a:pt x="198876" y="1130185"/>
                  </a:cubicBezTo>
                  <a:lnTo>
                    <a:pt x="0" y="1230685"/>
                  </a:lnTo>
                  <a:lnTo>
                    <a:pt x="108451" y="1104295"/>
                  </a:lnTo>
                  <a:cubicBezTo>
                    <a:pt x="209542" y="972278"/>
                    <a:pt x="255382" y="862642"/>
                    <a:pt x="295863" y="722644"/>
                  </a:cubicBezTo>
                  <a:cubicBezTo>
                    <a:pt x="349838" y="535980"/>
                    <a:pt x="332111" y="286611"/>
                    <a:pt x="310944" y="125744"/>
                  </a:cubicBezTo>
                  <a:cubicBezTo>
                    <a:pt x="566002" y="181835"/>
                    <a:pt x="836538" y="248246"/>
                    <a:pt x="1023731" y="218613"/>
                  </a:cubicBezTo>
                  <a:cubicBezTo>
                    <a:pt x="1164126" y="196389"/>
                    <a:pt x="1256300" y="127282"/>
                    <a:pt x="1344959" y="400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739C0472-E474-A4B3-B929-3B41F863025F}"/>
                </a:ext>
              </a:extLst>
            </p:cNvPr>
            <p:cNvGrpSpPr/>
            <p:nvPr/>
          </p:nvGrpSpPr>
          <p:grpSpPr>
            <a:xfrm>
              <a:off x="1602476" y="183108"/>
              <a:ext cx="221373" cy="472497"/>
              <a:chOff x="805492" y="183108"/>
              <a:chExt cx="221373" cy="472497"/>
            </a:xfrm>
          </p:grpSpPr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6FE8DEED-B295-FD00-DF50-88613790E5F9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弧形 108">
                <a:extLst>
                  <a:ext uri="{FF2B5EF4-FFF2-40B4-BE49-F238E27FC236}">
                    <a16:creationId xmlns:a16="http://schemas.microsoft.com/office/drawing/2014/main" id="{BEA3D2D2-AD27-916A-F3A6-91FE69EC56D8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弧形 109">
                <a:extLst>
                  <a:ext uri="{FF2B5EF4-FFF2-40B4-BE49-F238E27FC236}">
                    <a16:creationId xmlns:a16="http://schemas.microsoft.com/office/drawing/2014/main" id="{3850DD2B-7F04-A018-8CD0-A705A292AA74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4CC541C0-A8E7-95BF-A40B-C338790C0FC3}"/>
                </a:ext>
              </a:extLst>
            </p:cNvPr>
            <p:cNvGrpSpPr/>
            <p:nvPr/>
          </p:nvGrpSpPr>
          <p:grpSpPr>
            <a:xfrm>
              <a:off x="2399460" y="183108"/>
              <a:ext cx="221373" cy="472497"/>
              <a:chOff x="805492" y="183108"/>
              <a:chExt cx="221373" cy="472497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F87BD11A-4032-EC72-0D1D-B8DB45906CD2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弧形 112">
                <a:extLst>
                  <a:ext uri="{FF2B5EF4-FFF2-40B4-BE49-F238E27FC236}">
                    <a16:creationId xmlns:a16="http://schemas.microsoft.com/office/drawing/2014/main" id="{B5AF9933-8E68-938A-F3A5-629C7CE0520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弧形 113">
                <a:extLst>
                  <a:ext uri="{FF2B5EF4-FFF2-40B4-BE49-F238E27FC236}">
                    <a16:creationId xmlns:a16="http://schemas.microsoft.com/office/drawing/2014/main" id="{7550CA41-13D8-A46B-C9B1-0566880DB7D3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E8C3430-CF74-EFE9-F27E-42E538301B13}"/>
                </a:ext>
              </a:extLst>
            </p:cNvPr>
            <p:cNvGrpSpPr/>
            <p:nvPr/>
          </p:nvGrpSpPr>
          <p:grpSpPr>
            <a:xfrm>
              <a:off x="3196444" y="183108"/>
              <a:ext cx="221373" cy="472497"/>
              <a:chOff x="805492" y="183108"/>
              <a:chExt cx="221373" cy="472497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B3BE5E86-0255-5728-30B5-938D0E1EE5F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弧形 116">
                <a:extLst>
                  <a:ext uri="{FF2B5EF4-FFF2-40B4-BE49-F238E27FC236}">
                    <a16:creationId xmlns:a16="http://schemas.microsoft.com/office/drawing/2014/main" id="{A5220D09-0F8D-D903-87AC-D0CE153B55D5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8" name="弧形 117">
                <a:extLst>
                  <a:ext uri="{FF2B5EF4-FFF2-40B4-BE49-F238E27FC236}">
                    <a16:creationId xmlns:a16="http://schemas.microsoft.com/office/drawing/2014/main" id="{CDAC760E-6564-2C3A-F74C-C5E8E702AF1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A9EF5B87-4188-7DDA-2917-060541058838}"/>
                </a:ext>
              </a:extLst>
            </p:cNvPr>
            <p:cNvGrpSpPr/>
            <p:nvPr/>
          </p:nvGrpSpPr>
          <p:grpSpPr>
            <a:xfrm>
              <a:off x="3993428" y="183108"/>
              <a:ext cx="221373" cy="472497"/>
              <a:chOff x="805492" y="183108"/>
              <a:chExt cx="221373" cy="472497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471ADCB5-9853-B876-1FA7-AA7969B8F45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弧形 120">
                <a:extLst>
                  <a:ext uri="{FF2B5EF4-FFF2-40B4-BE49-F238E27FC236}">
                    <a16:creationId xmlns:a16="http://schemas.microsoft.com/office/drawing/2014/main" id="{1826CCCF-9E6A-6AB9-AB43-B517B552D1F1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2" name="弧形 121">
                <a:extLst>
                  <a:ext uri="{FF2B5EF4-FFF2-40B4-BE49-F238E27FC236}">
                    <a16:creationId xmlns:a16="http://schemas.microsoft.com/office/drawing/2014/main" id="{75C0091C-F41B-250C-4384-67C7148F979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EF962A91-BB03-A734-1155-A45C0CAD1F9D}"/>
                </a:ext>
              </a:extLst>
            </p:cNvPr>
            <p:cNvGrpSpPr/>
            <p:nvPr/>
          </p:nvGrpSpPr>
          <p:grpSpPr>
            <a:xfrm>
              <a:off x="4790412" y="183108"/>
              <a:ext cx="221373" cy="472497"/>
              <a:chOff x="805492" y="183108"/>
              <a:chExt cx="221373" cy="472497"/>
            </a:xfrm>
          </p:grpSpPr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3724A95C-D979-3422-C8F7-B9E6780EC3C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弧形 124">
                <a:extLst>
                  <a:ext uri="{FF2B5EF4-FFF2-40B4-BE49-F238E27FC236}">
                    <a16:creationId xmlns:a16="http://schemas.microsoft.com/office/drawing/2014/main" id="{8C63B3FA-CDC4-577B-854B-04660AB58E93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弧形 125">
                <a:extLst>
                  <a:ext uri="{FF2B5EF4-FFF2-40B4-BE49-F238E27FC236}">
                    <a16:creationId xmlns:a16="http://schemas.microsoft.com/office/drawing/2014/main" id="{F972F9DF-C114-9C6D-1FB9-8EB8E644795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A6464304-39F6-F378-378B-1001E66B5BC8}"/>
                </a:ext>
              </a:extLst>
            </p:cNvPr>
            <p:cNvGrpSpPr/>
            <p:nvPr/>
          </p:nvGrpSpPr>
          <p:grpSpPr>
            <a:xfrm>
              <a:off x="5587396" y="183108"/>
              <a:ext cx="221373" cy="472497"/>
              <a:chOff x="805492" y="183108"/>
              <a:chExt cx="221373" cy="472497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5505B7A1-B3E4-C131-CB16-E355E06A178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弧形 128">
                <a:extLst>
                  <a:ext uri="{FF2B5EF4-FFF2-40B4-BE49-F238E27FC236}">
                    <a16:creationId xmlns:a16="http://schemas.microsoft.com/office/drawing/2014/main" id="{03E8DF03-8AA1-79BF-F8BD-4CA6FCF2E8B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0" name="弧形 129">
                <a:extLst>
                  <a:ext uri="{FF2B5EF4-FFF2-40B4-BE49-F238E27FC236}">
                    <a16:creationId xmlns:a16="http://schemas.microsoft.com/office/drawing/2014/main" id="{BB3BFD94-3AE8-A1D9-B30C-FF1623D5C936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CD379E85-6A26-6468-A7CD-270DCFBBC622}"/>
                </a:ext>
              </a:extLst>
            </p:cNvPr>
            <p:cNvGrpSpPr/>
            <p:nvPr/>
          </p:nvGrpSpPr>
          <p:grpSpPr>
            <a:xfrm>
              <a:off x="6384380" y="183108"/>
              <a:ext cx="221373" cy="472497"/>
              <a:chOff x="805492" y="183108"/>
              <a:chExt cx="221373" cy="472497"/>
            </a:xfrm>
          </p:grpSpPr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1442CFF1-6B67-CD5F-EDCC-A17D58C51B5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弧形 132">
                <a:extLst>
                  <a:ext uri="{FF2B5EF4-FFF2-40B4-BE49-F238E27FC236}">
                    <a16:creationId xmlns:a16="http://schemas.microsoft.com/office/drawing/2014/main" id="{7500378F-1354-3ACD-2DC7-043E59DF03B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弧形 133">
                <a:extLst>
                  <a:ext uri="{FF2B5EF4-FFF2-40B4-BE49-F238E27FC236}">
                    <a16:creationId xmlns:a16="http://schemas.microsoft.com/office/drawing/2014/main" id="{01039A0D-C1E1-B585-B58B-A894E0F8BE7A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BDF448CF-35B0-4858-07FF-1BAB3CF16711}"/>
                </a:ext>
              </a:extLst>
            </p:cNvPr>
            <p:cNvGrpSpPr/>
            <p:nvPr/>
          </p:nvGrpSpPr>
          <p:grpSpPr>
            <a:xfrm>
              <a:off x="7181364" y="183108"/>
              <a:ext cx="221373" cy="472497"/>
              <a:chOff x="805492" y="183108"/>
              <a:chExt cx="221373" cy="472497"/>
            </a:xfrm>
          </p:grpSpPr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CEDC6F1E-9FCD-70CE-E04C-1468B6DB543F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弧形 136">
                <a:extLst>
                  <a:ext uri="{FF2B5EF4-FFF2-40B4-BE49-F238E27FC236}">
                    <a16:creationId xmlns:a16="http://schemas.microsoft.com/office/drawing/2014/main" id="{D643AB2C-13AA-07A2-915E-C5165437D37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8" name="弧形 137">
                <a:extLst>
                  <a:ext uri="{FF2B5EF4-FFF2-40B4-BE49-F238E27FC236}">
                    <a16:creationId xmlns:a16="http://schemas.microsoft.com/office/drawing/2014/main" id="{DC78C16F-BEE2-A687-49B4-82A49C2FBB9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1FBA4EA5-62BE-4E3F-5848-DB1DC6C75263}"/>
                </a:ext>
              </a:extLst>
            </p:cNvPr>
            <p:cNvGrpSpPr/>
            <p:nvPr/>
          </p:nvGrpSpPr>
          <p:grpSpPr>
            <a:xfrm>
              <a:off x="7978348" y="183108"/>
              <a:ext cx="221373" cy="472497"/>
              <a:chOff x="805492" y="183108"/>
              <a:chExt cx="221373" cy="472497"/>
            </a:xfrm>
          </p:grpSpPr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A4494EAD-458D-7739-CCE9-B02DF7AAA484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弧形 140">
                <a:extLst>
                  <a:ext uri="{FF2B5EF4-FFF2-40B4-BE49-F238E27FC236}">
                    <a16:creationId xmlns:a16="http://schemas.microsoft.com/office/drawing/2014/main" id="{EB59FB1E-CD8F-182D-B626-9A5843DC233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2" name="弧形 141">
                <a:extLst>
                  <a:ext uri="{FF2B5EF4-FFF2-40B4-BE49-F238E27FC236}">
                    <a16:creationId xmlns:a16="http://schemas.microsoft.com/office/drawing/2014/main" id="{9CC03AA6-B605-B256-AEB4-A44C844AFCF7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F879345F-DCB4-5084-484E-77E0762BD164}"/>
                </a:ext>
              </a:extLst>
            </p:cNvPr>
            <p:cNvGrpSpPr/>
            <p:nvPr/>
          </p:nvGrpSpPr>
          <p:grpSpPr>
            <a:xfrm>
              <a:off x="8775332" y="183108"/>
              <a:ext cx="221373" cy="472497"/>
              <a:chOff x="805492" y="183108"/>
              <a:chExt cx="221373" cy="472497"/>
            </a:xfrm>
          </p:grpSpPr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5FF52351-34E2-5738-C095-D294CDF04789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弧形 144">
                <a:extLst>
                  <a:ext uri="{FF2B5EF4-FFF2-40B4-BE49-F238E27FC236}">
                    <a16:creationId xmlns:a16="http://schemas.microsoft.com/office/drawing/2014/main" id="{874759FE-2321-B622-57F9-6D3895043D26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6" name="弧形 145">
                <a:extLst>
                  <a:ext uri="{FF2B5EF4-FFF2-40B4-BE49-F238E27FC236}">
                    <a16:creationId xmlns:a16="http://schemas.microsoft.com/office/drawing/2014/main" id="{A022F923-2730-53FB-D251-F50032C1884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79DF7A88-22A7-3A96-CC69-2093014826F9}"/>
                </a:ext>
              </a:extLst>
            </p:cNvPr>
            <p:cNvGrpSpPr/>
            <p:nvPr/>
          </p:nvGrpSpPr>
          <p:grpSpPr>
            <a:xfrm>
              <a:off x="9572316" y="183108"/>
              <a:ext cx="221373" cy="472497"/>
              <a:chOff x="805492" y="183108"/>
              <a:chExt cx="221373" cy="472497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BE3EE49D-FB6C-E7FA-81A7-F1F156D78CE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弧形 148">
                <a:extLst>
                  <a:ext uri="{FF2B5EF4-FFF2-40B4-BE49-F238E27FC236}">
                    <a16:creationId xmlns:a16="http://schemas.microsoft.com/office/drawing/2014/main" id="{0C5C8F74-3082-C4F0-8961-D6C909F56954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弧形 149">
                <a:extLst>
                  <a:ext uri="{FF2B5EF4-FFF2-40B4-BE49-F238E27FC236}">
                    <a16:creationId xmlns:a16="http://schemas.microsoft.com/office/drawing/2014/main" id="{D717EEF2-B8C9-4949-FBEC-D436A8B8EA2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DFE29A25-5253-DA9B-F70B-C85394270472}"/>
                </a:ext>
              </a:extLst>
            </p:cNvPr>
            <p:cNvGrpSpPr/>
            <p:nvPr/>
          </p:nvGrpSpPr>
          <p:grpSpPr>
            <a:xfrm>
              <a:off x="10369300" y="183108"/>
              <a:ext cx="221373" cy="472497"/>
              <a:chOff x="805492" y="183108"/>
              <a:chExt cx="221373" cy="472497"/>
            </a:xfrm>
          </p:grpSpPr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1A656AFC-7574-36E6-D5C4-C9FC7CA86FA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弧形 152">
                <a:extLst>
                  <a:ext uri="{FF2B5EF4-FFF2-40B4-BE49-F238E27FC236}">
                    <a16:creationId xmlns:a16="http://schemas.microsoft.com/office/drawing/2014/main" id="{CE3A35DC-5510-D771-E16D-2A41F75194C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弧形 153">
                <a:extLst>
                  <a:ext uri="{FF2B5EF4-FFF2-40B4-BE49-F238E27FC236}">
                    <a16:creationId xmlns:a16="http://schemas.microsoft.com/office/drawing/2014/main" id="{529E517B-C0A1-3103-C18B-4F4C3021830A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6372C7F4-41AD-734B-DF4F-E6260DE36AF6}"/>
                </a:ext>
              </a:extLst>
            </p:cNvPr>
            <p:cNvGrpSpPr/>
            <p:nvPr/>
          </p:nvGrpSpPr>
          <p:grpSpPr>
            <a:xfrm>
              <a:off x="11166284" y="183108"/>
              <a:ext cx="221373" cy="472497"/>
              <a:chOff x="805492" y="183108"/>
              <a:chExt cx="221373" cy="472497"/>
            </a:xfrm>
          </p:grpSpPr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9FC3FF22-92A5-1E3E-0531-C484FF29989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弧形 156">
                <a:extLst>
                  <a:ext uri="{FF2B5EF4-FFF2-40B4-BE49-F238E27FC236}">
                    <a16:creationId xmlns:a16="http://schemas.microsoft.com/office/drawing/2014/main" id="{CAD21857-E00C-DCB2-DA27-0F213A3FE221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8" name="弧形 157">
                <a:extLst>
                  <a:ext uri="{FF2B5EF4-FFF2-40B4-BE49-F238E27FC236}">
                    <a16:creationId xmlns:a16="http://schemas.microsoft.com/office/drawing/2014/main" id="{671D1575-8889-1FD8-776D-A35F6544FD16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28D1779C-0E02-344C-87B7-011A8A92646C}"/>
                </a:ext>
              </a:extLst>
            </p:cNvPr>
            <p:cNvGrpSpPr/>
            <p:nvPr/>
          </p:nvGrpSpPr>
          <p:grpSpPr>
            <a:xfrm>
              <a:off x="808790" y="1028389"/>
              <a:ext cx="10521122" cy="4953000"/>
              <a:chOff x="808790" y="1130300"/>
              <a:chExt cx="10521122" cy="4953000"/>
            </a:xfrm>
          </p:grpSpPr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25CA6A34-C687-B7BF-E3FA-CB013ED7E109}"/>
                  </a:ext>
                </a:extLst>
              </p:cNvPr>
              <p:cNvCxnSpPr/>
              <p:nvPr/>
            </p:nvCxnSpPr>
            <p:spPr>
              <a:xfrm>
                <a:off x="808790" y="11303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DD5D3456-2AEE-1FB2-DCCE-5C64250FDB5C}"/>
                  </a:ext>
                </a:extLst>
              </p:cNvPr>
              <p:cNvCxnSpPr/>
              <p:nvPr/>
            </p:nvCxnSpPr>
            <p:spPr>
              <a:xfrm>
                <a:off x="808790" y="16256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EFEEC05C-142E-9643-4B62-BD80DA4B9F3C}"/>
                  </a:ext>
                </a:extLst>
              </p:cNvPr>
              <p:cNvCxnSpPr/>
              <p:nvPr/>
            </p:nvCxnSpPr>
            <p:spPr>
              <a:xfrm>
                <a:off x="808790" y="21209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E69C4893-B645-5320-B451-7EA07FF8EBAE}"/>
                  </a:ext>
                </a:extLst>
              </p:cNvPr>
              <p:cNvCxnSpPr/>
              <p:nvPr/>
            </p:nvCxnSpPr>
            <p:spPr>
              <a:xfrm>
                <a:off x="808790" y="26162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799AC3F5-D7A4-F7D5-87B2-4EA30A48E290}"/>
                  </a:ext>
                </a:extLst>
              </p:cNvPr>
              <p:cNvCxnSpPr/>
              <p:nvPr/>
            </p:nvCxnSpPr>
            <p:spPr>
              <a:xfrm>
                <a:off x="808790" y="31115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22C77740-FCC4-935D-4675-82BE0241D4E3}"/>
                  </a:ext>
                </a:extLst>
              </p:cNvPr>
              <p:cNvCxnSpPr/>
              <p:nvPr/>
            </p:nvCxnSpPr>
            <p:spPr>
              <a:xfrm>
                <a:off x="808790" y="36068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6E4237C8-C5EF-92CC-E77E-6836F3035715}"/>
                  </a:ext>
                </a:extLst>
              </p:cNvPr>
              <p:cNvCxnSpPr/>
              <p:nvPr/>
            </p:nvCxnSpPr>
            <p:spPr>
              <a:xfrm>
                <a:off x="808790" y="41021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93B61F46-B046-5B0B-C452-D675698C0F51}"/>
                  </a:ext>
                </a:extLst>
              </p:cNvPr>
              <p:cNvCxnSpPr/>
              <p:nvPr/>
            </p:nvCxnSpPr>
            <p:spPr>
              <a:xfrm>
                <a:off x="808790" y="45974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53D28B31-8FFF-FDB3-92B8-8F32B970CA09}"/>
                  </a:ext>
                </a:extLst>
              </p:cNvPr>
              <p:cNvCxnSpPr/>
              <p:nvPr/>
            </p:nvCxnSpPr>
            <p:spPr>
              <a:xfrm>
                <a:off x="808790" y="50927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A394E6EE-18FF-8144-5707-CDAEDFDEE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90" y="5588000"/>
                <a:ext cx="9555573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A7E6CE26-5951-28FE-6171-B18291EB2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90" y="6083300"/>
                <a:ext cx="940201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6">
            <a:extLst>
              <a:ext uri="{FF2B5EF4-FFF2-40B4-BE49-F238E27FC236}">
                <a16:creationId xmlns:a16="http://schemas.microsoft.com/office/drawing/2014/main" id="{89B05E3B-FD1B-FC5E-94BD-D6A765B42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161" y="1896618"/>
            <a:ext cx="3968298" cy="315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buNone/>
            </a:pPr>
            <a:r>
              <a:rPr lang="en-US" altLang="zh-CN" sz="19900" cap="all" spc="569" dirty="0">
                <a:solidFill>
                  <a:srgbClr val="042964"/>
                </a:solidFill>
                <a:latin typeface="Aa厚底黑" panose="00020600040101010101" pitchFamily="18" charset="-122"/>
                <a:ea typeface="Aa厚底黑" panose="00020600040101010101" pitchFamily="18" charset="-122"/>
                <a:cs typeface="+mn-ea"/>
                <a:sym typeface="+mn-lt"/>
              </a:rPr>
              <a:t>05</a:t>
            </a:r>
            <a:endParaRPr lang="zh-CN" altLang="en-US" sz="19900" cap="all" spc="569" dirty="0">
              <a:solidFill>
                <a:srgbClr val="042964"/>
              </a:solidFill>
              <a:latin typeface="Aa厚底黑" panose="00020600040101010101" pitchFamily="18" charset="-122"/>
              <a:ea typeface="Aa厚底黑" panose="00020600040101010101" pitchFamily="18" charset="-122"/>
              <a:cs typeface="+mn-ea"/>
              <a:sym typeface="+mn-lt"/>
            </a:endParaRPr>
          </a:p>
        </p:txBody>
      </p: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51A1228B-4B77-7023-782E-ADE5B1A10276}"/>
              </a:ext>
            </a:extLst>
          </p:cNvPr>
          <p:cNvGrpSpPr/>
          <p:nvPr/>
        </p:nvGrpSpPr>
        <p:grpSpPr>
          <a:xfrm>
            <a:off x="1524089" y="1524198"/>
            <a:ext cx="1055619" cy="453487"/>
            <a:chOff x="3882103" y="1037009"/>
            <a:chExt cx="1419541" cy="609825"/>
          </a:xfrm>
          <a:solidFill>
            <a:srgbClr val="042964"/>
          </a:solidFill>
        </p:grpSpPr>
        <p:grpSp>
          <p:nvGrpSpPr>
            <p:cNvPr id="198" name="图形 2">
              <a:extLst>
                <a:ext uri="{FF2B5EF4-FFF2-40B4-BE49-F238E27FC236}">
                  <a16:creationId xmlns:a16="http://schemas.microsoft.com/office/drawing/2014/main" id="{5087447C-46EA-049C-269F-F522A7417B96}"/>
                </a:ext>
              </a:extLst>
            </p:cNvPr>
            <p:cNvGrpSpPr/>
            <p:nvPr/>
          </p:nvGrpSpPr>
          <p:grpSpPr>
            <a:xfrm>
              <a:off x="4454145" y="1037009"/>
              <a:ext cx="847499" cy="609013"/>
              <a:chOff x="9726108" y="-3043846"/>
              <a:chExt cx="847499" cy="609013"/>
            </a:xfrm>
            <a:grpFill/>
          </p:grpSpPr>
          <p:sp>
            <p:nvSpPr>
              <p:cNvPr id="199" name="任意多边形: 形状 198">
                <a:extLst>
                  <a:ext uri="{FF2B5EF4-FFF2-40B4-BE49-F238E27FC236}">
                    <a16:creationId xmlns:a16="http://schemas.microsoft.com/office/drawing/2014/main" id="{E0237F79-CCF6-77B3-76AC-2EE408F45B81}"/>
                  </a:ext>
                </a:extLst>
              </p:cNvPr>
              <p:cNvSpPr/>
              <p:nvPr/>
            </p:nvSpPr>
            <p:spPr>
              <a:xfrm>
                <a:off x="9726108" y="-3043846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0" name="任意多边形: 形状 199">
                <a:extLst>
                  <a:ext uri="{FF2B5EF4-FFF2-40B4-BE49-F238E27FC236}">
                    <a16:creationId xmlns:a16="http://schemas.microsoft.com/office/drawing/2014/main" id="{5158E2FF-0D97-71F0-F887-12645832045D}"/>
                  </a:ext>
                </a:extLst>
              </p:cNvPr>
              <p:cNvSpPr/>
              <p:nvPr/>
            </p:nvSpPr>
            <p:spPr>
              <a:xfrm>
                <a:off x="9726108" y="-2798047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631A7153-CD1E-E595-9562-85B85C9C0971}"/>
                  </a:ext>
                </a:extLst>
              </p:cNvPr>
              <p:cNvSpPr/>
              <p:nvPr/>
            </p:nvSpPr>
            <p:spPr>
              <a:xfrm>
                <a:off x="9726108" y="-2552248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02" name="图形 2">
              <a:extLst>
                <a:ext uri="{FF2B5EF4-FFF2-40B4-BE49-F238E27FC236}">
                  <a16:creationId xmlns:a16="http://schemas.microsoft.com/office/drawing/2014/main" id="{63D346C6-E958-AB6D-3CCF-0219793C6CF5}"/>
                </a:ext>
              </a:extLst>
            </p:cNvPr>
            <p:cNvGrpSpPr/>
            <p:nvPr/>
          </p:nvGrpSpPr>
          <p:grpSpPr>
            <a:xfrm>
              <a:off x="3882103" y="1037821"/>
              <a:ext cx="572448" cy="609013"/>
              <a:chOff x="9154066" y="-3043034"/>
              <a:chExt cx="572448" cy="609013"/>
            </a:xfrm>
            <a:grpFill/>
          </p:grpSpPr>
          <p:sp>
            <p:nvSpPr>
              <p:cNvPr id="203" name="任意多边形: 形状 202">
                <a:extLst>
                  <a:ext uri="{FF2B5EF4-FFF2-40B4-BE49-F238E27FC236}">
                    <a16:creationId xmlns:a16="http://schemas.microsoft.com/office/drawing/2014/main" id="{517E2107-A98A-BAE2-1215-A3B2719BC7FF}"/>
                  </a:ext>
                </a:extLst>
              </p:cNvPr>
              <p:cNvSpPr/>
              <p:nvPr/>
            </p:nvSpPr>
            <p:spPr>
              <a:xfrm>
                <a:off x="9154066" y="-3043034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752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4" name="任意多边形: 形状 203">
                <a:extLst>
                  <a:ext uri="{FF2B5EF4-FFF2-40B4-BE49-F238E27FC236}">
                    <a16:creationId xmlns:a16="http://schemas.microsoft.com/office/drawing/2014/main" id="{5606904F-B621-1BC4-0540-55DF42BD0440}"/>
                  </a:ext>
                </a:extLst>
              </p:cNvPr>
              <p:cNvSpPr/>
              <p:nvPr/>
            </p:nvSpPr>
            <p:spPr>
              <a:xfrm>
                <a:off x="9154066" y="-2797235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345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5" name="任意多边形: 形状 204">
                <a:extLst>
                  <a:ext uri="{FF2B5EF4-FFF2-40B4-BE49-F238E27FC236}">
                    <a16:creationId xmlns:a16="http://schemas.microsoft.com/office/drawing/2014/main" id="{4872F4A1-C640-FFA4-B4AB-8949F16E62BA}"/>
                  </a:ext>
                </a:extLst>
              </p:cNvPr>
              <p:cNvSpPr/>
              <p:nvPr/>
            </p:nvSpPr>
            <p:spPr>
              <a:xfrm>
                <a:off x="9154066" y="-2551436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345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4" name="图形 2">
            <a:extLst>
              <a:ext uri="{FF2B5EF4-FFF2-40B4-BE49-F238E27FC236}">
                <a16:creationId xmlns:a16="http://schemas.microsoft.com/office/drawing/2014/main" id="{AA296C1A-D29B-3E5A-843B-2CE9F778173F}"/>
              </a:ext>
            </a:extLst>
          </p:cNvPr>
          <p:cNvGrpSpPr/>
          <p:nvPr/>
        </p:nvGrpSpPr>
        <p:grpSpPr>
          <a:xfrm>
            <a:off x="7552495" y="4691023"/>
            <a:ext cx="841831" cy="842658"/>
            <a:chOff x="12205072" y="-1145302"/>
            <a:chExt cx="670921" cy="671580"/>
          </a:xfrm>
          <a:solidFill>
            <a:srgbClr val="042964"/>
          </a:solidFill>
        </p:grpSpPr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4D7CE342-58F9-2B7A-2F32-94D1543C63CE}"/>
                </a:ext>
              </a:extLst>
            </p:cNvPr>
            <p:cNvSpPr/>
            <p:nvPr/>
          </p:nvSpPr>
          <p:spPr>
            <a:xfrm>
              <a:off x="12349150" y="-598348"/>
              <a:ext cx="18485" cy="18181"/>
            </a:xfrm>
            <a:custGeom>
              <a:avLst/>
              <a:gdLst>
                <a:gd name="connsiteX0" fmla="*/ 9649 w 18485"/>
                <a:gd name="connsiteY0" fmla="*/ 18181 h 18181"/>
                <a:gd name="connsiteX1" fmla="*/ 3149 w 18485"/>
                <a:gd name="connsiteY1" fmla="*/ 15743 h 18181"/>
                <a:gd name="connsiteX2" fmla="*/ 2743 w 18485"/>
                <a:gd name="connsiteY2" fmla="*/ 15337 h 18181"/>
                <a:gd name="connsiteX3" fmla="*/ 2743 w 18485"/>
                <a:gd name="connsiteY3" fmla="*/ 2742 h 18181"/>
                <a:gd name="connsiteX4" fmla="*/ 15337 w 18485"/>
                <a:gd name="connsiteY4" fmla="*/ 2742 h 18181"/>
                <a:gd name="connsiteX5" fmla="*/ 15744 w 18485"/>
                <a:gd name="connsiteY5" fmla="*/ 3149 h 18181"/>
                <a:gd name="connsiteX6" fmla="*/ 15744 w 18485"/>
                <a:gd name="connsiteY6" fmla="*/ 15743 h 18181"/>
                <a:gd name="connsiteX7" fmla="*/ 9649 w 18485"/>
                <a:gd name="connsiteY7" fmla="*/ 18181 h 1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85" h="18181">
                  <a:moveTo>
                    <a:pt x="9649" y="18181"/>
                  </a:moveTo>
                  <a:cubicBezTo>
                    <a:pt x="7211" y="18181"/>
                    <a:pt x="5180" y="17368"/>
                    <a:pt x="3149" y="15743"/>
                  </a:cubicBezTo>
                  <a:lnTo>
                    <a:pt x="2743" y="15337"/>
                  </a:lnTo>
                  <a:cubicBezTo>
                    <a:pt x="-914" y="11681"/>
                    <a:pt x="-914" y="6399"/>
                    <a:pt x="2743" y="2742"/>
                  </a:cubicBezTo>
                  <a:cubicBezTo>
                    <a:pt x="6399" y="-914"/>
                    <a:pt x="11681" y="-914"/>
                    <a:pt x="15337" y="2742"/>
                  </a:cubicBezTo>
                  <a:lnTo>
                    <a:pt x="15744" y="3149"/>
                  </a:lnTo>
                  <a:cubicBezTo>
                    <a:pt x="19400" y="6805"/>
                    <a:pt x="19400" y="12087"/>
                    <a:pt x="15744" y="15743"/>
                  </a:cubicBezTo>
                  <a:cubicBezTo>
                    <a:pt x="14119" y="17368"/>
                    <a:pt x="12087" y="18181"/>
                    <a:pt x="9649" y="18181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43AE8970-9224-7FDF-F3FD-0DA0AC3CEE42}"/>
                </a:ext>
              </a:extLst>
            </p:cNvPr>
            <p:cNvSpPr/>
            <p:nvPr/>
          </p:nvSpPr>
          <p:spPr>
            <a:xfrm>
              <a:off x="12205072" y="-675084"/>
              <a:ext cx="201110" cy="201362"/>
            </a:xfrm>
            <a:custGeom>
              <a:avLst/>
              <a:gdLst>
                <a:gd name="connsiteX0" fmla="*/ 8686 w 201110"/>
                <a:gd name="connsiteY0" fmla="*/ 201363 h 201362"/>
                <a:gd name="connsiteX1" fmla="*/ 2592 w 201110"/>
                <a:gd name="connsiteY1" fmla="*/ 198925 h 201362"/>
                <a:gd name="connsiteX2" fmla="*/ 560 w 201110"/>
                <a:gd name="connsiteY2" fmla="*/ 189581 h 201362"/>
                <a:gd name="connsiteX3" fmla="*/ 68002 w 201110"/>
                <a:gd name="connsiteY3" fmla="*/ 6349 h 201362"/>
                <a:gd name="connsiteX4" fmla="*/ 68002 w 201110"/>
                <a:gd name="connsiteY4" fmla="*/ 6349 h 201362"/>
                <a:gd name="connsiteX5" fmla="*/ 68002 w 201110"/>
                <a:gd name="connsiteY5" fmla="*/ 5942 h 201362"/>
                <a:gd name="connsiteX6" fmla="*/ 74503 w 201110"/>
                <a:gd name="connsiteY6" fmla="*/ 255 h 201362"/>
                <a:gd name="connsiteX7" fmla="*/ 82628 w 201110"/>
                <a:gd name="connsiteY7" fmla="*/ 2692 h 201362"/>
                <a:gd name="connsiteX8" fmla="*/ 82628 w 201110"/>
                <a:gd name="connsiteY8" fmla="*/ 2692 h 201362"/>
                <a:gd name="connsiteX9" fmla="*/ 83847 w 201110"/>
                <a:gd name="connsiteY9" fmla="*/ 13662 h 201362"/>
                <a:gd name="connsiteX10" fmla="*/ 23311 w 201110"/>
                <a:gd name="connsiteY10" fmla="*/ 177799 h 201362"/>
                <a:gd name="connsiteX11" fmla="*/ 187449 w 201110"/>
                <a:gd name="connsiteY11" fmla="*/ 117263 h 201362"/>
                <a:gd name="connsiteX12" fmla="*/ 198418 w 201110"/>
                <a:gd name="connsiteY12" fmla="*/ 118482 h 201362"/>
                <a:gd name="connsiteX13" fmla="*/ 198418 w 201110"/>
                <a:gd name="connsiteY13" fmla="*/ 118482 h 201362"/>
                <a:gd name="connsiteX14" fmla="*/ 200856 w 201110"/>
                <a:gd name="connsiteY14" fmla="*/ 126608 h 201362"/>
                <a:gd name="connsiteX15" fmla="*/ 195168 w 201110"/>
                <a:gd name="connsiteY15" fmla="*/ 133108 h 201362"/>
                <a:gd name="connsiteX16" fmla="*/ 194762 w 201110"/>
                <a:gd name="connsiteY16" fmla="*/ 133108 h 201362"/>
                <a:gd name="connsiteX17" fmla="*/ 194762 w 201110"/>
                <a:gd name="connsiteY17" fmla="*/ 133108 h 201362"/>
                <a:gd name="connsiteX18" fmla="*/ 194762 w 201110"/>
                <a:gd name="connsiteY18" fmla="*/ 133108 h 201362"/>
                <a:gd name="connsiteX19" fmla="*/ 11529 w 201110"/>
                <a:gd name="connsiteY19" fmla="*/ 200550 h 201362"/>
                <a:gd name="connsiteX20" fmla="*/ 8686 w 201110"/>
                <a:gd name="connsiteY20" fmla="*/ 201363 h 20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1110" h="201362">
                  <a:moveTo>
                    <a:pt x="8686" y="201363"/>
                  </a:moveTo>
                  <a:cubicBezTo>
                    <a:pt x="6248" y="201363"/>
                    <a:pt x="4216" y="200550"/>
                    <a:pt x="2592" y="198925"/>
                  </a:cubicBezTo>
                  <a:cubicBezTo>
                    <a:pt x="153" y="196488"/>
                    <a:pt x="-659" y="192831"/>
                    <a:pt x="560" y="189581"/>
                  </a:cubicBezTo>
                  <a:lnTo>
                    <a:pt x="68002" y="6349"/>
                  </a:lnTo>
                  <a:cubicBezTo>
                    <a:pt x="68002" y="6349"/>
                    <a:pt x="68002" y="6349"/>
                    <a:pt x="68002" y="6349"/>
                  </a:cubicBezTo>
                  <a:lnTo>
                    <a:pt x="68002" y="5942"/>
                  </a:lnTo>
                  <a:cubicBezTo>
                    <a:pt x="69221" y="3099"/>
                    <a:pt x="71659" y="1067"/>
                    <a:pt x="74503" y="255"/>
                  </a:cubicBezTo>
                  <a:cubicBezTo>
                    <a:pt x="77347" y="-558"/>
                    <a:pt x="80597" y="661"/>
                    <a:pt x="82628" y="2692"/>
                  </a:cubicBezTo>
                  <a:lnTo>
                    <a:pt x="82628" y="2692"/>
                  </a:lnTo>
                  <a:cubicBezTo>
                    <a:pt x="85472" y="5536"/>
                    <a:pt x="85879" y="10005"/>
                    <a:pt x="83847" y="13662"/>
                  </a:cubicBezTo>
                  <a:lnTo>
                    <a:pt x="23311" y="177799"/>
                  </a:lnTo>
                  <a:lnTo>
                    <a:pt x="187449" y="117263"/>
                  </a:lnTo>
                  <a:cubicBezTo>
                    <a:pt x="190699" y="115232"/>
                    <a:pt x="195574" y="115638"/>
                    <a:pt x="198418" y="118482"/>
                  </a:cubicBezTo>
                  <a:lnTo>
                    <a:pt x="198418" y="118482"/>
                  </a:lnTo>
                  <a:cubicBezTo>
                    <a:pt x="200450" y="120513"/>
                    <a:pt x="201669" y="123764"/>
                    <a:pt x="200856" y="126608"/>
                  </a:cubicBezTo>
                  <a:cubicBezTo>
                    <a:pt x="200043" y="129451"/>
                    <a:pt x="198011" y="131889"/>
                    <a:pt x="195168" y="133108"/>
                  </a:cubicBezTo>
                  <a:lnTo>
                    <a:pt x="194762" y="133108"/>
                  </a:lnTo>
                  <a:lnTo>
                    <a:pt x="194762" y="133108"/>
                  </a:lnTo>
                  <a:cubicBezTo>
                    <a:pt x="194762" y="133108"/>
                    <a:pt x="194762" y="133108"/>
                    <a:pt x="194762" y="133108"/>
                  </a:cubicBezTo>
                  <a:lnTo>
                    <a:pt x="11529" y="200550"/>
                  </a:lnTo>
                  <a:cubicBezTo>
                    <a:pt x="10717" y="201363"/>
                    <a:pt x="9498" y="201363"/>
                    <a:pt x="8686" y="201363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DF0E8606-DAAD-9849-51F5-A359CFD97F8A}"/>
                </a:ext>
              </a:extLst>
            </p:cNvPr>
            <p:cNvSpPr/>
            <p:nvPr/>
          </p:nvSpPr>
          <p:spPr>
            <a:xfrm>
              <a:off x="12310960" y="-636944"/>
              <a:ext cx="18485" cy="18181"/>
            </a:xfrm>
            <a:custGeom>
              <a:avLst/>
              <a:gdLst>
                <a:gd name="connsiteX0" fmla="*/ 9243 w 18485"/>
                <a:gd name="connsiteY0" fmla="*/ 18181 h 18181"/>
                <a:gd name="connsiteX1" fmla="*/ 3149 w 18485"/>
                <a:gd name="connsiteY1" fmla="*/ 15743 h 18181"/>
                <a:gd name="connsiteX2" fmla="*/ 2742 w 18485"/>
                <a:gd name="connsiteY2" fmla="*/ 15337 h 18181"/>
                <a:gd name="connsiteX3" fmla="*/ 2742 w 18485"/>
                <a:gd name="connsiteY3" fmla="*/ 2742 h 18181"/>
                <a:gd name="connsiteX4" fmla="*/ 15337 w 18485"/>
                <a:gd name="connsiteY4" fmla="*/ 2742 h 18181"/>
                <a:gd name="connsiteX5" fmla="*/ 15744 w 18485"/>
                <a:gd name="connsiteY5" fmla="*/ 3149 h 18181"/>
                <a:gd name="connsiteX6" fmla="*/ 15744 w 18485"/>
                <a:gd name="connsiteY6" fmla="*/ 15743 h 18181"/>
                <a:gd name="connsiteX7" fmla="*/ 9243 w 18485"/>
                <a:gd name="connsiteY7" fmla="*/ 18181 h 1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85" h="18181">
                  <a:moveTo>
                    <a:pt x="9243" y="18181"/>
                  </a:moveTo>
                  <a:cubicBezTo>
                    <a:pt x="6805" y="18181"/>
                    <a:pt x="4773" y="17368"/>
                    <a:pt x="3149" y="15743"/>
                  </a:cubicBezTo>
                  <a:lnTo>
                    <a:pt x="2742" y="15337"/>
                  </a:lnTo>
                  <a:cubicBezTo>
                    <a:pt x="-914" y="11681"/>
                    <a:pt x="-914" y="6399"/>
                    <a:pt x="2742" y="2742"/>
                  </a:cubicBezTo>
                  <a:cubicBezTo>
                    <a:pt x="6399" y="-914"/>
                    <a:pt x="11681" y="-914"/>
                    <a:pt x="15337" y="2742"/>
                  </a:cubicBezTo>
                  <a:lnTo>
                    <a:pt x="15744" y="3149"/>
                  </a:lnTo>
                  <a:cubicBezTo>
                    <a:pt x="19400" y="6805"/>
                    <a:pt x="19400" y="12087"/>
                    <a:pt x="15744" y="15743"/>
                  </a:cubicBezTo>
                  <a:cubicBezTo>
                    <a:pt x="13712" y="17368"/>
                    <a:pt x="11274" y="18181"/>
                    <a:pt x="9243" y="18181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328E17F0-94E5-7AED-0964-330D67A0F7A2}"/>
                </a:ext>
              </a:extLst>
            </p:cNvPr>
            <p:cNvSpPr/>
            <p:nvPr/>
          </p:nvSpPr>
          <p:spPr>
            <a:xfrm>
              <a:off x="12266574" y="-1107518"/>
              <a:ext cx="494340" cy="494442"/>
            </a:xfrm>
            <a:custGeom>
              <a:avLst/>
              <a:gdLst>
                <a:gd name="connsiteX0" fmla="*/ 36158 w 494340"/>
                <a:gd name="connsiteY0" fmla="*/ 494442 h 494442"/>
                <a:gd name="connsiteX1" fmla="*/ 10563 w 494340"/>
                <a:gd name="connsiteY1" fmla="*/ 483879 h 494442"/>
                <a:gd name="connsiteX2" fmla="*/ 0 w 494340"/>
                <a:gd name="connsiteY2" fmla="*/ 458283 h 494442"/>
                <a:gd name="connsiteX3" fmla="*/ 10563 w 494340"/>
                <a:gd name="connsiteY3" fmla="*/ 432688 h 494442"/>
                <a:gd name="connsiteX4" fmla="*/ 440813 w 494340"/>
                <a:gd name="connsiteY4" fmla="*/ 2438 h 494442"/>
                <a:gd name="connsiteX5" fmla="*/ 446908 w 494340"/>
                <a:gd name="connsiteY5" fmla="*/ 0 h 494442"/>
                <a:gd name="connsiteX6" fmla="*/ 453002 w 494340"/>
                <a:gd name="connsiteY6" fmla="*/ 2438 h 494442"/>
                <a:gd name="connsiteX7" fmla="*/ 491598 w 494340"/>
                <a:gd name="connsiteY7" fmla="*/ 41034 h 494442"/>
                <a:gd name="connsiteX8" fmla="*/ 491598 w 494340"/>
                <a:gd name="connsiteY8" fmla="*/ 53629 h 494442"/>
                <a:gd name="connsiteX9" fmla="*/ 61754 w 494340"/>
                <a:gd name="connsiteY9" fmla="*/ 483879 h 494442"/>
                <a:gd name="connsiteX10" fmla="*/ 36158 w 494340"/>
                <a:gd name="connsiteY10" fmla="*/ 494442 h 494442"/>
                <a:gd name="connsiteX11" fmla="*/ 446908 w 494340"/>
                <a:gd name="connsiteY11" fmla="*/ 21533 h 494442"/>
                <a:gd name="connsiteX12" fmla="*/ 23158 w 494340"/>
                <a:gd name="connsiteY12" fmla="*/ 445283 h 494442"/>
                <a:gd name="connsiteX13" fmla="*/ 17876 w 494340"/>
                <a:gd name="connsiteY13" fmla="*/ 458283 h 494442"/>
                <a:gd name="connsiteX14" fmla="*/ 23158 w 494340"/>
                <a:gd name="connsiteY14" fmla="*/ 471284 h 494442"/>
                <a:gd name="connsiteX15" fmla="*/ 36158 w 494340"/>
                <a:gd name="connsiteY15" fmla="*/ 476566 h 494442"/>
                <a:gd name="connsiteX16" fmla="*/ 49159 w 494340"/>
                <a:gd name="connsiteY16" fmla="*/ 471284 h 494442"/>
                <a:gd name="connsiteX17" fmla="*/ 472909 w 494340"/>
                <a:gd name="connsiteY17" fmla="*/ 47535 h 494442"/>
                <a:gd name="connsiteX18" fmla="*/ 446908 w 494340"/>
                <a:gd name="connsiteY18" fmla="*/ 21533 h 4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340" h="494442">
                  <a:moveTo>
                    <a:pt x="36158" y="494442"/>
                  </a:moveTo>
                  <a:cubicBezTo>
                    <a:pt x="26408" y="494442"/>
                    <a:pt x="17470" y="490786"/>
                    <a:pt x="10563" y="483879"/>
                  </a:cubicBezTo>
                  <a:cubicBezTo>
                    <a:pt x="3656" y="476972"/>
                    <a:pt x="0" y="468034"/>
                    <a:pt x="0" y="458283"/>
                  </a:cubicBezTo>
                  <a:cubicBezTo>
                    <a:pt x="0" y="448533"/>
                    <a:pt x="3656" y="439595"/>
                    <a:pt x="10563" y="432688"/>
                  </a:cubicBezTo>
                  <a:lnTo>
                    <a:pt x="440813" y="2438"/>
                  </a:lnTo>
                  <a:cubicBezTo>
                    <a:pt x="442438" y="813"/>
                    <a:pt x="444876" y="0"/>
                    <a:pt x="446908" y="0"/>
                  </a:cubicBezTo>
                  <a:cubicBezTo>
                    <a:pt x="449345" y="0"/>
                    <a:pt x="451376" y="813"/>
                    <a:pt x="453002" y="2438"/>
                  </a:cubicBezTo>
                  <a:lnTo>
                    <a:pt x="491598" y="41034"/>
                  </a:lnTo>
                  <a:cubicBezTo>
                    <a:pt x="495254" y="44691"/>
                    <a:pt x="495254" y="49972"/>
                    <a:pt x="491598" y="53629"/>
                  </a:cubicBezTo>
                  <a:lnTo>
                    <a:pt x="61754" y="483879"/>
                  </a:lnTo>
                  <a:cubicBezTo>
                    <a:pt x="55253" y="490786"/>
                    <a:pt x="45910" y="494442"/>
                    <a:pt x="36158" y="494442"/>
                  </a:cubicBezTo>
                  <a:close/>
                  <a:moveTo>
                    <a:pt x="446908" y="21533"/>
                  </a:moveTo>
                  <a:lnTo>
                    <a:pt x="23158" y="445283"/>
                  </a:lnTo>
                  <a:cubicBezTo>
                    <a:pt x="19502" y="448939"/>
                    <a:pt x="17876" y="453408"/>
                    <a:pt x="17876" y="458283"/>
                  </a:cubicBezTo>
                  <a:cubicBezTo>
                    <a:pt x="17876" y="463159"/>
                    <a:pt x="19907" y="468034"/>
                    <a:pt x="23158" y="471284"/>
                  </a:cubicBezTo>
                  <a:cubicBezTo>
                    <a:pt x="26814" y="474941"/>
                    <a:pt x="31283" y="476566"/>
                    <a:pt x="36158" y="476566"/>
                  </a:cubicBezTo>
                  <a:cubicBezTo>
                    <a:pt x="41034" y="476566"/>
                    <a:pt x="45910" y="474535"/>
                    <a:pt x="49159" y="471284"/>
                  </a:cubicBezTo>
                  <a:lnTo>
                    <a:pt x="472909" y="47535"/>
                  </a:lnTo>
                  <a:lnTo>
                    <a:pt x="446908" y="21533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082D5D93-8B44-0A6E-B6B7-7C0ED666C031}"/>
                </a:ext>
              </a:extLst>
            </p:cNvPr>
            <p:cNvSpPr/>
            <p:nvPr/>
          </p:nvSpPr>
          <p:spPr>
            <a:xfrm>
              <a:off x="12305577" y="-1068921"/>
              <a:ext cx="494341" cy="494442"/>
            </a:xfrm>
            <a:custGeom>
              <a:avLst/>
              <a:gdLst>
                <a:gd name="connsiteX0" fmla="*/ 36159 w 494341"/>
                <a:gd name="connsiteY0" fmla="*/ 494442 h 494442"/>
                <a:gd name="connsiteX1" fmla="*/ 10564 w 494341"/>
                <a:gd name="connsiteY1" fmla="*/ 483879 h 494442"/>
                <a:gd name="connsiteX2" fmla="*/ 0 w 494341"/>
                <a:gd name="connsiteY2" fmla="*/ 458283 h 494442"/>
                <a:gd name="connsiteX3" fmla="*/ 10564 w 494341"/>
                <a:gd name="connsiteY3" fmla="*/ 432688 h 494442"/>
                <a:gd name="connsiteX4" fmla="*/ 440813 w 494341"/>
                <a:gd name="connsiteY4" fmla="*/ 2438 h 494442"/>
                <a:gd name="connsiteX5" fmla="*/ 446908 w 494341"/>
                <a:gd name="connsiteY5" fmla="*/ 0 h 494442"/>
                <a:gd name="connsiteX6" fmla="*/ 453002 w 494341"/>
                <a:gd name="connsiteY6" fmla="*/ 2438 h 494442"/>
                <a:gd name="connsiteX7" fmla="*/ 491598 w 494341"/>
                <a:gd name="connsiteY7" fmla="*/ 41034 h 494442"/>
                <a:gd name="connsiteX8" fmla="*/ 491598 w 494341"/>
                <a:gd name="connsiteY8" fmla="*/ 53629 h 494442"/>
                <a:gd name="connsiteX9" fmla="*/ 61755 w 494341"/>
                <a:gd name="connsiteY9" fmla="*/ 483879 h 494442"/>
                <a:gd name="connsiteX10" fmla="*/ 36159 w 494341"/>
                <a:gd name="connsiteY10" fmla="*/ 494442 h 494442"/>
                <a:gd name="connsiteX11" fmla="*/ 446908 w 494341"/>
                <a:gd name="connsiteY11" fmla="*/ 21533 h 494442"/>
                <a:gd name="connsiteX12" fmla="*/ 22752 w 494341"/>
                <a:gd name="connsiteY12" fmla="*/ 445283 h 494442"/>
                <a:gd name="connsiteX13" fmla="*/ 17470 w 494341"/>
                <a:gd name="connsiteY13" fmla="*/ 458283 h 494442"/>
                <a:gd name="connsiteX14" fmla="*/ 22752 w 494341"/>
                <a:gd name="connsiteY14" fmla="*/ 471284 h 494442"/>
                <a:gd name="connsiteX15" fmla="*/ 35753 w 494341"/>
                <a:gd name="connsiteY15" fmla="*/ 476566 h 494442"/>
                <a:gd name="connsiteX16" fmla="*/ 48754 w 494341"/>
                <a:gd name="connsiteY16" fmla="*/ 471284 h 494442"/>
                <a:gd name="connsiteX17" fmla="*/ 472503 w 494341"/>
                <a:gd name="connsiteY17" fmla="*/ 47535 h 494442"/>
                <a:gd name="connsiteX18" fmla="*/ 446908 w 494341"/>
                <a:gd name="connsiteY18" fmla="*/ 21533 h 4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341" h="494442">
                  <a:moveTo>
                    <a:pt x="36159" y="494442"/>
                  </a:moveTo>
                  <a:cubicBezTo>
                    <a:pt x="26408" y="494442"/>
                    <a:pt x="17470" y="490786"/>
                    <a:pt x="10564" y="483879"/>
                  </a:cubicBezTo>
                  <a:cubicBezTo>
                    <a:pt x="3657" y="476972"/>
                    <a:pt x="0" y="468034"/>
                    <a:pt x="0" y="458283"/>
                  </a:cubicBezTo>
                  <a:cubicBezTo>
                    <a:pt x="0" y="448533"/>
                    <a:pt x="3657" y="439595"/>
                    <a:pt x="10564" y="432688"/>
                  </a:cubicBezTo>
                  <a:lnTo>
                    <a:pt x="440813" y="2438"/>
                  </a:lnTo>
                  <a:cubicBezTo>
                    <a:pt x="442439" y="813"/>
                    <a:pt x="444876" y="0"/>
                    <a:pt x="446908" y="0"/>
                  </a:cubicBezTo>
                  <a:cubicBezTo>
                    <a:pt x="448939" y="0"/>
                    <a:pt x="451377" y="813"/>
                    <a:pt x="453002" y="2438"/>
                  </a:cubicBezTo>
                  <a:lnTo>
                    <a:pt x="491598" y="41034"/>
                  </a:lnTo>
                  <a:cubicBezTo>
                    <a:pt x="495255" y="44691"/>
                    <a:pt x="495255" y="49972"/>
                    <a:pt x="491598" y="53629"/>
                  </a:cubicBezTo>
                  <a:lnTo>
                    <a:pt x="61755" y="483879"/>
                  </a:lnTo>
                  <a:cubicBezTo>
                    <a:pt x="54848" y="490786"/>
                    <a:pt x="45504" y="494442"/>
                    <a:pt x="36159" y="494442"/>
                  </a:cubicBezTo>
                  <a:close/>
                  <a:moveTo>
                    <a:pt x="446908" y="21533"/>
                  </a:moveTo>
                  <a:lnTo>
                    <a:pt x="22752" y="445283"/>
                  </a:lnTo>
                  <a:cubicBezTo>
                    <a:pt x="19096" y="448939"/>
                    <a:pt x="17470" y="453408"/>
                    <a:pt x="17470" y="458283"/>
                  </a:cubicBezTo>
                  <a:cubicBezTo>
                    <a:pt x="17470" y="463159"/>
                    <a:pt x="19502" y="468034"/>
                    <a:pt x="22752" y="471284"/>
                  </a:cubicBezTo>
                  <a:cubicBezTo>
                    <a:pt x="26408" y="474941"/>
                    <a:pt x="30878" y="476566"/>
                    <a:pt x="35753" y="476566"/>
                  </a:cubicBezTo>
                  <a:cubicBezTo>
                    <a:pt x="40628" y="476566"/>
                    <a:pt x="45504" y="474535"/>
                    <a:pt x="48754" y="471284"/>
                  </a:cubicBezTo>
                  <a:lnTo>
                    <a:pt x="472503" y="47535"/>
                  </a:lnTo>
                  <a:lnTo>
                    <a:pt x="446908" y="21533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E08AC4EB-8C8F-C397-00C8-9EAA8C963020}"/>
                </a:ext>
              </a:extLst>
            </p:cNvPr>
            <p:cNvSpPr/>
            <p:nvPr/>
          </p:nvSpPr>
          <p:spPr>
            <a:xfrm>
              <a:off x="12344173" y="-1029918"/>
              <a:ext cx="494341" cy="494442"/>
            </a:xfrm>
            <a:custGeom>
              <a:avLst/>
              <a:gdLst>
                <a:gd name="connsiteX0" fmla="*/ 36159 w 494341"/>
                <a:gd name="connsiteY0" fmla="*/ 494442 h 494442"/>
                <a:gd name="connsiteX1" fmla="*/ 10564 w 494341"/>
                <a:gd name="connsiteY1" fmla="*/ 483879 h 494442"/>
                <a:gd name="connsiteX2" fmla="*/ 0 w 494341"/>
                <a:gd name="connsiteY2" fmla="*/ 458283 h 494442"/>
                <a:gd name="connsiteX3" fmla="*/ 10564 w 494341"/>
                <a:gd name="connsiteY3" fmla="*/ 432688 h 494442"/>
                <a:gd name="connsiteX4" fmla="*/ 440813 w 494341"/>
                <a:gd name="connsiteY4" fmla="*/ 2438 h 494442"/>
                <a:gd name="connsiteX5" fmla="*/ 446908 w 494341"/>
                <a:gd name="connsiteY5" fmla="*/ 0 h 494442"/>
                <a:gd name="connsiteX6" fmla="*/ 453002 w 494341"/>
                <a:gd name="connsiteY6" fmla="*/ 2438 h 494442"/>
                <a:gd name="connsiteX7" fmla="*/ 491598 w 494341"/>
                <a:gd name="connsiteY7" fmla="*/ 41034 h 494442"/>
                <a:gd name="connsiteX8" fmla="*/ 491598 w 494341"/>
                <a:gd name="connsiteY8" fmla="*/ 53629 h 494442"/>
                <a:gd name="connsiteX9" fmla="*/ 61349 w 494341"/>
                <a:gd name="connsiteY9" fmla="*/ 483879 h 494442"/>
                <a:gd name="connsiteX10" fmla="*/ 36159 w 494341"/>
                <a:gd name="connsiteY10" fmla="*/ 494442 h 494442"/>
                <a:gd name="connsiteX11" fmla="*/ 446908 w 494341"/>
                <a:gd name="connsiteY11" fmla="*/ 21127 h 494442"/>
                <a:gd name="connsiteX12" fmla="*/ 23159 w 494341"/>
                <a:gd name="connsiteY12" fmla="*/ 444876 h 494442"/>
                <a:gd name="connsiteX13" fmla="*/ 17877 w 494341"/>
                <a:gd name="connsiteY13" fmla="*/ 457877 h 494442"/>
                <a:gd name="connsiteX14" fmla="*/ 23159 w 494341"/>
                <a:gd name="connsiteY14" fmla="*/ 470878 h 494442"/>
                <a:gd name="connsiteX15" fmla="*/ 36159 w 494341"/>
                <a:gd name="connsiteY15" fmla="*/ 476160 h 494442"/>
                <a:gd name="connsiteX16" fmla="*/ 49160 w 494341"/>
                <a:gd name="connsiteY16" fmla="*/ 470878 h 494442"/>
                <a:gd name="connsiteX17" fmla="*/ 472910 w 494341"/>
                <a:gd name="connsiteY17" fmla="*/ 47128 h 494442"/>
                <a:gd name="connsiteX18" fmla="*/ 446908 w 494341"/>
                <a:gd name="connsiteY18" fmla="*/ 21127 h 4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341" h="494442">
                  <a:moveTo>
                    <a:pt x="36159" y="494442"/>
                  </a:moveTo>
                  <a:cubicBezTo>
                    <a:pt x="26408" y="494442"/>
                    <a:pt x="17470" y="490786"/>
                    <a:pt x="10564" y="483879"/>
                  </a:cubicBezTo>
                  <a:cubicBezTo>
                    <a:pt x="3657" y="476972"/>
                    <a:pt x="0" y="468034"/>
                    <a:pt x="0" y="458283"/>
                  </a:cubicBezTo>
                  <a:cubicBezTo>
                    <a:pt x="0" y="448533"/>
                    <a:pt x="3657" y="439595"/>
                    <a:pt x="10564" y="432688"/>
                  </a:cubicBezTo>
                  <a:lnTo>
                    <a:pt x="440813" y="2438"/>
                  </a:lnTo>
                  <a:cubicBezTo>
                    <a:pt x="442439" y="813"/>
                    <a:pt x="444876" y="0"/>
                    <a:pt x="446908" y="0"/>
                  </a:cubicBezTo>
                  <a:cubicBezTo>
                    <a:pt x="448939" y="0"/>
                    <a:pt x="451377" y="813"/>
                    <a:pt x="453002" y="2438"/>
                  </a:cubicBezTo>
                  <a:lnTo>
                    <a:pt x="491598" y="41034"/>
                  </a:lnTo>
                  <a:cubicBezTo>
                    <a:pt x="495255" y="44691"/>
                    <a:pt x="495255" y="49972"/>
                    <a:pt x="491598" y="53629"/>
                  </a:cubicBezTo>
                  <a:lnTo>
                    <a:pt x="61349" y="483879"/>
                  </a:lnTo>
                  <a:cubicBezTo>
                    <a:pt x="54848" y="490380"/>
                    <a:pt x="45910" y="494442"/>
                    <a:pt x="36159" y="494442"/>
                  </a:cubicBezTo>
                  <a:close/>
                  <a:moveTo>
                    <a:pt x="446908" y="21127"/>
                  </a:moveTo>
                  <a:lnTo>
                    <a:pt x="23159" y="444876"/>
                  </a:lnTo>
                  <a:cubicBezTo>
                    <a:pt x="19502" y="448533"/>
                    <a:pt x="17877" y="453002"/>
                    <a:pt x="17877" y="457877"/>
                  </a:cubicBezTo>
                  <a:cubicBezTo>
                    <a:pt x="17877" y="462752"/>
                    <a:pt x="19908" y="467628"/>
                    <a:pt x="23159" y="470878"/>
                  </a:cubicBezTo>
                  <a:cubicBezTo>
                    <a:pt x="26815" y="474535"/>
                    <a:pt x="31284" y="476160"/>
                    <a:pt x="36159" y="476160"/>
                  </a:cubicBezTo>
                  <a:cubicBezTo>
                    <a:pt x="41035" y="476160"/>
                    <a:pt x="45910" y="474128"/>
                    <a:pt x="49160" y="470878"/>
                  </a:cubicBezTo>
                  <a:lnTo>
                    <a:pt x="472910" y="47128"/>
                  </a:lnTo>
                  <a:lnTo>
                    <a:pt x="446908" y="21127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BDC768DC-296F-6DFC-16F6-027CBCBFE8EC}"/>
                </a:ext>
              </a:extLst>
            </p:cNvPr>
            <p:cNvSpPr/>
            <p:nvPr/>
          </p:nvSpPr>
          <p:spPr>
            <a:xfrm>
              <a:off x="12700887" y="-1145302"/>
              <a:ext cx="175106" cy="175106"/>
            </a:xfrm>
            <a:custGeom>
              <a:avLst/>
              <a:gdLst>
                <a:gd name="connsiteX0" fmla="*/ 128790 w 175106"/>
                <a:gd name="connsiteY0" fmla="*/ 175106 h 175106"/>
                <a:gd name="connsiteX1" fmla="*/ 0 w 175106"/>
                <a:gd name="connsiteY1" fmla="*/ 46316 h 175106"/>
                <a:gd name="connsiteX2" fmla="*/ 46316 w 175106"/>
                <a:gd name="connsiteY2" fmla="*/ 0 h 175106"/>
                <a:gd name="connsiteX3" fmla="*/ 175107 w 175106"/>
                <a:gd name="connsiteY3" fmla="*/ 128791 h 175106"/>
                <a:gd name="connsiteX4" fmla="*/ 128790 w 175106"/>
                <a:gd name="connsiteY4" fmla="*/ 175106 h 175106"/>
                <a:gd name="connsiteX5" fmla="*/ 25189 w 175106"/>
                <a:gd name="connsiteY5" fmla="*/ 46722 h 175106"/>
                <a:gd name="connsiteX6" fmla="*/ 128790 w 175106"/>
                <a:gd name="connsiteY6" fmla="*/ 150323 h 175106"/>
                <a:gd name="connsiteX7" fmla="*/ 149918 w 175106"/>
                <a:gd name="connsiteY7" fmla="*/ 129197 h 175106"/>
                <a:gd name="connsiteX8" fmla="*/ 46316 w 175106"/>
                <a:gd name="connsiteY8" fmla="*/ 25596 h 175106"/>
                <a:gd name="connsiteX9" fmla="*/ 25189 w 175106"/>
                <a:gd name="connsiteY9" fmla="*/ 46722 h 17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106" h="175106">
                  <a:moveTo>
                    <a:pt x="128790" y="175106"/>
                  </a:moveTo>
                  <a:lnTo>
                    <a:pt x="0" y="46316"/>
                  </a:lnTo>
                  <a:lnTo>
                    <a:pt x="46316" y="0"/>
                  </a:lnTo>
                  <a:lnTo>
                    <a:pt x="175107" y="128791"/>
                  </a:lnTo>
                  <a:lnTo>
                    <a:pt x="128790" y="175106"/>
                  </a:lnTo>
                  <a:close/>
                  <a:moveTo>
                    <a:pt x="25189" y="46722"/>
                  </a:moveTo>
                  <a:lnTo>
                    <a:pt x="128790" y="150323"/>
                  </a:lnTo>
                  <a:lnTo>
                    <a:pt x="149918" y="129197"/>
                  </a:lnTo>
                  <a:lnTo>
                    <a:pt x="46316" y="25596"/>
                  </a:lnTo>
                  <a:lnTo>
                    <a:pt x="25189" y="46722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2564696C-8B5B-3B91-A7C5-A9E4F138DDEB}"/>
                </a:ext>
              </a:extLst>
            </p:cNvPr>
            <p:cNvSpPr/>
            <p:nvPr/>
          </p:nvSpPr>
          <p:spPr>
            <a:xfrm>
              <a:off x="12227266" y="-552438"/>
              <a:ext cx="55457" cy="55152"/>
            </a:xfrm>
            <a:custGeom>
              <a:avLst/>
              <a:gdLst>
                <a:gd name="connsiteX0" fmla="*/ 46215 w 55457"/>
                <a:gd name="connsiteY0" fmla="*/ 55152 h 55152"/>
                <a:gd name="connsiteX1" fmla="*/ 40120 w 55457"/>
                <a:gd name="connsiteY1" fmla="*/ 52715 h 55152"/>
                <a:gd name="connsiteX2" fmla="*/ 2743 w 55457"/>
                <a:gd name="connsiteY2" fmla="*/ 15337 h 55152"/>
                <a:gd name="connsiteX3" fmla="*/ 2743 w 55457"/>
                <a:gd name="connsiteY3" fmla="*/ 2742 h 55152"/>
                <a:gd name="connsiteX4" fmla="*/ 15337 w 55457"/>
                <a:gd name="connsiteY4" fmla="*/ 2742 h 55152"/>
                <a:gd name="connsiteX5" fmla="*/ 52715 w 55457"/>
                <a:gd name="connsiteY5" fmla="*/ 40120 h 55152"/>
                <a:gd name="connsiteX6" fmla="*/ 52715 w 55457"/>
                <a:gd name="connsiteY6" fmla="*/ 52715 h 55152"/>
                <a:gd name="connsiteX7" fmla="*/ 46215 w 55457"/>
                <a:gd name="connsiteY7" fmla="*/ 55152 h 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57" h="55152">
                  <a:moveTo>
                    <a:pt x="46215" y="55152"/>
                  </a:moveTo>
                  <a:cubicBezTo>
                    <a:pt x="43776" y="55152"/>
                    <a:pt x="41745" y="54340"/>
                    <a:pt x="40120" y="52715"/>
                  </a:cubicBezTo>
                  <a:lnTo>
                    <a:pt x="2743" y="15337"/>
                  </a:lnTo>
                  <a:cubicBezTo>
                    <a:pt x="-914" y="11681"/>
                    <a:pt x="-914" y="6399"/>
                    <a:pt x="2743" y="2742"/>
                  </a:cubicBezTo>
                  <a:cubicBezTo>
                    <a:pt x="6399" y="-914"/>
                    <a:pt x="11681" y="-914"/>
                    <a:pt x="15337" y="2742"/>
                  </a:cubicBezTo>
                  <a:lnTo>
                    <a:pt x="52715" y="40120"/>
                  </a:lnTo>
                  <a:cubicBezTo>
                    <a:pt x="56372" y="43777"/>
                    <a:pt x="56372" y="49058"/>
                    <a:pt x="52715" y="52715"/>
                  </a:cubicBezTo>
                  <a:cubicBezTo>
                    <a:pt x="51090" y="53934"/>
                    <a:pt x="48653" y="55152"/>
                    <a:pt x="46215" y="55152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23" name="图形 2">
            <a:extLst>
              <a:ext uri="{FF2B5EF4-FFF2-40B4-BE49-F238E27FC236}">
                <a16:creationId xmlns:a16="http://schemas.microsoft.com/office/drawing/2014/main" id="{983AD4ED-2CAA-8CD5-B669-B0BBA91314BC}"/>
              </a:ext>
            </a:extLst>
          </p:cNvPr>
          <p:cNvGrpSpPr/>
          <p:nvPr/>
        </p:nvGrpSpPr>
        <p:grpSpPr>
          <a:xfrm>
            <a:off x="8737463" y="1808572"/>
            <a:ext cx="466041" cy="450442"/>
            <a:chOff x="9305029" y="-1208041"/>
            <a:chExt cx="284334" cy="274817"/>
          </a:xfrm>
          <a:solidFill>
            <a:srgbClr val="042964"/>
          </a:solidFill>
        </p:grpSpPr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31CD8E06-122A-F9D9-A787-FBB7C475F6EA}"/>
                </a:ext>
              </a:extLst>
            </p:cNvPr>
            <p:cNvSpPr/>
            <p:nvPr/>
          </p:nvSpPr>
          <p:spPr>
            <a:xfrm>
              <a:off x="9305098" y="-1139645"/>
              <a:ext cx="206524" cy="206420"/>
            </a:xfrm>
            <a:custGeom>
              <a:avLst/>
              <a:gdLst>
                <a:gd name="connsiteX0" fmla="*/ 186180 w 206524"/>
                <a:gd name="connsiteY0" fmla="*/ 206421 h 206420"/>
                <a:gd name="connsiteX1" fmla="*/ 185774 w 206524"/>
                <a:gd name="connsiteY1" fmla="*/ 206421 h 206420"/>
                <a:gd name="connsiteX2" fmla="*/ 8229 w 206524"/>
                <a:gd name="connsiteY2" fmla="*/ 195045 h 206420"/>
                <a:gd name="connsiteX3" fmla="*/ 2135 w 206524"/>
                <a:gd name="connsiteY3" fmla="*/ 192201 h 206420"/>
                <a:gd name="connsiteX4" fmla="*/ 103 w 206524"/>
                <a:gd name="connsiteY4" fmla="*/ 185701 h 206420"/>
                <a:gd name="connsiteX5" fmla="*/ 11479 w 206524"/>
                <a:gd name="connsiteY5" fmla="*/ 8156 h 206420"/>
                <a:gd name="connsiteX6" fmla="*/ 20824 w 206524"/>
                <a:gd name="connsiteY6" fmla="*/ 31 h 206420"/>
                <a:gd name="connsiteX7" fmla="*/ 198368 w 206524"/>
                <a:gd name="connsiteY7" fmla="*/ 11407 h 206420"/>
                <a:gd name="connsiteX8" fmla="*/ 206494 w 206524"/>
                <a:gd name="connsiteY8" fmla="*/ 20751 h 206420"/>
                <a:gd name="connsiteX9" fmla="*/ 195118 w 206524"/>
                <a:gd name="connsiteY9" fmla="*/ 198295 h 206420"/>
                <a:gd name="connsiteX10" fmla="*/ 186180 w 206524"/>
                <a:gd name="connsiteY10" fmla="*/ 206421 h 206420"/>
                <a:gd name="connsiteX11" fmla="*/ 17980 w 206524"/>
                <a:gd name="connsiteY11" fmla="*/ 177981 h 206420"/>
                <a:gd name="connsiteX12" fmla="*/ 177648 w 206524"/>
                <a:gd name="connsiteY12" fmla="*/ 188138 h 206420"/>
                <a:gd name="connsiteX13" fmla="*/ 187805 w 206524"/>
                <a:gd name="connsiteY13" fmla="*/ 28470 h 206420"/>
                <a:gd name="connsiteX14" fmla="*/ 28137 w 206524"/>
                <a:gd name="connsiteY14" fmla="*/ 18313 h 206420"/>
                <a:gd name="connsiteX15" fmla="*/ 17980 w 206524"/>
                <a:gd name="connsiteY15" fmla="*/ 177981 h 20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6524" h="206420">
                  <a:moveTo>
                    <a:pt x="186180" y="206421"/>
                  </a:moveTo>
                  <a:cubicBezTo>
                    <a:pt x="186180" y="206421"/>
                    <a:pt x="185774" y="206421"/>
                    <a:pt x="185774" y="206421"/>
                  </a:cubicBezTo>
                  <a:lnTo>
                    <a:pt x="8229" y="195045"/>
                  </a:lnTo>
                  <a:cubicBezTo>
                    <a:pt x="5792" y="195045"/>
                    <a:pt x="3760" y="193826"/>
                    <a:pt x="2135" y="192201"/>
                  </a:cubicBezTo>
                  <a:cubicBezTo>
                    <a:pt x="510" y="190576"/>
                    <a:pt x="-302" y="188138"/>
                    <a:pt x="103" y="185701"/>
                  </a:cubicBezTo>
                  <a:lnTo>
                    <a:pt x="11479" y="8156"/>
                  </a:lnTo>
                  <a:cubicBezTo>
                    <a:pt x="11886" y="3281"/>
                    <a:pt x="15949" y="-375"/>
                    <a:pt x="20824" y="31"/>
                  </a:cubicBezTo>
                  <a:lnTo>
                    <a:pt x="198368" y="11407"/>
                  </a:lnTo>
                  <a:cubicBezTo>
                    <a:pt x="203243" y="11813"/>
                    <a:pt x="206900" y="15876"/>
                    <a:pt x="206494" y="20751"/>
                  </a:cubicBezTo>
                  <a:lnTo>
                    <a:pt x="195118" y="198295"/>
                  </a:lnTo>
                  <a:cubicBezTo>
                    <a:pt x="194712" y="202764"/>
                    <a:pt x="190649" y="206421"/>
                    <a:pt x="186180" y="206421"/>
                  </a:cubicBezTo>
                  <a:close/>
                  <a:moveTo>
                    <a:pt x="17980" y="177981"/>
                  </a:moveTo>
                  <a:lnTo>
                    <a:pt x="177648" y="188138"/>
                  </a:lnTo>
                  <a:lnTo>
                    <a:pt x="187805" y="28470"/>
                  </a:lnTo>
                  <a:lnTo>
                    <a:pt x="28137" y="18313"/>
                  </a:lnTo>
                  <a:lnTo>
                    <a:pt x="17980" y="177981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6C0DA02C-430E-7EDF-F868-5CD55784912A}"/>
                </a:ext>
              </a:extLst>
            </p:cNvPr>
            <p:cNvSpPr/>
            <p:nvPr/>
          </p:nvSpPr>
          <p:spPr>
            <a:xfrm>
              <a:off x="9382770" y="-1207900"/>
              <a:ext cx="206451" cy="206420"/>
            </a:xfrm>
            <a:custGeom>
              <a:avLst/>
              <a:gdLst>
                <a:gd name="connsiteX0" fmla="*/ 186107 w 206451"/>
                <a:gd name="connsiteY0" fmla="*/ 206421 h 206420"/>
                <a:gd name="connsiteX1" fmla="*/ 185700 w 206451"/>
                <a:gd name="connsiteY1" fmla="*/ 206421 h 206420"/>
                <a:gd name="connsiteX2" fmla="*/ 8156 w 206451"/>
                <a:gd name="connsiteY2" fmla="*/ 195045 h 206420"/>
                <a:gd name="connsiteX3" fmla="*/ 31 w 206451"/>
                <a:gd name="connsiteY3" fmla="*/ 185701 h 206420"/>
                <a:gd name="connsiteX4" fmla="*/ 11407 w 206451"/>
                <a:gd name="connsiteY4" fmla="*/ 8156 h 206420"/>
                <a:gd name="connsiteX5" fmla="*/ 20752 w 206451"/>
                <a:gd name="connsiteY5" fmla="*/ 31 h 206420"/>
                <a:gd name="connsiteX6" fmla="*/ 198296 w 206451"/>
                <a:gd name="connsiteY6" fmla="*/ 11407 h 206420"/>
                <a:gd name="connsiteX7" fmla="*/ 206421 w 206451"/>
                <a:gd name="connsiteY7" fmla="*/ 20751 h 206420"/>
                <a:gd name="connsiteX8" fmla="*/ 195045 w 206451"/>
                <a:gd name="connsiteY8" fmla="*/ 198295 h 206420"/>
                <a:gd name="connsiteX9" fmla="*/ 192201 w 206451"/>
                <a:gd name="connsiteY9" fmla="*/ 204389 h 206420"/>
                <a:gd name="connsiteX10" fmla="*/ 186107 w 206451"/>
                <a:gd name="connsiteY10" fmla="*/ 206421 h 206420"/>
                <a:gd name="connsiteX11" fmla="*/ 17907 w 206451"/>
                <a:gd name="connsiteY11" fmla="*/ 177981 h 206420"/>
                <a:gd name="connsiteX12" fmla="*/ 177575 w 206451"/>
                <a:gd name="connsiteY12" fmla="*/ 188138 h 206420"/>
                <a:gd name="connsiteX13" fmla="*/ 187732 w 206451"/>
                <a:gd name="connsiteY13" fmla="*/ 28470 h 206420"/>
                <a:gd name="connsiteX14" fmla="*/ 28064 w 206451"/>
                <a:gd name="connsiteY14" fmla="*/ 18313 h 206420"/>
                <a:gd name="connsiteX15" fmla="*/ 17907 w 206451"/>
                <a:gd name="connsiteY15" fmla="*/ 177981 h 20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6451" h="206420">
                  <a:moveTo>
                    <a:pt x="186107" y="206421"/>
                  </a:moveTo>
                  <a:cubicBezTo>
                    <a:pt x="186107" y="206421"/>
                    <a:pt x="185700" y="206421"/>
                    <a:pt x="185700" y="206421"/>
                  </a:cubicBezTo>
                  <a:lnTo>
                    <a:pt x="8156" y="195045"/>
                  </a:lnTo>
                  <a:cubicBezTo>
                    <a:pt x="3281" y="194639"/>
                    <a:pt x="-376" y="190576"/>
                    <a:pt x="31" y="185701"/>
                  </a:cubicBezTo>
                  <a:lnTo>
                    <a:pt x="11407" y="8156"/>
                  </a:lnTo>
                  <a:cubicBezTo>
                    <a:pt x="11813" y="3281"/>
                    <a:pt x="15875" y="-375"/>
                    <a:pt x="20752" y="31"/>
                  </a:cubicBezTo>
                  <a:lnTo>
                    <a:pt x="198296" y="11407"/>
                  </a:lnTo>
                  <a:cubicBezTo>
                    <a:pt x="203171" y="11813"/>
                    <a:pt x="206827" y="15876"/>
                    <a:pt x="206421" y="20751"/>
                  </a:cubicBezTo>
                  <a:lnTo>
                    <a:pt x="195045" y="198295"/>
                  </a:lnTo>
                  <a:cubicBezTo>
                    <a:pt x="195045" y="200733"/>
                    <a:pt x="193826" y="202764"/>
                    <a:pt x="192201" y="204389"/>
                  </a:cubicBezTo>
                  <a:cubicBezTo>
                    <a:pt x="190170" y="205608"/>
                    <a:pt x="188139" y="206421"/>
                    <a:pt x="186107" y="206421"/>
                  </a:cubicBezTo>
                  <a:close/>
                  <a:moveTo>
                    <a:pt x="17907" y="177981"/>
                  </a:moveTo>
                  <a:lnTo>
                    <a:pt x="177575" y="188138"/>
                  </a:lnTo>
                  <a:lnTo>
                    <a:pt x="187732" y="28470"/>
                  </a:lnTo>
                  <a:lnTo>
                    <a:pt x="28064" y="18313"/>
                  </a:lnTo>
                  <a:lnTo>
                    <a:pt x="17907" y="177981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955BBC70-0698-9741-1CEC-875E74DF364D}"/>
                </a:ext>
              </a:extLst>
            </p:cNvPr>
            <p:cNvSpPr/>
            <p:nvPr/>
          </p:nvSpPr>
          <p:spPr>
            <a:xfrm>
              <a:off x="9316405" y="-1208041"/>
              <a:ext cx="95414" cy="85897"/>
            </a:xfrm>
            <a:custGeom>
              <a:avLst/>
              <a:gdLst>
                <a:gd name="connsiteX0" fmla="*/ 8705 w 95414"/>
                <a:gd name="connsiteY0" fmla="*/ 85897 h 85897"/>
                <a:gd name="connsiteX1" fmla="*/ 2204 w 95414"/>
                <a:gd name="connsiteY1" fmla="*/ 83054 h 85897"/>
                <a:gd name="connsiteX2" fmla="*/ 3016 w 95414"/>
                <a:gd name="connsiteY2" fmla="*/ 70459 h 85897"/>
                <a:gd name="connsiteX3" fmla="*/ 80616 w 95414"/>
                <a:gd name="connsiteY3" fmla="*/ 2204 h 85897"/>
                <a:gd name="connsiteX4" fmla="*/ 93211 w 95414"/>
                <a:gd name="connsiteY4" fmla="*/ 3016 h 85897"/>
                <a:gd name="connsiteX5" fmla="*/ 92398 w 95414"/>
                <a:gd name="connsiteY5" fmla="*/ 15611 h 85897"/>
                <a:gd name="connsiteX6" fmla="*/ 14799 w 95414"/>
                <a:gd name="connsiteY6" fmla="*/ 83866 h 85897"/>
                <a:gd name="connsiteX7" fmla="*/ 8705 w 95414"/>
                <a:gd name="connsiteY7" fmla="*/ 85897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5" y="85897"/>
                  </a:moveTo>
                  <a:cubicBezTo>
                    <a:pt x="6267" y="85897"/>
                    <a:pt x="3830" y="84679"/>
                    <a:pt x="2204" y="83054"/>
                  </a:cubicBezTo>
                  <a:cubicBezTo>
                    <a:pt x="-1047" y="79397"/>
                    <a:pt x="-640" y="73709"/>
                    <a:pt x="3016" y="70459"/>
                  </a:cubicBezTo>
                  <a:lnTo>
                    <a:pt x="80616" y="2204"/>
                  </a:lnTo>
                  <a:cubicBezTo>
                    <a:pt x="84272" y="-1046"/>
                    <a:pt x="89961" y="-640"/>
                    <a:pt x="93211" y="3016"/>
                  </a:cubicBezTo>
                  <a:cubicBezTo>
                    <a:pt x="96461" y="6673"/>
                    <a:pt x="96055" y="12361"/>
                    <a:pt x="92398" y="15611"/>
                  </a:cubicBezTo>
                  <a:lnTo>
                    <a:pt x="14799" y="83866"/>
                  </a:lnTo>
                  <a:cubicBezTo>
                    <a:pt x="12768" y="85085"/>
                    <a:pt x="10736" y="85897"/>
                    <a:pt x="8705" y="85897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04F6AF95-99AD-AF41-5C63-D9AD0BFAF350}"/>
                </a:ext>
              </a:extLst>
            </p:cNvPr>
            <p:cNvSpPr/>
            <p:nvPr/>
          </p:nvSpPr>
          <p:spPr>
            <a:xfrm>
              <a:off x="9493949" y="-1196665"/>
              <a:ext cx="95414" cy="85897"/>
            </a:xfrm>
            <a:custGeom>
              <a:avLst/>
              <a:gdLst>
                <a:gd name="connsiteX0" fmla="*/ 8704 w 95414"/>
                <a:gd name="connsiteY0" fmla="*/ 85898 h 85897"/>
                <a:gd name="connsiteX1" fmla="*/ 2203 w 95414"/>
                <a:gd name="connsiteY1" fmla="*/ 83053 h 85897"/>
                <a:gd name="connsiteX2" fmla="*/ 3017 w 95414"/>
                <a:gd name="connsiteY2" fmla="*/ 70459 h 85897"/>
                <a:gd name="connsiteX3" fmla="*/ 80616 w 95414"/>
                <a:gd name="connsiteY3" fmla="*/ 2204 h 85897"/>
                <a:gd name="connsiteX4" fmla="*/ 93211 w 95414"/>
                <a:gd name="connsiteY4" fmla="*/ 3016 h 85897"/>
                <a:gd name="connsiteX5" fmla="*/ 92398 w 95414"/>
                <a:gd name="connsiteY5" fmla="*/ 15611 h 85897"/>
                <a:gd name="connsiteX6" fmla="*/ 14798 w 95414"/>
                <a:gd name="connsiteY6" fmla="*/ 83866 h 85897"/>
                <a:gd name="connsiteX7" fmla="*/ 8704 w 95414"/>
                <a:gd name="connsiteY7" fmla="*/ 85898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4" y="85898"/>
                  </a:moveTo>
                  <a:cubicBezTo>
                    <a:pt x="6266" y="85898"/>
                    <a:pt x="3829" y="84679"/>
                    <a:pt x="2203" y="83053"/>
                  </a:cubicBezTo>
                  <a:cubicBezTo>
                    <a:pt x="-1046" y="79397"/>
                    <a:pt x="-640" y="73709"/>
                    <a:pt x="3017" y="70459"/>
                  </a:cubicBezTo>
                  <a:lnTo>
                    <a:pt x="80616" y="2204"/>
                  </a:lnTo>
                  <a:cubicBezTo>
                    <a:pt x="84273" y="-1046"/>
                    <a:pt x="89960" y="-640"/>
                    <a:pt x="93211" y="3016"/>
                  </a:cubicBezTo>
                  <a:cubicBezTo>
                    <a:pt x="96461" y="6673"/>
                    <a:pt x="96054" y="12361"/>
                    <a:pt x="92398" y="15611"/>
                  </a:cubicBezTo>
                  <a:lnTo>
                    <a:pt x="14798" y="83866"/>
                  </a:lnTo>
                  <a:cubicBezTo>
                    <a:pt x="12767" y="85085"/>
                    <a:pt x="10736" y="85898"/>
                    <a:pt x="8704" y="85898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62703356-8AF5-DEF8-B60A-027B8AC1F0B3}"/>
                </a:ext>
              </a:extLst>
            </p:cNvPr>
            <p:cNvSpPr/>
            <p:nvPr/>
          </p:nvSpPr>
          <p:spPr>
            <a:xfrm>
              <a:off x="9482574" y="-1019121"/>
              <a:ext cx="95414" cy="85897"/>
            </a:xfrm>
            <a:custGeom>
              <a:avLst/>
              <a:gdLst>
                <a:gd name="connsiteX0" fmla="*/ 8704 w 95414"/>
                <a:gd name="connsiteY0" fmla="*/ 85898 h 85897"/>
                <a:gd name="connsiteX1" fmla="*/ 2204 w 95414"/>
                <a:gd name="connsiteY1" fmla="*/ 83054 h 85897"/>
                <a:gd name="connsiteX2" fmla="*/ 3017 w 95414"/>
                <a:gd name="connsiteY2" fmla="*/ 70459 h 85897"/>
                <a:gd name="connsiteX3" fmla="*/ 80615 w 95414"/>
                <a:gd name="connsiteY3" fmla="*/ 2204 h 85897"/>
                <a:gd name="connsiteX4" fmla="*/ 93210 w 95414"/>
                <a:gd name="connsiteY4" fmla="*/ 3016 h 85897"/>
                <a:gd name="connsiteX5" fmla="*/ 92398 w 95414"/>
                <a:gd name="connsiteY5" fmla="*/ 15611 h 85897"/>
                <a:gd name="connsiteX6" fmla="*/ 14798 w 95414"/>
                <a:gd name="connsiteY6" fmla="*/ 83866 h 85897"/>
                <a:gd name="connsiteX7" fmla="*/ 8704 w 95414"/>
                <a:gd name="connsiteY7" fmla="*/ 85898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4" y="85898"/>
                  </a:moveTo>
                  <a:cubicBezTo>
                    <a:pt x="6267" y="85898"/>
                    <a:pt x="3829" y="84679"/>
                    <a:pt x="2204" y="83054"/>
                  </a:cubicBezTo>
                  <a:cubicBezTo>
                    <a:pt x="-1046" y="79397"/>
                    <a:pt x="-640" y="73709"/>
                    <a:pt x="3017" y="70459"/>
                  </a:cubicBezTo>
                  <a:lnTo>
                    <a:pt x="80615" y="2204"/>
                  </a:lnTo>
                  <a:cubicBezTo>
                    <a:pt x="84273" y="-1046"/>
                    <a:pt x="89960" y="-640"/>
                    <a:pt x="93210" y="3016"/>
                  </a:cubicBezTo>
                  <a:cubicBezTo>
                    <a:pt x="96461" y="6673"/>
                    <a:pt x="96054" y="12361"/>
                    <a:pt x="92398" y="15611"/>
                  </a:cubicBezTo>
                  <a:lnTo>
                    <a:pt x="14798" y="83866"/>
                  </a:lnTo>
                  <a:cubicBezTo>
                    <a:pt x="12767" y="85085"/>
                    <a:pt x="10736" y="85898"/>
                    <a:pt x="8704" y="85898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99466E71-49B6-68F2-DBBB-5E569AC9630B}"/>
                </a:ext>
              </a:extLst>
            </p:cNvPr>
            <p:cNvSpPr/>
            <p:nvPr/>
          </p:nvSpPr>
          <p:spPr>
            <a:xfrm>
              <a:off x="9305029" y="-1030497"/>
              <a:ext cx="95414" cy="85897"/>
            </a:xfrm>
            <a:custGeom>
              <a:avLst/>
              <a:gdLst>
                <a:gd name="connsiteX0" fmla="*/ 8704 w 95414"/>
                <a:gd name="connsiteY0" fmla="*/ 85897 h 85897"/>
                <a:gd name="connsiteX1" fmla="*/ 2203 w 95414"/>
                <a:gd name="connsiteY1" fmla="*/ 83054 h 85897"/>
                <a:gd name="connsiteX2" fmla="*/ 3017 w 95414"/>
                <a:gd name="connsiteY2" fmla="*/ 70459 h 85897"/>
                <a:gd name="connsiteX3" fmla="*/ 80616 w 95414"/>
                <a:gd name="connsiteY3" fmla="*/ 2204 h 85897"/>
                <a:gd name="connsiteX4" fmla="*/ 93211 w 95414"/>
                <a:gd name="connsiteY4" fmla="*/ 3016 h 85897"/>
                <a:gd name="connsiteX5" fmla="*/ 92398 w 95414"/>
                <a:gd name="connsiteY5" fmla="*/ 15611 h 85897"/>
                <a:gd name="connsiteX6" fmla="*/ 14798 w 95414"/>
                <a:gd name="connsiteY6" fmla="*/ 83866 h 85897"/>
                <a:gd name="connsiteX7" fmla="*/ 8704 w 95414"/>
                <a:gd name="connsiteY7" fmla="*/ 85897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4" y="85897"/>
                  </a:moveTo>
                  <a:cubicBezTo>
                    <a:pt x="6266" y="85897"/>
                    <a:pt x="3829" y="84679"/>
                    <a:pt x="2203" y="83054"/>
                  </a:cubicBezTo>
                  <a:cubicBezTo>
                    <a:pt x="-1046" y="79397"/>
                    <a:pt x="-640" y="73709"/>
                    <a:pt x="3017" y="70459"/>
                  </a:cubicBezTo>
                  <a:lnTo>
                    <a:pt x="80616" y="2204"/>
                  </a:lnTo>
                  <a:cubicBezTo>
                    <a:pt x="84273" y="-1046"/>
                    <a:pt x="89960" y="-640"/>
                    <a:pt x="93211" y="3016"/>
                  </a:cubicBezTo>
                  <a:cubicBezTo>
                    <a:pt x="96461" y="6673"/>
                    <a:pt x="96054" y="12361"/>
                    <a:pt x="92398" y="15611"/>
                  </a:cubicBezTo>
                  <a:lnTo>
                    <a:pt x="14798" y="83866"/>
                  </a:lnTo>
                  <a:cubicBezTo>
                    <a:pt x="12767" y="85085"/>
                    <a:pt x="10736" y="85897"/>
                    <a:pt x="8704" y="85897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D92B46-7C42-39CD-2DB0-507A4DEA9CE6}"/>
              </a:ext>
            </a:extLst>
          </p:cNvPr>
          <p:cNvGrpSpPr/>
          <p:nvPr/>
        </p:nvGrpSpPr>
        <p:grpSpPr>
          <a:xfrm>
            <a:off x="5538111" y="2647417"/>
            <a:ext cx="2019793" cy="403477"/>
            <a:chOff x="2394523" y="2527746"/>
            <a:chExt cx="2019793" cy="403477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A0119D7-6A9A-8810-3D75-097F3C13EC1C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TextBox 6">
              <a:extLst>
                <a:ext uri="{FF2B5EF4-FFF2-40B4-BE49-F238E27FC236}">
                  <a16:creationId xmlns:a16="http://schemas.microsoft.com/office/drawing/2014/main" id="{7D3EE11B-8604-4D52-D636-8E5CDFABA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预测结果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1DA17EB-0FFB-42F3-1B31-050B3F86FF93}"/>
              </a:ext>
            </a:extLst>
          </p:cNvPr>
          <p:cNvSpPr txBox="1"/>
          <p:nvPr/>
        </p:nvSpPr>
        <p:spPr>
          <a:xfrm>
            <a:off x="5478898" y="3172952"/>
            <a:ext cx="4893700" cy="897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 dirty="0"/>
              <a:t>此处添加详细文本描述，建议与标题相关并符合整体语言风格，语言描述尽量简洁生动。尽量将每页幻灯片的字数控制在200字以内，据统计每页幻灯片的最好控制在5分钟之内。</a:t>
            </a:r>
          </a:p>
        </p:txBody>
      </p:sp>
    </p:spTree>
    <p:extLst>
      <p:ext uri="{BB962C8B-B14F-4D97-AF65-F5344CB8AC3E}">
        <p14:creationId xmlns:p14="http://schemas.microsoft.com/office/powerpoint/2010/main" val="986943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5B21B435-7770-B18A-E074-14284CC44E5C}"/>
              </a:ext>
            </a:extLst>
          </p:cNvPr>
          <p:cNvGrpSpPr/>
          <p:nvPr/>
        </p:nvGrpSpPr>
        <p:grpSpPr>
          <a:xfrm>
            <a:off x="435428" y="183108"/>
            <a:ext cx="11340193" cy="6293892"/>
            <a:chOff x="435428" y="183108"/>
            <a:chExt cx="11340193" cy="6293892"/>
          </a:xfrm>
        </p:grpSpPr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1C3D8F7F-DCF4-AF17-30E4-C6CD4F1519FF}"/>
                </a:ext>
              </a:extLst>
            </p:cNvPr>
            <p:cNvSpPr/>
            <p:nvPr/>
          </p:nvSpPr>
          <p:spPr>
            <a:xfrm>
              <a:off x="435428" y="371475"/>
              <a:ext cx="11321143" cy="6096000"/>
            </a:xfrm>
            <a:custGeom>
              <a:avLst/>
              <a:gdLst>
                <a:gd name="connsiteX0" fmla="*/ 0 w 11321143"/>
                <a:gd name="connsiteY0" fmla="*/ 0 h 6096000"/>
                <a:gd name="connsiteX1" fmla="*/ 11321143 w 11321143"/>
                <a:gd name="connsiteY1" fmla="*/ 0 h 6096000"/>
                <a:gd name="connsiteX2" fmla="*/ 11321143 w 11321143"/>
                <a:gd name="connsiteY2" fmla="*/ 4842695 h 6096000"/>
                <a:gd name="connsiteX3" fmla="*/ 11309294 w 11321143"/>
                <a:gd name="connsiteY3" fmla="*/ 4909740 h 6096000"/>
                <a:gd name="connsiteX4" fmla="*/ 11070772 w 11321143"/>
                <a:gd name="connsiteY4" fmla="*/ 5368925 h 6096000"/>
                <a:gd name="connsiteX5" fmla="*/ 10132410 w 11321143"/>
                <a:gd name="connsiteY5" fmla="*/ 5994747 h 6096000"/>
                <a:gd name="connsiteX6" fmla="*/ 9932043 w 11321143"/>
                <a:gd name="connsiteY6" fmla="*/ 6096000 h 6096000"/>
                <a:gd name="connsiteX7" fmla="*/ 0 w 11321143"/>
                <a:gd name="connsiteY7" fmla="*/ 6096000 h 6096000"/>
                <a:gd name="connsiteX8" fmla="*/ 0 w 11321143"/>
                <a:gd name="connsiteY8" fmla="*/ 0 h 60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1143" h="6096000" fill="none" extrusionOk="0">
                  <a:moveTo>
                    <a:pt x="0" y="0"/>
                  </a:moveTo>
                  <a:cubicBezTo>
                    <a:pt x="4750850" y="-162197"/>
                    <a:pt x="8608288" y="-72162"/>
                    <a:pt x="11321143" y="0"/>
                  </a:cubicBezTo>
                  <a:cubicBezTo>
                    <a:pt x="11190189" y="2287792"/>
                    <a:pt x="11277569" y="2460017"/>
                    <a:pt x="11321143" y="4842695"/>
                  </a:cubicBezTo>
                  <a:cubicBezTo>
                    <a:pt x="11310743" y="4870983"/>
                    <a:pt x="11316306" y="4897866"/>
                    <a:pt x="11309294" y="4909740"/>
                  </a:cubicBezTo>
                  <a:cubicBezTo>
                    <a:pt x="11282459" y="5059902"/>
                    <a:pt x="11207279" y="5211944"/>
                    <a:pt x="11070772" y="5368925"/>
                  </a:cubicBezTo>
                  <a:cubicBezTo>
                    <a:pt x="10836671" y="5594923"/>
                    <a:pt x="10482096" y="5768497"/>
                    <a:pt x="10132410" y="5994747"/>
                  </a:cubicBezTo>
                  <a:cubicBezTo>
                    <a:pt x="10083565" y="6020142"/>
                    <a:pt x="9948289" y="6075794"/>
                    <a:pt x="9932043" y="6096000"/>
                  </a:cubicBezTo>
                  <a:cubicBezTo>
                    <a:pt x="7727561" y="6163931"/>
                    <a:pt x="2393438" y="5950430"/>
                    <a:pt x="0" y="6096000"/>
                  </a:cubicBezTo>
                  <a:cubicBezTo>
                    <a:pt x="64656" y="3947516"/>
                    <a:pt x="-17807" y="1518985"/>
                    <a:pt x="0" y="0"/>
                  </a:cubicBezTo>
                  <a:close/>
                </a:path>
                <a:path w="11321143" h="6096000" stroke="0" extrusionOk="0">
                  <a:moveTo>
                    <a:pt x="0" y="0"/>
                  </a:moveTo>
                  <a:cubicBezTo>
                    <a:pt x="1960533" y="118645"/>
                    <a:pt x="8252385" y="116012"/>
                    <a:pt x="11321143" y="0"/>
                  </a:cubicBezTo>
                  <a:cubicBezTo>
                    <a:pt x="11188261" y="1937073"/>
                    <a:pt x="11406094" y="3230383"/>
                    <a:pt x="11321143" y="4842695"/>
                  </a:cubicBezTo>
                  <a:cubicBezTo>
                    <a:pt x="11321628" y="4864073"/>
                    <a:pt x="11317161" y="4880834"/>
                    <a:pt x="11309294" y="4909740"/>
                  </a:cubicBezTo>
                  <a:cubicBezTo>
                    <a:pt x="11246255" y="5052544"/>
                    <a:pt x="11215260" y="5226633"/>
                    <a:pt x="11070772" y="5368925"/>
                  </a:cubicBezTo>
                  <a:cubicBezTo>
                    <a:pt x="10879463" y="5590810"/>
                    <a:pt x="10537917" y="5755893"/>
                    <a:pt x="10132410" y="5994747"/>
                  </a:cubicBezTo>
                  <a:cubicBezTo>
                    <a:pt x="10100116" y="6015847"/>
                    <a:pt x="10009596" y="6072197"/>
                    <a:pt x="9932043" y="6096000"/>
                  </a:cubicBezTo>
                  <a:cubicBezTo>
                    <a:pt x="7182646" y="6047769"/>
                    <a:pt x="2630349" y="6180455"/>
                    <a:pt x="0" y="6096000"/>
                  </a:cubicBezTo>
                  <a:cubicBezTo>
                    <a:pt x="-38581" y="3909324"/>
                    <a:pt x="63341" y="61752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8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1321143"/>
                        <a:gd name="connsiteY0" fmla="*/ 0 h 6096000"/>
                        <a:gd name="connsiteX1" fmla="*/ 11321143 w 11321143"/>
                        <a:gd name="connsiteY1" fmla="*/ 0 h 6096000"/>
                        <a:gd name="connsiteX2" fmla="*/ 11321143 w 11321143"/>
                        <a:gd name="connsiteY2" fmla="*/ 4842695 h 6096000"/>
                        <a:gd name="connsiteX3" fmla="*/ 11309294 w 11321143"/>
                        <a:gd name="connsiteY3" fmla="*/ 4909740 h 6096000"/>
                        <a:gd name="connsiteX4" fmla="*/ 11070772 w 11321143"/>
                        <a:gd name="connsiteY4" fmla="*/ 5368925 h 6096000"/>
                        <a:gd name="connsiteX5" fmla="*/ 10132410 w 11321143"/>
                        <a:gd name="connsiteY5" fmla="*/ 5994747 h 6096000"/>
                        <a:gd name="connsiteX6" fmla="*/ 9932043 w 11321143"/>
                        <a:gd name="connsiteY6" fmla="*/ 6096000 h 6096000"/>
                        <a:gd name="connsiteX7" fmla="*/ 0 w 11321143"/>
                        <a:gd name="connsiteY7" fmla="*/ 6096000 h 6096000"/>
                        <a:gd name="connsiteX8" fmla="*/ 0 w 11321143"/>
                        <a:gd name="connsiteY8" fmla="*/ 0 h 6096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1321143" h="6096000">
                          <a:moveTo>
                            <a:pt x="0" y="0"/>
                          </a:moveTo>
                          <a:lnTo>
                            <a:pt x="11321143" y="0"/>
                          </a:lnTo>
                          <a:lnTo>
                            <a:pt x="11321143" y="4842695"/>
                          </a:lnTo>
                          <a:lnTo>
                            <a:pt x="11309294" y="4909740"/>
                          </a:lnTo>
                          <a:cubicBezTo>
                            <a:pt x="11273708" y="5067564"/>
                            <a:pt x="11205180" y="5221817"/>
                            <a:pt x="11070772" y="5368925"/>
                          </a:cubicBezTo>
                          <a:cubicBezTo>
                            <a:pt x="10869159" y="5589588"/>
                            <a:pt x="10519314" y="5794177"/>
                            <a:pt x="10132410" y="5994747"/>
                          </a:cubicBezTo>
                          <a:lnTo>
                            <a:pt x="9932043" y="6096000"/>
                          </a:lnTo>
                          <a:lnTo>
                            <a:pt x="0" y="609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6F51706-9F01-E6A5-4868-5A99973CA9F4}"/>
                </a:ext>
              </a:extLst>
            </p:cNvPr>
            <p:cNvSpPr/>
            <p:nvPr/>
          </p:nvSpPr>
          <p:spPr>
            <a:xfrm>
              <a:off x="435428" y="300718"/>
              <a:ext cx="11321143" cy="109446"/>
            </a:xfrm>
            <a:prstGeom prst="rect">
              <a:avLst/>
            </a:prstGeom>
            <a:solidFill>
              <a:srgbClr val="04296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EA01D03-48DA-668C-FE6C-03F83B22D33A}"/>
                </a:ext>
              </a:extLst>
            </p:cNvPr>
            <p:cNvGrpSpPr/>
            <p:nvPr/>
          </p:nvGrpSpPr>
          <p:grpSpPr>
            <a:xfrm>
              <a:off x="805492" y="183108"/>
              <a:ext cx="221373" cy="472497"/>
              <a:chOff x="805492" y="183108"/>
              <a:chExt cx="221373" cy="472497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3DA3524-AA0D-08F2-44C7-362B48D2EAF2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弧形 16">
                <a:extLst>
                  <a:ext uri="{FF2B5EF4-FFF2-40B4-BE49-F238E27FC236}">
                    <a16:creationId xmlns:a16="http://schemas.microsoft.com/office/drawing/2014/main" id="{FDAADDAF-89F1-AE71-A1FB-9AB4BBAFC5FB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弧形 15">
                <a:extLst>
                  <a:ext uri="{FF2B5EF4-FFF2-40B4-BE49-F238E27FC236}">
                    <a16:creationId xmlns:a16="http://schemas.microsoft.com/office/drawing/2014/main" id="{52D6A36C-DB74-705F-A1FC-87F3973C18E2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19402B8E-FB3F-DA72-F356-18DCFF11EAD7}"/>
                </a:ext>
              </a:extLst>
            </p:cNvPr>
            <p:cNvSpPr/>
            <p:nvPr/>
          </p:nvSpPr>
          <p:spPr>
            <a:xfrm>
              <a:off x="10391877" y="5246315"/>
              <a:ext cx="1383744" cy="1230685"/>
            </a:xfrm>
            <a:custGeom>
              <a:avLst/>
              <a:gdLst>
                <a:gd name="connsiteX0" fmla="*/ 1383744 w 1383744"/>
                <a:gd name="connsiteY0" fmla="*/ 0 h 1230685"/>
                <a:gd name="connsiteX1" fmla="*/ 1375760 w 1383744"/>
                <a:gd name="connsiteY1" fmla="*/ 45178 h 1230685"/>
                <a:gd name="connsiteX2" fmla="*/ 1137238 w 1383744"/>
                <a:gd name="connsiteY2" fmla="*/ 504363 h 1230685"/>
                <a:gd name="connsiteX3" fmla="*/ 198876 w 1383744"/>
                <a:gd name="connsiteY3" fmla="*/ 1130185 h 1230685"/>
                <a:gd name="connsiteX4" fmla="*/ 0 w 1383744"/>
                <a:gd name="connsiteY4" fmla="*/ 1230685 h 1230685"/>
                <a:gd name="connsiteX5" fmla="*/ 108451 w 1383744"/>
                <a:gd name="connsiteY5" fmla="*/ 1104295 h 1230685"/>
                <a:gd name="connsiteX6" fmla="*/ 295863 w 1383744"/>
                <a:gd name="connsiteY6" fmla="*/ 722644 h 1230685"/>
                <a:gd name="connsiteX7" fmla="*/ 310944 w 1383744"/>
                <a:gd name="connsiteY7" fmla="*/ 125744 h 1230685"/>
                <a:gd name="connsiteX8" fmla="*/ 1023731 w 1383744"/>
                <a:gd name="connsiteY8" fmla="*/ 218613 h 1230685"/>
                <a:gd name="connsiteX9" fmla="*/ 1344959 w 1383744"/>
                <a:gd name="connsiteY9" fmla="*/ 40094 h 123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744" h="1230685">
                  <a:moveTo>
                    <a:pt x="1383744" y="0"/>
                  </a:moveTo>
                  <a:lnTo>
                    <a:pt x="1375760" y="45178"/>
                  </a:lnTo>
                  <a:cubicBezTo>
                    <a:pt x="1340174" y="203002"/>
                    <a:pt x="1271646" y="357255"/>
                    <a:pt x="1137238" y="504363"/>
                  </a:cubicBezTo>
                  <a:cubicBezTo>
                    <a:pt x="935625" y="725026"/>
                    <a:pt x="585780" y="929615"/>
                    <a:pt x="198876" y="1130185"/>
                  </a:cubicBezTo>
                  <a:lnTo>
                    <a:pt x="0" y="1230685"/>
                  </a:lnTo>
                  <a:lnTo>
                    <a:pt x="108451" y="1104295"/>
                  </a:lnTo>
                  <a:cubicBezTo>
                    <a:pt x="209542" y="972278"/>
                    <a:pt x="255382" y="862642"/>
                    <a:pt x="295863" y="722644"/>
                  </a:cubicBezTo>
                  <a:cubicBezTo>
                    <a:pt x="349838" y="535980"/>
                    <a:pt x="332111" y="286611"/>
                    <a:pt x="310944" y="125744"/>
                  </a:cubicBezTo>
                  <a:cubicBezTo>
                    <a:pt x="566002" y="181835"/>
                    <a:pt x="836538" y="248246"/>
                    <a:pt x="1023731" y="218613"/>
                  </a:cubicBezTo>
                  <a:cubicBezTo>
                    <a:pt x="1164126" y="196389"/>
                    <a:pt x="1256300" y="127282"/>
                    <a:pt x="1344959" y="400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739C0472-E474-A4B3-B929-3B41F863025F}"/>
                </a:ext>
              </a:extLst>
            </p:cNvPr>
            <p:cNvGrpSpPr/>
            <p:nvPr/>
          </p:nvGrpSpPr>
          <p:grpSpPr>
            <a:xfrm>
              <a:off x="1602476" y="183108"/>
              <a:ext cx="221373" cy="472497"/>
              <a:chOff x="805492" y="183108"/>
              <a:chExt cx="221373" cy="472497"/>
            </a:xfrm>
          </p:grpSpPr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6FE8DEED-B295-FD00-DF50-88613790E5F9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弧形 108">
                <a:extLst>
                  <a:ext uri="{FF2B5EF4-FFF2-40B4-BE49-F238E27FC236}">
                    <a16:creationId xmlns:a16="http://schemas.microsoft.com/office/drawing/2014/main" id="{BEA3D2D2-AD27-916A-F3A6-91FE69EC56D8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弧形 109">
                <a:extLst>
                  <a:ext uri="{FF2B5EF4-FFF2-40B4-BE49-F238E27FC236}">
                    <a16:creationId xmlns:a16="http://schemas.microsoft.com/office/drawing/2014/main" id="{3850DD2B-7F04-A018-8CD0-A705A292AA74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4CC541C0-A8E7-95BF-A40B-C338790C0FC3}"/>
                </a:ext>
              </a:extLst>
            </p:cNvPr>
            <p:cNvGrpSpPr/>
            <p:nvPr/>
          </p:nvGrpSpPr>
          <p:grpSpPr>
            <a:xfrm>
              <a:off x="2399460" y="183108"/>
              <a:ext cx="221373" cy="472497"/>
              <a:chOff x="805492" y="183108"/>
              <a:chExt cx="221373" cy="472497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F87BD11A-4032-EC72-0D1D-B8DB45906CD2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弧形 112">
                <a:extLst>
                  <a:ext uri="{FF2B5EF4-FFF2-40B4-BE49-F238E27FC236}">
                    <a16:creationId xmlns:a16="http://schemas.microsoft.com/office/drawing/2014/main" id="{B5AF9933-8E68-938A-F3A5-629C7CE0520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弧形 113">
                <a:extLst>
                  <a:ext uri="{FF2B5EF4-FFF2-40B4-BE49-F238E27FC236}">
                    <a16:creationId xmlns:a16="http://schemas.microsoft.com/office/drawing/2014/main" id="{7550CA41-13D8-A46B-C9B1-0566880DB7D3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E8C3430-CF74-EFE9-F27E-42E538301B13}"/>
                </a:ext>
              </a:extLst>
            </p:cNvPr>
            <p:cNvGrpSpPr/>
            <p:nvPr/>
          </p:nvGrpSpPr>
          <p:grpSpPr>
            <a:xfrm>
              <a:off x="3196444" y="183108"/>
              <a:ext cx="221373" cy="472497"/>
              <a:chOff x="805492" y="183108"/>
              <a:chExt cx="221373" cy="472497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B3BE5E86-0255-5728-30B5-938D0E1EE5F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弧形 116">
                <a:extLst>
                  <a:ext uri="{FF2B5EF4-FFF2-40B4-BE49-F238E27FC236}">
                    <a16:creationId xmlns:a16="http://schemas.microsoft.com/office/drawing/2014/main" id="{A5220D09-0F8D-D903-87AC-D0CE153B55D5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8" name="弧形 117">
                <a:extLst>
                  <a:ext uri="{FF2B5EF4-FFF2-40B4-BE49-F238E27FC236}">
                    <a16:creationId xmlns:a16="http://schemas.microsoft.com/office/drawing/2014/main" id="{CDAC760E-6564-2C3A-F74C-C5E8E702AF1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A9EF5B87-4188-7DDA-2917-060541058838}"/>
                </a:ext>
              </a:extLst>
            </p:cNvPr>
            <p:cNvGrpSpPr/>
            <p:nvPr/>
          </p:nvGrpSpPr>
          <p:grpSpPr>
            <a:xfrm>
              <a:off x="3993428" y="183108"/>
              <a:ext cx="221373" cy="472497"/>
              <a:chOff x="805492" y="183108"/>
              <a:chExt cx="221373" cy="472497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471ADCB5-9853-B876-1FA7-AA7969B8F45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弧形 120">
                <a:extLst>
                  <a:ext uri="{FF2B5EF4-FFF2-40B4-BE49-F238E27FC236}">
                    <a16:creationId xmlns:a16="http://schemas.microsoft.com/office/drawing/2014/main" id="{1826CCCF-9E6A-6AB9-AB43-B517B552D1F1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2" name="弧形 121">
                <a:extLst>
                  <a:ext uri="{FF2B5EF4-FFF2-40B4-BE49-F238E27FC236}">
                    <a16:creationId xmlns:a16="http://schemas.microsoft.com/office/drawing/2014/main" id="{75C0091C-F41B-250C-4384-67C7148F979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EF962A91-BB03-A734-1155-A45C0CAD1F9D}"/>
                </a:ext>
              </a:extLst>
            </p:cNvPr>
            <p:cNvGrpSpPr/>
            <p:nvPr/>
          </p:nvGrpSpPr>
          <p:grpSpPr>
            <a:xfrm>
              <a:off x="4790412" y="183108"/>
              <a:ext cx="221373" cy="472497"/>
              <a:chOff x="805492" y="183108"/>
              <a:chExt cx="221373" cy="472497"/>
            </a:xfrm>
          </p:grpSpPr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3724A95C-D979-3422-C8F7-B9E6780EC3C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弧形 124">
                <a:extLst>
                  <a:ext uri="{FF2B5EF4-FFF2-40B4-BE49-F238E27FC236}">
                    <a16:creationId xmlns:a16="http://schemas.microsoft.com/office/drawing/2014/main" id="{8C63B3FA-CDC4-577B-854B-04660AB58E93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弧形 125">
                <a:extLst>
                  <a:ext uri="{FF2B5EF4-FFF2-40B4-BE49-F238E27FC236}">
                    <a16:creationId xmlns:a16="http://schemas.microsoft.com/office/drawing/2014/main" id="{F972F9DF-C114-9C6D-1FB9-8EB8E644795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A6464304-39F6-F378-378B-1001E66B5BC8}"/>
                </a:ext>
              </a:extLst>
            </p:cNvPr>
            <p:cNvGrpSpPr/>
            <p:nvPr/>
          </p:nvGrpSpPr>
          <p:grpSpPr>
            <a:xfrm>
              <a:off x="5587396" y="183108"/>
              <a:ext cx="221373" cy="472497"/>
              <a:chOff x="805492" y="183108"/>
              <a:chExt cx="221373" cy="472497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5505B7A1-B3E4-C131-CB16-E355E06A178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弧形 128">
                <a:extLst>
                  <a:ext uri="{FF2B5EF4-FFF2-40B4-BE49-F238E27FC236}">
                    <a16:creationId xmlns:a16="http://schemas.microsoft.com/office/drawing/2014/main" id="{03E8DF03-8AA1-79BF-F8BD-4CA6FCF2E8B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0" name="弧形 129">
                <a:extLst>
                  <a:ext uri="{FF2B5EF4-FFF2-40B4-BE49-F238E27FC236}">
                    <a16:creationId xmlns:a16="http://schemas.microsoft.com/office/drawing/2014/main" id="{BB3BFD94-3AE8-A1D9-B30C-FF1623D5C936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CD379E85-6A26-6468-A7CD-270DCFBBC622}"/>
                </a:ext>
              </a:extLst>
            </p:cNvPr>
            <p:cNvGrpSpPr/>
            <p:nvPr/>
          </p:nvGrpSpPr>
          <p:grpSpPr>
            <a:xfrm>
              <a:off x="6384380" y="183108"/>
              <a:ext cx="221373" cy="472497"/>
              <a:chOff x="805492" y="183108"/>
              <a:chExt cx="221373" cy="472497"/>
            </a:xfrm>
          </p:grpSpPr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1442CFF1-6B67-CD5F-EDCC-A17D58C51B5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弧形 132">
                <a:extLst>
                  <a:ext uri="{FF2B5EF4-FFF2-40B4-BE49-F238E27FC236}">
                    <a16:creationId xmlns:a16="http://schemas.microsoft.com/office/drawing/2014/main" id="{7500378F-1354-3ACD-2DC7-043E59DF03B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弧形 133">
                <a:extLst>
                  <a:ext uri="{FF2B5EF4-FFF2-40B4-BE49-F238E27FC236}">
                    <a16:creationId xmlns:a16="http://schemas.microsoft.com/office/drawing/2014/main" id="{01039A0D-C1E1-B585-B58B-A894E0F8BE7A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BDF448CF-35B0-4858-07FF-1BAB3CF16711}"/>
                </a:ext>
              </a:extLst>
            </p:cNvPr>
            <p:cNvGrpSpPr/>
            <p:nvPr/>
          </p:nvGrpSpPr>
          <p:grpSpPr>
            <a:xfrm>
              <a:off x="7181364" y="183108"/>
              <a:ext cx="221373" cy="472497"/>
              <a:chOff x="805492" y="183108"/>
              <a:chExt cx="221373" cy="472497"/>
            </a:xfrm>
          </p:grpSpPr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CEDC6F1E-9FCD-70CE-E04C-1468B6DB543F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弧形 136">
                <a:extLst>
                  <a:ext uri="{FF2B5EF4-FFF2-40B4-BE49-F238E27FC236}">
                    <a16:creationId xmlns:a16="http://schemas.microsoft.com/office/drawing/2014/main" id="{D643AB2C-13AA-07A2-915E-C5165437D37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8" name="弧形 137">
                <a:extLst>
                  <a:ext uri="{FF2B5EF4-FFF2-40B4-BE49-F238E27FC236}">
                    <a16:creationId xmlns:a16="http://schemas.microsoft.com/office/drawing/2014/main" id="{DC78C16F-BEE2-A687-49B4-82A49C2FBB9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1FBA4EA5-62BE-4E3F-5848-DB1DC6C75263}"/>
                </a:ext>
              </a:extLst>
            </p:cNvPr>
            <p:cNvGrpSpPr/>
            <p:nvPr/>
          </p:nvGrpSpPr>
          <p:grpSpPr>
            <a:xfrm>
              <a:off x="7978348" y="183108"/>
              <a:ext cx="221373" cy="472497"/>
              <a:chOff x="805492" y="183108"/>
              <a:chExt cx="221373" cy="472497"/>
            </a:xfrm>
          </p:grpSpPr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A4494EAD-458D-7739-CCE9-B02DF7AAA484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弧形 140">
                <a:extLst>
                  <a:ext uri="{FF2B5EF4-FFF2-40B4-BE49-F238E27FC236}">
                    <a16:creationId xmlns:a16="http://schemas.microsoft.com/office/drawing/2014/main" id="{EB59FB1E-CD8F-182D-B626-9A5843DC233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2" name="弧形 141">
                <a:extLst>
                  <a:ext uri="{FF2B5EF4-FFF2-40B4-BE49-F238E27FC236}">
                    <a16:creationId xmlns:a16="http://schemas.microsoft.com/office/drawing/2014/main" id="{9CC03AA6-B605-B256-AEB4-A44C844AFCF7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F879345F-DCB4-5084-484E-77E0762BD164}"/>
                </a:ext>
              </a:extLst>
            </p:cNvPr>
            <p:cNvGrpSpPr/>
            <p:nvPr/>
          </p:nvGrpSpPr>
          <p:grpSpPr>
            <a:xfrm>
              <a:off x="8775332" y="183108"/>
              <a:ext cx="221373" cy="472497"/>
              <a:chOff x="805492" y="183108"/>
              <a:chExt cx="221373" cy="472497"/>
            </a:xfrm>
          </p:grpSpPr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5FF52351-34E2-5738-C095-D294CDF04789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弧形 144">
                <a:extLst>
                  <a:ext uri="{FF2B5EF4-FFF2-40B4-BE49-F238E27FC236}">
                    <a16:creationId xmlns:a16="http://schemas.microsoft.com/office/drawing/2014/main" id="{874759FE-2321-B622-57F9-6D3895043D26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6" name="弧形 145">
                <a:extLst>
                  <a:ext uri="{FF2B5EF4-FFF2-40B4-BE49-F238E27FC236}">
                    <a16:creationId xmlns:a16="http://schemas.microsoft.com/office/drawing/2014/main" id="{A022F923-2730-53FB-D251-F50032C1884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79DF7A88-22A7-3A96-CC69-2093014826F9}"/>
                </a:ext>
              </a:extLst>
            </p:cNvPr>
            <p:cNvGrpSpPr/>
            <p:nvPr/>
          </p:nvGrpSpPr>
          <p:grpSpPr>
            <a:xfrm>
              <a:off x="9572316" y="183108"/>
              <a:ext cx="221373" cy="472497"/>
              <a:chOff x="805492" y="183108"/>
              <a:chExt cx="221373" cy="472497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BE3EE49D-FB6C-E7FA-81A7-F1F156D78CE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弧形 148">
                <a:extLst>
                  <a:ext uri="{FF2B5EF4-FFF2-40B4-BE49-F238E27FC236}">
                    <a16:creationId xmlns:a16="http://schemas.microsoft.com/office/drawing/2014/main" id="{0C5C8F74-3082-C4F0-8961-D6C909F56954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弧形 149">
                <a:extLst>
                  <a:ext uri="{FF2B5EF4-FFF2-40B4-BE49-F238E27FC236}">
                    <a16:creationId xmlns:a16="http://schemas.microsoft.com/office/drawing/2014/main" id="{D717EEF2-B8C9-4949-FBEC-D436A8B8EA2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DFE29A25-5253-DA9B-F70B-C85394270472}"/>
                </a:ext>
              </a:extLst>
            </p:cNvPr>
            <p:cNvGrpSpPr/>
            <p:nvPr/>
          </p:nvGrpSpPr>
          <p:grpSpPr>
            <a:xfrm>
              <a:off x="10369300" y="183108"/>
              <a:ext cx="221373" cy="472497"/>
              <a:chOff x="805492" y="183108"/>
              <a:chExt cx="221373" cy="472497"/>
            </a:xfrm>
          </p:grpSpPr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1A656AFC-7574-36E6-D5C4-C9FC7CA86FA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弧形 152">
                <a:extLst>
                  <a:ext uri="{FF2B5EF4-FFF2-40B4-BE49-F238E27FC236}">
                    <a16:creationId xmlns:a16="http://schemas.microsoft.com/office/drawing/2014/main" id="{CE3A35DC-5510-D771-E16D-2A41F75194C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弧形 153">
                <a:extLst>
                  <a:ext uri="{FF2B5EF4-FFF2-40B4-BE49-F238E27FC236}">
                    <a16:creationId xmlns:a16="http://schemas.microsoft.com/office/drawing/2014/main" id="{529E517B-C0A1-3103-C18B-4F4C3021830A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6372C7F4-41AD-734B-DF4F-E6260DE36AF6}"/>
                </a:ext>
              </a:extLst>
            </p:cNvPr>
            <p:cNvGrpSpPr/>
            <p:nvPr/>
          </p:nvGrpSpPr>
          <p:grpSpPr>
            <a:xfrm>
              <a:off x="11166284" y="183108"/>
              <a:ext cx="221373" cy="472497"/>
              <a:chOff x="805492" y="183108"/>
              <a:chExt cx="221373" cy="472497"/>
            </a:xfrm>
          </p:grpSpPr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9FC3FF22-92A5-1E3E-0531-C484FF29989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弧形 156">
                <a:extLst>
                  <a:ext uri="{FF2B5EF4-FFF2-40B4-BE49-F238E27FC236}">
                    <a16:creationId xmlns:a16="http://schemas.microsoft.com/office/drawing/2014/main" id="{CAD21857-E00C-DCB2-DA27-0F213A3FE221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8" name="弧形 157">
                <a:extLst>
                  <a:ext uri="{FF2B5EF4-FFF2-40B4-BE49-F238E27FC236}">
                    <a16:creationId xmlns:a16="http://schemas.microsoft.com/office/drawing/2014/main" id="{671D1575-8889-1FD8-776D-A35F6544FD16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28D1779C-0E02-344C-87B7-011A8A92646C}"/>
                </a:ext>
              </a:extLst>
            </p:cNvPr>
            <p:cNvGrpSpPr/>
            <p:nvPr/>
          </p:nvGrpSpPr>
          <p:grpSpPr>
            <a:xfrm>
              <a:off x="808790" y="1028389"/>
              <a:ext cx="10521122" cy="4953000"/>
              <a:chOff x="808790" y="1130300"/>
              <a:chExt cx="10521122" cy="4953000"/>
            </a:xfrm>
          </p:grpSpPr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25CA6A34-C687-B7BF-E3FA-CB013ED7E109}"/>
                  </a:ext>
                </a:extLst>
              </p:cNvPr>
              <p:cNvCxnSpPr/>
              <p:nvPr/>
            </p:nvCxnSpPr>
            <p:spPr>
              <a:xfrm>
                <a:off x="808790" y="11303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DD5D3456-2AEE-1FB2-DCCE-5C64250FDB5C}"/>
                  </a:ext>
                </a:extLst>
              </p:cNvPr>
              <p:cNvCxnSpPr/>
              <p:nvPr/>
            </p:nvCxnSpPr>
            <p:spPr>
              <a:xfrm>
                <a:off x="808790" y="16256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EFEEC05C-142E-9643-4B62-BD80DA4B9F3C}"/>
                  </a:ext>
                </a:extLst>
              </p:cNvPr>
              <p:cNvCxnSpPr/>
              <p:nvPr/>
            </p:nvCxnSpPr>
            <p:spPr>
              <a:xfrm>
                <a:off x="808790" y="21209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E69C4893-B645-5320-B451-7EA07FF8EBAE}"/>
                  </a:ext>
                </a:extLst>
              </p:cNvPr>
              <p:cNvCxnSpPr/>
              <p:nvPr/>
            </p:nvCxnSpPr>
            <p:spPr>
              <a:xfrm>
                <a:off x="808790" y="26162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799AC3F5-D7A4-F7D5-87B2-4EA30A48E290}"/>
                  </a:ext>
                </a:extLst>
              </p:cNvPr>
              <p:cNvCxnSpPr/>
              <p:nvPr/>
            </p:nvCxnSpPr>
            <p:spPr>
              <a:xfrm>
                <a:off x="808790" y="31115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22C77740-FCC4-935D-4675-82BE0241D4E3}"/>
                  </a:ext>
                </a:extLst>
              </p:cNvPr>
              <p:cNvCxnSpPr/>
              <p:nvPr/>
            </p:nvCxnSpPr>
            <p:spPr>
              <a:xfrm>
                <a:off x="808790" y="36068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6E4237C8-C5EF-92CC-E77E-6836F3035715}"/>
                  </a:ext>
                </a:extLst>
              </p:cNvPr>
              <p:cNvCxnSpPr/>
              <p:nvPr/>
            </p:nvCxnSpPr>
            <p:spPr>
              <a:xfrm>
                <a:off x="808790" y="41021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93B61F46-B046-5B0B-C452-D675698C0F51}"/>
                  </a:ext>
                </a:extLst>
              </p:cNvPr>
              <p:cNvCxnSpPr/>
              <p:nvPr/>
            </p:nvCxnSpPr>
            <p:spPr>
              <a:xfrm>
                <a:off x="808790" y="45974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53D28B31-8FFF-FDB3-92B8-8F32B970CA09}"/>
                  </a:ext>
                </a:extLst>
              </p:cNvPr>
              <p:cNvCxnSpPr/>
              <p:nvPr/>
            </p:nvCxnSpPr>
            <p:spPr>
              <a:xfrm>
                <a:off x="808790" y="50927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A394E6EE-18FF-8144-5707-CDAEDFDEE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90" y="5588000"/>
                <a:ext cx="9555573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A7E6CE26-5951-28FE-6171-B18291EB2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90" y="6083300"/>
                <a:ext cx="940201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6">
            <a:extLst>
              <a:ext uri="{FF2B5EF4-FFF2-40B4-BE49-F238E27FC236}">
                <a16:creationId xmlns:a16="http://schemas.microsoft.com/office/drawing/2014/main" id="{89B05E3B-FD1B-FC5E-94BD-D6A765B42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7008" y="1045677"/>
            <a:ext cx="24979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>
              <a:buNone/>
            </a:pPr>
            <a:r>
              <a:rPr lang="zh-CN" altLang="en-US" sz="7200" cap="all" spc="569" dirty="0">
                <a:solidFill>
                  <a:srgbClr val="042964"/>
                </a:solidFill>
                <a:latin typeface="Aa厚底黑" panose="00020600040101010101" pitchFamily="18" charset="-122"/>
                <a:ea typeface="Aa厚底黑" panose="00020600040101010101" pitchFamily="18" charset="-122"/>
                <a:cs typeface="+mn-ea"/>
                <a:sym typeface="+mn-lt"/>
              </a:rPr>
              <a:t>目录</a:t>
            </a:r>
          </a:p>
        </p:txBody>
      </p: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51A1228B-4B77-7023-782E-ADE5B1A10276}"/>
              </a:ext>
            </a:extLst>
          </p:cNvPr>
          <p:cNvGrpSpPr/>
          <p:nvPr/>
        </p:nvGrpSpPr>
        <p:grpSpPr>
          <a:xfrm>
            <a:off x="190442" y="1792519"/>
            <a:ext cx="1055619" cy="453487"/>
            <a:chOff x="3882103" y="1037009"/>
            <a:chExt cx="1419541" cy="609825"/>
          </a:xfrm>
          <a:solidFill>
            <a:srgbClr val="042964"/>
          </a:solidFill>
        </p:grpSpPr>
        <p:grpSp>
          <p:nvGrpSpPr>
            <p:cNvPr id="198" name="图形 2">
              <a:extLst>
                <a:ext uri="{FF2B5EF4-FFF2-40B4-BE49-F238E27FC236}">
                  <a16:creationId xmlns:a16="http://schemas.microsoft.com/office/drawing/2014/main" id="{5087447C-46EA-049C-269F-F522A7417B96}"/>
                </a:ext>
              </a:extLst>
            </p:cNvPr>
            <p:cNvGrpSpPr/>
            <p:nvPr/>
          </p:nvGrpSpPr>
          <p:grpSpPr>
            <a:xfrm>
              <a:off x="4454145" y="1037009"/>
              <a:ext cx="847499" cy="609013"/>
              <a:chOff x="9726108" y="-3043846"/>
              <a:chExt cx="847499" cy="609013"/>
            </a:xfrm>
            <a:grpFill/>
          </p:grpSpPr>
          <p:sp>
            <p:nvSpPr>
              <p:cNvPr id="199" name="任意多边形: 形状 198">
                <a:extLst>
                  <a:ext uri="{FF2B5EF4-FFF2-40B4-BE49-F238E27FC236}">
                    <a16:creationId xmlns:a16="http://schemas.microsoft.com/office/drawing/2014/main" id="{E0237F79-CCF6-77B3-76AC-2EE408F45B81}"/>
                  </a:ext>
                </a:extLst>
              </p:cNvPr>
              <p:cNvSpPr/>
              <p:nvPr/>
            </p:nvSpPr>
            <p:spPr>
              <a:xfrm>
                <a:off x="9726108" y="-3043846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0" name="任意多边形: 形状 199">
                <a:extLst>
                  <a:ext uri="{FF2B5EF4-FFF2-40B4-BE49-F238E27FC236}">
                    <a16:creationId xmlns:a16="http://schemas.microsoft.com/office/drawing/2014/main" id="{5158E2FF-0D97-71F0-F887-12645832045D}"/>
                  </a:ext>
                </a:extLst>
              </p:cNvPr>
              <p:cNvSpPr/>
              <p:nvPr/>
            </p:nvSpPr>
            <p:spPr>
              <a:xfrm>
                <a:off x="9726108" y="-2798047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631A7153-CD1E-E595-9562-85B85C9C0971}"/>
                  </a:ext>
                </a:extLst>
              </p:cNvPr>
              <p:cNvSpPr/>
              <p:nvPr/>
            </p:nvSpPr>
            <p:spPr>
              <a:xfrm>
                <a:off x="9726108" y="-2552248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02" name="图形 2">
              <a:extLst>
                <a:ext uri="{FF2B5EF4-FFF2-40B4-BE49-F238E27FC236}">
                  <a16:creationId xmlns:a16="http://schemas.microsoft.com/office/drawing/2014/main" id="{63D346C6-E958-AB6D-3CCF-0219793C6CF5}"/>
                </a:ext>
              </a:extLst>
            </p:cNvPr>
            <p:cNvGrpSpPr/>
            <p:nvPr/>
          </p:nvGrpSpPr>
          <p:grpSpPr>
            <a:xfrm>
              <a:off x="3882103" y="1037821"/>
              <a:ext cx="572448" cy="609013"/>
              <a:chOff x="9154066" y="-3043034"/>
              <a:chExt cx="572448" cy="609013"/>
            </a:xfrm>
            <a:grpFill/>
          </p:grpSpPr>
          <p:sp>
            <p:nvSpPr>
              <p:cNvPr id="203" name="任意多边形: 形状 202">
                <a:extLst>
                  <a:ext uri="{FF2B5EF4-FFF2-40B4-BE49-F238E27FC236}">
                    <a16:creationId xmlns:a16="http://schemas.microsoft.com/office/drawing/2014/main" id="{517E2107-A98A-BAE2-1215-A3B2719BC7FF}"/>
                  </a:ext>
                </a:extLst>
              </p:cNvPr>
              <p:cNvSpPr/>
              <p:nvPr/>
            </p:nvSpPr>
            <p:spPr>
              <a:xfrm>
                <a:off x="9154066" y="-3043034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752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4" name="任意多边形: 形状 203">
                <a:extLst>
                  <a:ext uri="{FF2B5EF4-FFF2-40B4-BE49-F238E27FC236}">
                    <a16:creationId xmlns:a16="http://schemas.microsoft.com/office/drawing/2014/main" id="{5606904F-B621-1BC4-0540-55DF42BD0440}"/>
                  </a:ext>
                </a:extLst>
              </p:cNvPr>
              <p:cNvSpPr/>
              <p:nvPr/>
            </p:nvSpPr>
            <p:spPr>
              <a:xfrm>
                <a:off x="9154066" y="-2797235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345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5" name="任意多边形: 形状 204">
                <a:extLst>
                  <a:ext uri="{FF2B5EF4-FFF2-40B4-BE49-F238E27FC236}">
                    <a16:creationId xmlns:a16="http://schemas.microsoft.com/office/drawing/2014/main" id="{4872F4A1-C640-FFA4-B4AB-8949F16E62BA}"/>
                  </a:ext>
                </a:extLst>
              </p:cNvPr>
              <p:cNvSpPr/>
              <p:nvPr/>
            </p:nvSpPr>
            <p:spPr>
              <a:xfrm>
                <a:off x="9154066" y="-2551436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345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4" name="图形 2">
            <a:extLst>
              <a:ext uri="{FF2B5EF4-FFF2-40B4-BE49-F238E27FC236}">
                <a16:creationId xmlns:a16="http://schemas.microsoft.com/office/drawing/2014/main" id="{AA296C1A-D29B-3E5A-843B-2CE9F778173F}"/>
              </a:ext>
            </a:extLst>
          </p:cNvPr>
          <p:cNvGrpSpPr/>
          <p:nvPr/>
        </p:nvGrpSpPr>
        <p:grpSpPr>
          <a:xfrm>
            <a:off x="8363846" y="5223549"/>
            <a:ext cx="841831" cy="842658"/>
            <a:chOff x="12205072" y="-1145302"/>
            <a:chExt cx="670921" cy="671580"/>
          </a:xfrm>
          <a:solidFill>
            <a:srgbClr val="042964"/>
          </a:solidFill>
        </p:grpSpPr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4D7CE342-58F9-2B7A-2F32-94D1543C63CE}"/>
                </a:ext>
              </a:extLst>
            </p:cNvPr>
            <p:cNvSpPr/>
            <p:nvPr/>
          </p:nvSpPr>
          <p:spPr>
            <a:xfrm>
              <a:off x="12349150" y="-598348"/>
              <a:ext cx="18485" cy="18181"/>
            </a:xfrm>
            <a:custGeom>
              <a:avLst/>
              <a:gdLst>
                <a:gd name="connsiteX0" fmla="*/ 9649 w 18485"/>
                <a:gd name="connsiteY0" fmla="*/ 18181 h 18181"/>
                <a:gd name="connsiteX1" fmla="*/ 3149 w 18485"/>
                <a:gd name="connsiteY1" fmla="*/ 15743 h 18181"/>
                <a:gd name="connsiteX2" fmla="*/ 2743 w 18485"/>
                <a:gd name="connsiteY2" fmla="*/ 15337 h 18181"/>
                <a:gd name="connsiteX3" fmla="*/ 2743 w 18485"/>
                <a:gd name="connsiteY3" fmla="*/ 2742 h 18181"/>
                <a:gd name="connsiteX4" fmla="*/ 15337 w 18485"/>
                <a:gd name="connsiteY4" fmla="*/ 2742 h 18181"/>
                <a:gd name="connsiteX5" fmla="*/ 15744 w 18485"/>
                <a:gd name="connsiteY5" fmla="*/ 3149 h 18181"/>
                <a:gd name="connsiteX6" fmla="*/ 15744 w 18485"/>
                <a:gd name="connsiteY6" fmla="*/ 15743 h 18181"/>
                <a:gd name="connsiteX7" fmla="*/ 9649 w 18485"/>
                <a:gd name="connsiteY7" fmla="*/ 18181 h 1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85" h="18181">
                  <a:moveTo>
                    <a:pt x="9649" y="18181"/>
                  </a:moveTo>
                  <a:cubicBezTo>
                    <a:pt x="7211" y="18181"/>
                    <a:pt x="5180" y="17368"/>
                    <a:pt x="3149" y="15743"/>
                  </a:cubicBezTo>
                  <a:lnTo>
                    <a:pt x="2743" y="15337"/>
                  </a:lnTo>
                  <a:cubicBezTo>
                    <a:pt x="-914" y="11681"/>
                    <a:pt x="-914" y="6399"/>
                    <a:pt x="2743" y="2742"/>
                  </a:cubicBezTo>
                  <a:cubicBezTo>
                    <a:pt x="6399" y="-914"/>
                    <a:pt x="11681" y="-914"/>
                    <a:pt x="15337" y="2742"/>
                  </a:cubicBezTo>
                  <a:lnTo>
                    <a:pt x="15744" y="3149"/>
                  </a:lnTo>
                  <a:cubicBezTo>
                    <a:pt x="19400" y="6805"/>
                    <a:pt x="19400" y="12087"/>
                    <a:pt x="15744" y="15743"/>
                  </a:cubicBezTo>
                  <a:cubicBezTo>
                    <a:pt x="14119" y="17368"/>
                    <a:pt x="12087" y="18181"/>
                    <a:pt x="9649" y="18181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43AE8970-9224-7FDF-F3FD-0DA0AC3CEE42}"/>
                </a:ext>
              </a:extLst>
            </p:cNvPr>
            <p:cNvSpPr/>
            <p:nvPr/>
          </p:nvSpPr>
          <p:spPr>
            <a:xfrm>
              <a:off x="12205072" y="-675084"/>
              <a:ext cx="201110" cy="201362"/>
            </a:xfrm>
            <a:custGeom>
              <a:avLst/>
              <a:gdLst>
                <a:gd name="connsiteX0" fmla="*/ 8686 w 201110"/>
                <a:gd name="connsiteY0" fmla="*/ 201363 h 201362"/>
                <a:gd name="connsiteX1" fmla="*/ 2592 w 201110"/>
                <a:gd name="connsiteY1" fmla="*/ 198925 h 201362"/>
                <a:gd name="connsiteX2" fmla="*/ 560 w 201110"/>
                <a:gd name="connsiteY2" fmla="*/ 189581 h 201362"/>
                <a:gd name="connsiteX3" fmla="*/ 68002 w 201110"/>
                <a:gd name="connsiteY3" fmla="*/ 6349 h 201362"/>
                <a:gd name="connsiteX4" fmla="*/ 68002 w 201110"/>
                <a:gd name="connsiteY4" fmla="*/ 6349 h 201362"/>
                <a:gd name="connsiteX5" fmla="*/ 68002 w 201110"/>
                <a:gd name="connsiteY5" fmla="*/ 5942 h 201362"/>
                <a:gd name="connsiteX6" fmla="*/ 74503 w 201110"/>
                <a:gd name="connsiteY6" fmla="*/ 255 h 201362"/>
                <a:gd name="connsiteX7" fmla="*/ 82628 w 201110"/>
                <a:gd name="connsiteY7" fmla="*/ 2692 h 201362"/>
                <a:gd name="connsiteX8" fmla="*/ 82628 w 201110"/>
                <a:gd name="connsiteY8" fmla="*/ 2692 h 201362"/>
                <a:gd name="connsiteX9" fmla="*/ 83847 w 201110"/>
                <a:gd name="connsiteY9" fmla="*/ 13662 h 201362"/>
                <a:gd name="connsiteX10" fmla="*/ 23311 w 201110"/>
                <a:gd name="connsiteY10" fmla="*/ 177799 h 201362"/>
                <a:gd name="connsiteX11" fmla="*/ 187449 w 201110"/>
                <a:gd name="connsiteY11" fmla="*/ 117263 h 201362"/>
                <a:gd name="connsiteX12" fmla="*/ 198418 w 201110"/>
                <a:gd name="connsiteY12" fmla="*/ 118482 h 201362"/>
                <a:gd name="connsiteX13" fmla="*/ 198418 w 201110"/>
                <a:gd name="connsiteY13" fmla="*/ 118482 h 201362"/>
                <a:gd name="connsiteX14" fmla="*/ 200856 w 201110"/>
                <a:gd name="connsiteY14" fmla="*/ 126608 h 201362"/>
                <a:gd name="connsiteX15" fmla="*/ 195168 w 201110"/>
                <a:gd name="connsiteY15" fmla="*/ 133108 h 201362"/>
                <a:gd name="connsiteX16" fmla="*/ 194762 w 201110"/>
                <a:gd name="connsiteY16" fmla="*/ 133108 h 201362"/>
                <a:gd name="connsiteX17" fmla="*/ 194762 w 201110"/>
                <a:gd name="connsiteY17" fmla="*/ 133108 h 201362"/>
                <a:gd name="connsiteX18" fmla="*/ 194762 w 201110"/>
                <a:gd name="connsiteY18" fmla="*/ 133108 h 201362"/>
                <a:gd name="connsiteX19" fmla="*/ 11529 w 201110"/>
                <a:gd name="connsiteY19" fmla="*/ 200550 h 201362"/>
                <a:gd name="connsiteX20" fmla="*/ 8686 w 201110"/>
                <a:gd name="connsiteY20" fmla="*/ 201363 h 20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1110" h="201362">
                  <a:moveTo>
                    <a:pt x="8686" y="201363"/>
                  </a:moveTo>
                  <a:cubicBezTo>
                    <a:pt x="6248" y="201363"/>
                    <a:pt x="4216" y="200550"/>
                    <a:pt x="2592" y="198925"/>
                  </a:cubicBezTo>
                  <a:cubicBezTo>
                    <a:pt x="153" y="196488"/>
                    <a:pt x="-659" y="192831"/>
                    <a:pt x="560" y="189581"/>
                  </a:cubicBezTo>
                  <a:lnTo>
                    <a:pt x="68002" y="6349"/>
                  </a:lnTo>
                  <a:cubicBezTo>
                    <a:pt x="68002" y="6349"/>
                    <a:pt x="68002" y="6349"/>
                    <a:pt x="68002" y="6349"/>
                  </a:cubicBezTo>
                  <a:lnTo>
                    <a:pt x="68002" y="5942"/>
                  </a:lnTo>
                  <a:cubicBezTo>
                    <a:pt x="69221" y="3099"/>
                    <a:pt x="71659" y="1067"/>
                    <a:pt x="74503" y="255"/>
                  </a:cubicBezTo>
                  <a:cubicBezTo>
                    <a:pt x="77347" y="-558"/>
                    <a:pt x="80597" y="661"/>
                    <a:pt x="82628" y="2692"/>
                  </a:cubicBezTo>
                  <a:lnTo>
                    <a:pt x="82628" y="2692"/>
                  </a:lnTo>
                  <a:cubicBezTo>
                    <a:pt x="85472" y="5536"/>
                    <a:pt x="85879" y="10005"/>
                    <a:pt x="83847" y="13662"/>
                  </a:cubicBezTo>
                  <a:lnTo>
                    <a:pt x="23311" y="177799"/>
                  </a:lnTo>
                  <a:lnTo>
                    <a:pt x="187449" y="117263"/>
                  </a:lnTo>
                  <a:cubicBezTo>
                    <a:pt x="190699" y="115232"/>
                    <a:pt x="195574" y="115638"/>
                    <a:pt x="198418" y="118482"/>
                  </a:cubicBezTo>
                  <a:lnTo>
                    <a:pt x="198418" y="118482"/>
                  </a:lnTo>
                  <a:cubicBezTo>
                    <a:pt x="200450" y="120513"/>
                    <a:pt x="201669" y="123764"/>
                    <a:pt x="200856" y="126608"/>
                  </a:cubicBezTo>
                  <a:cubicBezTo>
                    <a:pt x="200043" y="129451"/>
                    <a:pt x="198011" y="131889"/>
                    <a:pt x="195168" y="133108"/>
                  </a:cubicBezTo>
                  <a:lnTo>
                    <a:pt x="194762" y="133108"/>
                  </a:lnTo>
                  <a:lnTo>
                    <a:pt x="194762" y="133108"/>
                  </a:lnTo>
                  <a:cubicBezTo>
                    <a:pt x="194762" y="133108"/>
                    <a:pt x="194762" y="133108"/>
                    <a:pt x="194762" y="133108"/>
                  </a:cubicBezTo>
                  <a:lnTo>
                    <a:pt x="11529" y="200550"/>
                  </a:lnTo>
                  <a:cubicBezTo>
                    <a:pt x="10717" y="201363"/>
                    <a:pt x="9498" y="201363"/>
                    <a:pt x="8686" y="201363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DF0E8606-DAAD-9849-51F5-A359CFD97F8A}"/>
                </a:ext>
              </a:extLst>
            </p:cNvPr>
            <p:cNvSpPr/>
            <p:nvPr/>
          </p:nvSpPr>
          <p:spPr>
            <a:xfrm>
              <a:off x="12310960" y="-636944"/>
              <a:ext cx="18485" cy="18181"/>
            </a:xfrm>
            <a:custGeom>
              <a:avLst/>
              <a:gdLst>
                <a:gd name="connsiteX0" fmla="*/ 9243 w 18485"/>
                <a:gd name="connsiteY0" fmla="*/ 18181 h 18181"/>
                <a:gd name="connsiteX1" fmla="*/ 3149 w 18485"/>
                <a:gd name="connsiteY1" fmla="*/ 15743 h 18181"/>
                <a:gd name="connsiteX2" fmla="*/ 2742 w 18485"/>
                <a:gd name="connsiteY2" fmla="*/ 15337 h 18181"/>
                <a:gd name="connsiteX3" fmla="*/ 2742 w 18485"/>
                <a:gd name="connsiteY3" fmla="*/ 2742 h 18181"/>
                <a:gd name="connsiteX4" fmla="*/ 15337 w 18485"/>
                <a:gd name="connsiteY4" fmla="*/ 2742 h 18181"/>
                <a:gd name="connsiteX5" fmla="*/ 15744 w 18485"/>
                <a:gd name="connsiteY5" fmla="*/ 3149 h 18181"/>
                <a:gd name="connsiteX6" fmla="*/ 15744 w 18485"/>
                <a:gd name="connsiteY6" fmla="*/ 15743 h 18181"/>
                <a:gd name="connsiteX7" fmla="*/ 9243 w 18485"/>
                <a:gd name="connsiteY7" fmla="*/ 18181 h 1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85" h="18181">
                  <a:moveTo>
                    <a:pt x="9243" y="18181"/>
                  </a:moveTo>
                  <a:cubicBezTo>
                    <a:pt x="6805" y="18181"/>
                    <a:pt x="4773" y="17368"/>
                    <a:pt x="3149" y="15743"/>
                  </a:cubicBezTo>
                  <a:lnTo>
                    <a:pt x="2742" y="15337"/>
                  </a:lnTo>
                  <a:cubicBezTo>
                    <a:pt x="-914" y="11681"/>
                    <a:pt x="-914" y="6399"/>
                    <a:pt x="2742" y="2742"/>
                  </a:cubicBezTo>
                  <a:cubicBezTo>
                    <a:pt x="6399" y="-914"/>
                    <a:pt x="11681" y="-914"/>
                    <a:pt x="15337" y="2742"/>
                  </a:cubicBezTo>
                  <a:lnTo>
                    <a:pt x="15744" y="3149"/>
                  </a:lnTo>
                  <a:cubicBezTo>
                    <a:pt x="19400" y="6805"/>
                    <a:pt x="19400" y="12087"/>
                    <a:pt x="15744" y="15743"/>
                  </a:cubicBezTo>
                  <a:cubicBezTo>
                    <a:pt x="13712" y="17368"/>
                    <a:pt x="11274" y="18181"/>
                    <a:pt x="9243" y="18181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328E17F0-94E5-7AED-0964-330D67A0F7A2}"/>
                </a:ext>
              </a:extLst>
            </p:cNvPr>
            <p:cNvSpPr/>
            <p:nvPr/>
          </p:nvSpPr>
          <p:spPr>
            <a:xfrm>
              <a:off x="12266574" y="-1107518"/>
              <a:ext cx="494340" cy="494442"/>
            </a:xfrm>
            <a:custGeom>
              <a:avLst/>
              <a:gdLst>
                <a:gd name="connsiteX0" fmla="*/ 36158 w 494340"/>
                <a:gd name="connsiteY0" fmla="*/ 494442 h 494442"/>
                <a:gd name="connsiteX1" fmla="*/ 10563 w 494340"/>
                <a:gd name="connsiteY1" fmla="*/ 483879 h 494442"/>
                <a:gd name="connsiteX2" fmla="*/ 0 w 494340"/>
                <a:gd name="connsiteY2" fmla="*/ 458283 h 494442"/>
                <a:gd name="connsiteX3" fmla="*/ 10563 w 494340"/>
                <a:gd name="connsiteY3" fmla="*/ 432688 h 494442"/>
                <a:gd name="connsiteX4" fmla="*/ 440813 w 494340"/>
                <a:gd name="connsiteY4" fmla="*/ 2438 h 494442"/>
                <a:gd name="connsiteX5" fmla="*/ 446908 w 494340"/>
                <a:gd name="connsiteY5" fmla="*/ 0 h 494442"/>
                <a:gd name="connsiteX6" fmla="*/ 453002 w 494340"/>
                <a:gd name="connsiteY6" fmla="*/ 2438 h 494442"/>
                <a:gd name="connsiteX7" fmla="*/ 491598 w 494340"/>
                <a:gd name="connsiteY7" fmla="*/ 41034 h 494442"/>
                <a:gd name="connsiteX8" fmla="*/ 491598 w 494340"/>
                <a:gd name="connsiteY8" fmla="*/ 53629 h 494442"/>
                <a:gd name="connsiteX9" fmla="*/ 61754 w 494340"/>
                <a:gd name="connsiteY9" fmla="*/ 483879 h 494442"/>
                <a:gd name="connsiteX10" fmla="*/ 36158 w 494340"/>
                <a:gd name="connsiteY10" fmla="*/ 494442 h 494442"/>
                <a:gd name="connsiteX11" fmla="*/ 446908 w 494340"/>
                <a:gd name="connsiteY11" fmla="*/ 21533 h 494442"/>
                <a:gd name="connsiteX12" fmla="*/ 23158 w 494340"/>
                <a:gd name="connsiteY12" fmla="*/ 445283 h 494442"/>
                <a:gd name="connsiteX13" fmla="*/ 17876 w 494340"/>
                <a:gd name="connsiteY13" fmla="*/ 458283 h 494442"/>
                <a:gd name="connsiteX14" fmla="*/ 23158 w 494340"/>
                <a:gd name="connsiteY14" fmla="*/ 471284 h 494442"/>
                <a:gd name="connsiteX15" fmla="*/ 36158 w 494340"/>
                <a:gd name="connsiteY15" fmla="*/ 476566 h 494442"/>
                <a:gd name="connsiteX16" fmla="*/ 49159 w 494340"/>
                <a:gd name="connsiteY16" fmla="*/ 471284 h 494442"/>
                <a:gd name="connsiteX17" fmla="*/ 472909 w 494340"/>
                <a:gd name="connsiteY17" fmla="*/ 47535 h 494442"/>
                <a:gd name="connsiteX18" fmla="*/ 446908 w 494340"/>
                <a:gd name="connsiteY18" fmla="*/ 21533 h 4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340" h="494442">
                  <a:moveTo>
                    <a:pt x="36158" y="494442"/>
                  </a:moveTo>
                  <a:cubicBezTo>
                    <a:pt x="26408" y="494442"/>
                    <a:pt x="17470" y="490786"/>
                    <a:pt x="10563" y="483879"/>
                  </a:cubicBezTo>
                  <a:cubicBezTo>
                    <a:pt x="3656" y="476972"/>
                    <a:pt x="0" y="468034"/>
                    <a:pt x="0" y="458283"/>
                  </a:cubicBezTo>
                  <a:cubicBezTo>
                    <a:pt x="0" y="448533"/>
                    <a:pt x="3656" y="439595"/>
                    <a:pt x="10563" y="432688"/>
                  </a:cubicBezTo>
                  <a:lnTo>
                    <a:pt x="440813" y="2438"/>
                  </a:lnTo>
                  <a:cubicBezTo>
                    <a:pt x="442438" y="813"/>
                    <a:pt x="444876" y="0"/>
                    <a:pt x="446908" y="0"/>
                  </a:cubicBezTo>
                  <a:cubicBezTo>
                    <a:pt x="449345" y="0"/>
                    <a:pt x="451376" y="813"/>
                    <a:pt x="453002" y="2438"/>
                  </a:cubicBezTo>
                  <a:lnTo>
                    <a:pt x="491598" y="41034"/>
                  </a:lnTo>
                  <a:cubicBezTo>
                    <a:pt x="495254" y="44691"/>
                    <a:pt x="495254" y="49972"/>
                    <a:pt x="491598" y="53629"/>
                  </a:cubicBezTo>
                  <a:lnTo>
                    <a:pt x="61754" y="483879"/>
                  </a:lnTo>
                  <a:cubicBezTo>
                    <a:pt x="55253" y="490786"/>
                    <a:pt x="45910" y="494442"/>
                    <a:pt x="36158" y="494442"/>
                  </a:cubicBezTo>
                  <a:close/>
                  <a:moveTo>
                    <a:pt x="446908" y="21533"/>
                  </a:moveTo>
                  <a:lnTo>
                    <a:pt x="23158" y="445283"/>
                  </a:lnTo>
                  <a:cubicBezTo>
                    <a:pt x="19502" y="448939"/>
                    <a:pt x="17876" y="453408"/>
                    <a:pt x="17876" y="458283"/>
                  </a:cubicBezTo>
                  <a:cubicBezTo>
                    <a:pt x="17876" y="463159"/>
                    <a:pt x="19907" y="468034"/>
                    <a:pt x="23158" y="471284"/>
                  </a:cubicBezTo>
                  <a:cubicBezTo>
                    <a:pt x="26814" y="474941"/>
                    <a:pt x="31283" y="476566"/>
                    <a:pt x="36158" y="476566"/>
                  </a:cubicBezTo>
                  <a:cubicBezTo>
                    <a:pt x="41034" y="476566"/>
                    <a:pt x="45910" y="474535"/>
                    <a:pt x="49159" y="471284"/>
                  </a:cubicBezTo>
                  <a:lnTo>
                    <a:pt x="472909" y="47535"/>
                  </a:lnTo>
                  <a:lnTo>
                    <a:pt x="446908" y="21533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082D5D93-8B44-0A6E-B6B7-7C0ED666C031}"/>
                </a:ext>
              </a:extLst>
            </p:cNvPr>
            <p:cNvSpPr/>
            <p:nvPr/>
          </p:nvSpPr>
          <p:spPr>
            <a:xfrm>
              <a:off x="12305577" y="-1068921"/>
              <a:ext cx="494341" cy="494442"/>
            </a:xfrm>
            <a:custGeom>
              <a:avLst/>
              <a:gdLst>
                <a:gd name="connsiteX0" fmla="*/ 36159 w 494341"/>
                <a:gd name="connsiteY0" fmla="*/ 494442 h 494442"/>
                <a:gd name="connsiteX1" fmla="*/ 10564 w 494341"/>
                <a:gd name="connsiteY1" fmla="*/ 483879 h 494442"/>
                <a:gd name="connsiteX2" fmla="*/ 0 w 494341"/>
                <a:gd name="connsiteY2" fmla="*/ 458283 h 494442"/>
                <a:gd name="connsiteX3" fmla="*/ 10564 w 494341"/>
                <a:gd name="connsiteY3" fmla="*/ 432688 h 494442"/>
                <a:gd name="connsiteX4" fmla="*/ 440813 w 494341"/>
                <a:gd name="connsiteY4" fmla="*/ 2438 h 494442"/>
                <a:gd name="connsiteX5" fmla="*/ 446908 w 494341"/>
                <a:gd name="connsiteY5" fmla="*/ 0 h 494442"/>
                <a:gd name="connsiteX6" fmla="*/ 453002 w 494341"/>
                <a:gd name="connsiteY6" fmla="*/ 2438 h 494442"/>
                <a:gd name="connsiteX7" fmla="*/ 491598 w 494341"/>
                <a:gd name="connsiteY7" fmla="*/ 41034 h 494442"/>
                <a:gd name="connsiteX8" fmla="*/ 491598 w 494341"/>
                <a:gd name="connsiteY8" fmla="*/ 53629 h 494442"/>
                <a:gd name="connsiteX9" fmla="*/ 61755 w 494341"/>
                <a:gd name="connsiteY9" fmla="*/ 483879 h 494442"/>
                <a:gd name="connsiteX10" fmla="*/ 36159 w 494341"/>
                <a:gd name="connsiteY10" fmla="*/ 494442 h 494442"/>
                <a:gd name="connsiteX11" fmla="*/ 446908 w 494341"/>
                <a:gd name="connsiteY11" fmla="*/ 21533 h 494442"/>
                <a:gd name="connsiteX12" fmla="*/ 22752 w 494341"/>
                <a:gd name="connsiteY12" fmla="*/ 445283 h 494442"/>
                <a:gd name="connsiteX13" fmla="*/ 17470 w 494341"/>
                <a:gd name="connsiteY13" fmla="*/ 458283 h 494442"/>
                <a:gd name="connsiteX14" fmla="*/ 22752 w 494341"/>
                <a:gd name="connsiteY14" fmla="*/ 471284 h 494442"/>
                <a:gd name="connsiteX15" fmla="*/ 35753 w 494341"/>
                <a:gd name="connsiteY15" fmla="*/ 476566 h 494442"/>
                <a:gd name="connsiteX16" fmla="*/ 48754 w 494341"/>
                <a:gd name="connsiteY16" fmla="*/ 471284 h 494442"/>
                <a:gd name="connsiteX17" fmla="*/ 472503 w 494341"/>
                <a:gd name="connsiteY17" fmla="*/ 47535 h 494442"/>
                <a:gd name="connsiteX18" fmla="*/ 446908 w 494341"/>
                <a:gd name="connsiteY18" fmla="*/ 21533 h 4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341" h="494442">
                  <a:moveTo>
                    <a:pt x="36159" y="494442"/>
                  </a:moveTo>
                  <a:cubicBezTo>
                    <a:pt x="26408" y="494442"/>
                    <a:pt x="17470" y="490786"/>
                    <a:pt x="10564" y="483879"/>
                  </a:cubicBezTo>
                  <a:cubicBezTo>
                    <a:pt x="3657" y="476972"/>
                    <a:pt x="0" y="468034"/>
                    <a:pt x="0" y="458283"/>
                  </a:cubicBezTo>
                  <a:cubicBezTo>
                    <a:pt x="0" y="448533"/>
                    <a:pt x="3657" y="439595"/>
                    <a:pt x="10564" y="432688"/>
                  </a:cubicBezTo>
                  <a:lnTo>
                    <a:pt x="440813" y="2438"/>
                  </a:lnTo>
                  <a:cubicBezTo>
                    <a:pt x="442439" y="813"/>
                    <a:pt x="444876" y="0"/>
                    <a:pt x="446908" y="0"/>
                  </a:cubicBezTo>
                  <a:cubicBezTo>
                    <a:pt x="448939" y="0"/>
                    <a:pt x="451377" y="813"/>
                    <a:pt x="453002" y="2438"/>
                  </a:cubicBezTo>
                  <a:lnTo>
                    <a:pt x="491598" y="41034"/>
                  </a:lnTo>
                  <a:cubicBezTo>
                    <a:pt x="495255" y="44691"/>
                    <a:pt x="495255" y="49972"/>
                    <a:pt x="491598" y="53629"/>
                  </a:cubicBezTo>
                  <a:lnTo>
                    <a:pt x="61755" y="483879"/>
                  </a:lnTo>
                  <a:cubicBezTo>
                    <a:pt x="54848" y="490786"/>
                    <a:pt x="45504" y="494442"/>
                    <a:pt x="36159" y="494442"/>
                  </a:cubicBezTo>
                  <a:close/>
                  <a:moveTo>
                    <a:pt x="446908" y="21533"/>
                  </a:moveTo>
                  <a:lnTo>
                    <a:pt x="22752" y="445283"/>
                  </a:lnTo>
                  <a:cubicBezTo>
                    <a:pt x="19096" y="448939"/>
                    <a:pt x="17470" y="453408"/>
                    <a:pt x="17470" y="458283"/>
                  </a:cubicBezTo>
                  <a:cubicBezTo>
                    <a:pt x="17470" y="463159"/>
                    <a:pt x="19502" y="468034"/>
                    <a:pt x="22752" y="471284"/>
                  </a:cubicBezTo>
                  <a:cubicBezTo>
                    <a:pt x="26408" y="474941"/>
                    <a:pt x="30878" y="476566"/>
                    <a:pt x="35753" y="476566"/>
                  </a:cubicBezTo>
                  <a:cubicBezTo>
                    <a:pt x="40628" y="476566"/>
                    <a:pt x="45504" y="474535"/>
                    <a:pt x="48754" y="471284"/>
                  </a:cubicBezTo>
                  <a:lnTo>
                    <a:pt x="472503" y="47535"/>
                  </a:lnTo>
                  <a:lnTo>
                    <a:pt x="446908" y="21533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E08AC4EB-8C8F-C397-00C8-9EAA8C963020}"/>
                </a:ext>
              </a:extLst>
            </p:cNvPr>
            <p:cNvSpPr/>
            <p:nvPr/>
          </p:nvSpPr>
          <p:spPr>
            <a:xfrm>
              <a:off x="12344173" y="-1029918"/>
              <a:ext cx="494341" cy="494442"/>
            </a:xfrm>
            <a:custGeom>
              <a:avLst/>
              <a:gdLst>
                <a:gd name="connsiteX0" fmla="*/ 36159 w 494341"/>
                <a:gd name="connsiteY0" fmla="*/ 494442 h 494442"/>
                <a:gd name="connsiteX1" fmla="*/ 10564 w 494341"/>
                <a:gd name="connsiteY1" fmla="*/ 483879 h 494442"/>
                <a:gd name="connsiteX2" fmla="*/ 0 w 494341"/>
                <a:gd name="connsiteY2" fmla="*/ 458283 h 494442"/>
                <a:gd name="connsiteX3" fmla="*/ 10564 w 494341"/>
                <a:gd name="connsiteY3" fmla="*/ 432688 h 494442"/>
                <a:gd name="connsiteX4" fmla="*/ 440813 w 494341"/>
                <a:gd name="connsiteY4" fmla="*/ 2438 h 494442"/>
                <a:gd name="connsiteX5" fmla="*/ 446908 w 494341"/>
                <a:gd name="connsiteY5" fmla="*/ 0 h 494442"/>
                <a:gd name="connsiteX6" fmla="*/ 453002 w 494341"/>
                <a:gd name="connsiteY6" fmla="*/ 2438 h 494442"/>
                <a:gd name="connsiteX7" fmla="*/ 491598 w 494341"/>
                <a:gd name="connsiteY7" fmla="*/ 41034 h 494442"/>
                <a:gd name="connsiteX8" fmla="*/ 491598 w 494341"/>
                <a:gd name="connsiteY8" fmla="*/ 53629 h 494442"/>
                <a:gd name="connsiteX9" fmla="*/ 61349 w 494341"/>
                <a:gd name="connsiteY9" fmla="*/ 483879 h 494442"/>
                <a:gd name="connsiteX10" fmla="*/ 36159 w 494341"/>
                <a:gd name="connsiteY10" fmla="*/ 494442 h 494442"/>
                <a:gd name="connsiteX11" fmla="*/ 446908 w 494341"/>
                <a:gd name="connsiteY11" fmla="*/ 21127 h 494442"/>
                <a:gd name="connsiteX12" fmla="*/ 23159 w 494341"/>
                <a:gd name="connsiteY12" fmla="*/ 444876 h 494442"/>
                <a:gd name="connsiteX13" fmla="*/ 17877 w 494341"/>
                <a:gd name="connsiteY13" fmla="*/ 457877 h 494442"/>
                <a:gd name="connsiteX14" fmla="*/ 23159 w 494341"/>
                <a:gd name="connsiteY14" fmla="*/ 470878 h 494442"/>
                <a:gd name="connsiteX15" fmla="*/ 36159 w 494341"/>
                <a:gd name="connsiteY15" fmla="*/ 476160 h 494442"/>
                <a:gd name="connsiteX16" fmla="*/ 49160 w 494341"/>
                <a:gd name="connsiteY16" fmla="*/ 470878 h 494442"/>
                <a:gd name="connsiteX17" fmla="*/ 472910 w 494341"/>
                <a:gd name="connsiteY17" fmla="*/ 47128 h 494442"/>
                <a:gd name="connsiteX18" fmla="*/ 446908 w 494341"/>
                <a:gd name="connsiteY18" fmla="*/ 21127 h 4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341" h="494442">
                  <a:moveTo>
                    <a:pt x="36159" y="494442"/>
                  </a:moveTo>
                  <a:cubicBezTo>
                    <a:pt x="26408" y="494442"/>
                    <a:pt x="17470" y="490786"/>
                    <a:pt x="10564" y="483879"/>
                  </a:cubicBezTo>
                  <a:cubicBezTo>
                    <a:pt x="3657" y="476972"/>
                    <a:pt x="0" y="468034"/>
                    <a:pt x="0" y="458283"/>
                  </a:cubicBezTo>
                  <a:cubicBezTo>
                    <a:pt x="0" y="448533"/>
                    <a:pt x="3657" y="439595"/>
                    <a:pt x="10564" y="432688"/>
                  </a:cubicBezTo>
                  <a:lnTo>
                    <a:pt x="440813" y="2438"/>
                  </a:lnTo>
                  <a:cubicBezTo>
                    <a:pt x="442439" y="813"/>
                    <a:pt x="444876" y="0"/>
                    <a:pt x="446908" y="0"/>
                  </a:cubicBezTo>
                  <a:cubicBezTo>
                    <a:pt x="448939" y="0"/>
                    <a:pt x="451377" y="813"/>
                    <a:pt x="453002" y="2438"/>
                  </a:cubicBezTo>
                  <a:lnTo>
                    <a:pt x="491598" y="41034"/>
                  </a:lnTo>
                  <a:cubicBezTo>
                    <a:pt x="495255" y="44691"/>
                    <a:pt x="495255" y="49972"/>
                    <a:pt x="491598" y="53629"/>
                  </a:cubicBezTo>
                  <a:lnTo>
                    <a:pt x="61349" y="483879"/>
                  </a:lnTo>
                  <a:cubicBezTo>
                    <a:pt x="54848" y="490380"/>
                    <a:pt x="45910" y="494442"/>
                    <a:pt x="36159" y="494442"/>
                  </a:cubicBezTo>
                  <a:close/>
                  <a:moveTo>
                    <a:pt x="446908" y="21127"/>
                  </a:moveTo>
                  <a:lnTo>
                    <a:pt x="23159" y="444876"/>
                  </a:lnTo>
                  <a:cubicBezTo>
                    <a:pt x="19502" y="448533"/>
                    <a:pt x="17877" y="453002"/>
                    <a:pt x="17877" y="457877"/>
                  </a:cubicBezTo>
                  <a:cubicBezTo>
                    <a:pt x="17877" y="462752"/>
                    <a:pt x="19908" y="467628"/>
                    <a:pt x="23159" y="470878"/>
                  </a:cubicBezTo>
                  <a:cubicBezTo>
                    <a:pt x="26815" y="474535"/>
                    <a:pt x="31284" y="476160"/>
                    <a:pt x="36159" y="476160"/>
                  </a:cubicBezTo>
                  <a:cubicBezTo>
                    <a:pt x="41035" y="476160"/>
                    <a:pt x="45910" y="474128"/>
                    <a:pt x="49160" y="470878"/>
                  </a:cubicBezTo>
                  <a:lnTo>
                    <a:pt x="472910" y="47128"/>
                  </a:lnTo>
                  <a:lnTo>
                    <a:pt x="446908" y="21127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BDC768DC-296F-6DFC-16F6-027CBCBFE8EC}"/>
                </a:ext>
              </a:extLst>
            </p:cNvPr>
            <p:cNvSpPr/>
            <p:nvPr/>
          </p:nvSpPr>
          <p:spPr>
            <a:xfrm>
              <a:off x="12700887" y="-1145302"/>
              <a:ext cx="175106" cy="175106"/>
            </a:xfrm>
            <a:custGeom>
              <a:avLst/>
              <a:gdLst>
                <a:gd name="connsiteX0" fmla="*/ 128790 w 175106"/>
                <a:gd name="connsiteY0" fmla="*/ 175106 h 175106"/>
                <a:gd name="connsiteX1" fmla="*/ 0 w 175106"/>
                <a:gd name="connsiteY1" fmla="*/ 46316 h 175106"/>
                <a:gd name="connsiteX2" fmla="*/ 46316 w 175106"/>
                <a:gd name="connsiteY2" fmla="*/ 0 h 175106"/>
                <a:gd name="connsiteX3" fmla="*/ 175107 w 175106"/>
                <a:gd name="connsiteY3" fmla="*/ 128791 h 175106"/>
                <a:gd name="connsiteX4" fmla="*/ 128790 w 175106"/>
                <a:gd name="connsiteY4" fmla="*/ 175106 h 175106"/>
                <a:gd name="connsiteX5" fmla="*/ 25189 w 175106"/>
                <a:gd name="connsiteY5" fmla="*/ 46722 h 175106"/>
                <a:gd name="connsiteX6" fmla="*/ 128790 w 175106"/>
                <a:gd name="connsiteY6" fmla="*/ 150323 h 175106"/>
                <a:gd name="connsiteX7" fmla="*/ 149918 w 175106"/>
                <a:gd name="connsiteY7" fmla="*/ 129197 h 175106"/>
                <a:gd name="connsiteX8" fmla="*/ 46316 w 175106"/>
                <a:gd name="connsiteY8" fmla="*/ 25596 h 175106"/>
                <a:gd name="connsiteX9" fmla="*/ 25189 w 175106"/>
                <a:gd name="connsiteY9" fmla="*/ 46722 h 17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106" h="175106">
                  <a:moveTo>
                    <a:pt x="128790" y="175106"/>
                  </a:moveTo>
                  <a:lnTo>
                    <a:pt x="0" y="46316"/>
                  </a:lnTo>
                  <a:lnTo>
                    <a:pt x="46316" y="0"/>
                  </a:lnTo>
                  <a:lnTo>
                    <a:pt x="175107" y="128791"/>
                  </a:lnTo>
                  <a:lnTo>
                    <a:pt x="128790" y="175106"/>
                  </a:lnTo>
                  <a:close/>
                  <a:moveTo>
                    <a:pt x="25189" y="46722"/>
                  </a:moveTo>
                  <a:lnTo>
                    <a:pt x="128790" y="150323"/>
                  </a:lnTo>
                  <a:lnTo>
                    <a:pt x="149918" y="129197"/>
                  </a:lnTo>
                  <a:lnTo>
                    <a:pt x="46316" y="25596"/>
                  </a:lnTo>
                  <a:lnTo>
                    <a:pt x="25189" y="46722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2564696C-8B5B-3B91-A7C5-A9E4F138DDEB}"/>
                </a:ext>
              </a:extLst>
            </p:cNvPr>
            <p:cNvSpPr/>
            <p:nvPr/>
          </p:nvSpPr>
          <p:spPr>
            <a:xfrm>
              <a:off x="12227266" y="-552438"/>
              <a:ext cx="55457" cy="55152"/>
            </a:xfrm>
            <a:custGeom>
              <a:avLst/>
              <a:gdLst>
                <a:gd name="connsiteX0" fmla="*/ 46215 w 55457"/>
                <a:gd name="connsiteY0" fmla="*/ 55152 h 55152"/>
                <a:gd name="connsiteX1" fmla="*/ 40120 w 55457"/>
                <a:gd name="connsiteY1" fmla="*/ 52715 h 55152"/>
                <a:gd name="connsiteX2" fmla="*/ 2743 w 55457"/>
                <a:gd name="connsiteY2" fmla="*/ 15337 h 55152"/>
                <a:gd name="connsiteX3" fmla="*/ 2743 w 55457"/>
                <a:gd name="connsiteY3" fmla="*/ 2742 h 55152"/>
                <a:gd name="connsiteX4" fmla="*/ 15337 w 55457"/>
                <a:gd name="connsiteY4" fmla="*/ 2742 h 55152"/>
                <a:gd name="connsiteX5" fmla="*/ 52715 w 55457"/>
                <a:gd name="connsiteY5" fmla="*/ 40120 h 55152"/>
                <a:gd name="connsiteX6" fmla="*/ 52715 w 55457"/>
                <a:gd name="connsiteY6" fmla="*/ 52715 h 55152"/>
                <a:gd name="connsiteX7" fmla="*/ 46215 w 55457"/>
                <a:gd name="connsiteY7" fmla="*/ 55152 h 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57" h="55152">
                  <a:moveTo>
                    <a:pt x="46215" y="55152"/>
                  </a:moveTo>
                  <a:cubicBezTo>
                    <a:pt x="43776" y="55152"/>
                    <a:pt x="41745" y="54340"/>
                    <a:pt x="40120" y="52715"/>
                  </a:cubicBezTo>
                  <a:lnTo>
                    <a:pt x="2743" y="15337"/>
                  </a:lnTo>
                  <a:cubicBezTo>
                    <a:pt x="-914" y="11681"/>
                    <a:pt x="-914" y="6399"/>
                    <a:pt x="2743" y="2742"/>
                  </a:cubicBezTo>
                  <a:cubicBezTo>
                    <a:pt x="6399" y="-914"/>
                    <a:pt x="11681" y="-914"/>
                    <a:pt x="15337" y="2742"/>
                  </a:cubicBezTo>
                  <a:lnTo>
                    <a:pt x="52715" y="40120"/>
                  </a:lnTo>
                  <a:cubicBezTo>
                    <a:pt x="56372" y="43777"/>
                    <a:pt x="56372" y="49058"/>
                    <a:pt x="52715" y="52715"/>
                  </a:cubicBezTo>
                  <a:cubicBezTo>
                    <a:pt x="51090" y="53934"/>
                    <a:pt x="48653" y="55152"/>
                    <a:pt x="46215" y="55152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23" name="图形 2">
            <a:extLst>
              <a:ext uri="{FF2B5EF4-FFF2-40B4-BE49-F238E27FC236}">
                <a16:creationId xmlns:a16="http://schemas.microsoft.com/office/drawing/2014/main" id="{983AD4ED-2CAA-8CD5-B669-B0BBA91314BC}"/>
              </a:ext>
            </a:extLst>
          </p:cNvPr>
          <p:cNvGrpSpPr/>
          <p:nvPr/>
        </p:nvGrpSpPr>
        <p:grpSpPr>
          <a:xfrm>
            <a:off x="10158856" y="1554189"/>
            <a:ext cx="466041" cy="450442"/>
            <a:chOff x="9305029" y="-1208041"/>
            <a:chExt cx="284334" cy="274817"/>
          </a:xfrm>
          <a:solidFill>
            <a:srgbClr val="042964"/>
          </a:solidFill>
        </p:grpSpPr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31CD8E06-122A-F9D9-A787-FBB7C475F6EA}"/>
                </a:ext>
              </a:extLst>
            </p:cNvPr>
            <p:cNvSpPr/>
            <p:nvPr/>
          </p:nvSpPr>
          <p:spPr>
            <a:xfrm>
              <a:off x="9305098" y="-1139645"/>
              <a:ext cx="206524" cy="206420"/>
            </a:xfrm>
            <a:custGeom>
              <a:avLst/>
              <a:gdLst>
                <a:gd name="connsiteX0" fmla="*/ 186180 w 206524"/>
                <a:gd name="connsiteY0" fmla="*/ 206421 h 206420"/>
                <a:gd name="connsiteX1" fmla="*/ 185774 w 206524"/>
                <a:gd name="connsiteY1" fmla="*/ 206421 h 206420"/>
                <a:gd name="connsiteX2" fmla="*/ 8229 w 206524"/>
                <a:gd name="connsiteY2" fmla="*/ 195045 h 206420"/>
                <a:gd name="connsiteX3" fmla="*/ 2135 w 206524"/>
                <a:gd name="connsiteY3" fmla="*/ 192201 h 206420"/>
                <a:gd name="connsiteX4" fmla="*/ 103 w 206524"/>
                <a:gd name="connsiteY4" fmla="*/ 185701 h 206420"/>
                <a:gd name="connsiteX5" fmla="*/ 11479 w 206524"/>
                <a:gd name="connsiteY5" fmla="*/ 8156 h 206420"/>
                <a:gd name="connsiteX6" fmla="*/ 20824 w 206524"/>
                <a:gd name="connsiteY6" fmla="*/ 31 h 206420"/>
                <a:gd name="connsiteX7" fmla="*/ 198368 w 206524"/>
                <a:gd name="connsiteY7" fmla="*/ 11407 h 206420"/>
                <a:gd name="connsiteX8" fmla="*/ 206494 w 206524"/>
                <a:gd name="connsiteY8" fmla="*/ 20751 h 206420"/>
                <a:gd name="connsiteX9" fmla="*/ 195118 w 206524"/>
                <a:gd name="connsiteY9" fmla="*/ 198295 h 206420"/>
                <a:gd name="connsiteX10" fmla="*/ 186180 w 206524"/>
                <a:gd name="connsiteY10" fmla="*/ 206421 h 206420"/>
                <a:gd name="connsiteX11" fmla="*/ 17980 w 206524"/>
                <a:gd name="connsiteY11" fmla="*/ 177981 h 206420"/>
                <a:gd name="connsiteX12" fmla="*/ 177648 w 206524"/>
                <a:gd name="connsiteY12" fmla="*/ 188138 h 206420"/>
                <a:gd name="connsiteX13" fmla="*/ 187805 w 206524"/>
                <a:gd name="connsiteY13" fmla="*/ 28470 h 206420"/>
                <a:gd name="connsiteX14" fmla="*/ 28137 w 206524"/>
                <a:gd name="connsiteY14" fmla="*/ 18313 h 206420"/>
                <a:gd name="connsiteX15" fmla="*/ 17980 w 206524"/>
                <a:gd name="connsiteY15" fmla="*/ 177981 h 20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6524" h="206420">
                  <a:moveTo>
                    <a:pt x="186180" y="206421"/>
                  </a:moveTo>
                  <a:cubicBezTo>
                    <a:pt x="186180" y="206421"/>
                    <a:pt x="185774" y="206421"/>
                    <a:pt x="185774" y="206421"/>
                  </a:cubicBezTo>
                  <a:lnTo>
                    <a:pt x="8229" y="195045"/>
                  </a:lnTo>
                  <a:cubicBezTo>
                    <a:pt x="5792" y="195045"/>
                    <a:pt x="3760" y="193826"/>
                    <a:pt x="2135" y="192201"/>
                  </a:cubicBezTo>
                  <a:cubicBezTo>
                    <a:pt x="510" y="190576"/>
                    <a:pt x="-302" y="188138"/>
                    <a:pt x="103" y="185701"/>
                  </a:cubicBezTo>
                  <a:lnTo>
                    <a:pt x="11479" y="8156"/>
                  </a:lnTo>
                  <a:cubicBezTo>
                    <a:pt x="11886" y="3281"/>
                    <a:pt x="15949" y="-375"/>
                    <a:pt x="20824" y="31"/>
                  </a:cubicBezTo>
                  <a:lnTo>
                    <a:pt x="198368" y="11407"/>
                  </a:lnTo>
                  <a:cubicBezTo>
                    <a:pt x="203243" y="11813"/>
                    <a:pt x="206900" y="15876"/>
                    <a:pt x="206494" y="20751"/>
                  </a:cubicBezTo>
                  <a:lnTo>
                    <a:pt x="195118" y="198295"/>
                  </a:lnTo>
                  <a:cubicBezTo>
                    <a:pt x="194712" y="202764"/>
                    <a:pt x="190649" y="206421"/>
                    <a:pt x="186180" y="206421"/>
                  </a:cubicBezTo>
                  <a:close/>
                  <a:moveTo>
                    <a:pt x="17980" y="177981"/>
                  </a:moveTo>
                  <a:lnTo>
                    <a:pt x="177648" y="188138"/>
                  </a:lnTo>
                  <a:lnTo>
                    <a:pt x="187805" y="28470"/>
                  </a:lnTo>
                  <a:lnTo>
                    <a:pt x="28137" y="18313"/>
                  </a:lnTo>
                  <a:lnTo>
                    <a:pt x="17980" y="177981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6C0DA02C-430E-7EDF-F868-5CD55784912A}"/>
                </a:ext>
              </a:extLst>
            </p:cNvPr>
            <p:cNvSpPr/>
            <p:nvPr/>
          </p:nvSpPr>
          <p:spPr>
            <a:xfrm>
              <a:off x="9382770" y="-1207900"/>
              <a:ext cx="206451" cy="206420"/>
            </a:xfrm>
            <a:custGeom>
              <a:avLst/>
              <a:gdLst>
                <a:gd name="connsiteX0" fmla="*/ 186107 w 206451"/>
                <a:gd name="connsiteY0" fmla="*/ 206421 h 206420"/>
                <a:gd name="connsiteX1" fmla="*/ 185700 w 206451"/>
                <a:gd name="connsiteY1" fmla="*/ 206421 h 206420"/>
                <a:gd name="connsiteX2" fmla="*/ 8156 w 206451"/>
                <a:gd name="connsiteY2" fmla="*/ 195045 h 206420"/>
                <a:gd name="connsiteX3" fmla="*/ 31 w 206451"/>
                <a:gd name="connsiteY3" fmla="*/ 185701 h 206420"/>
                <a:gd name="connsiteX4" fmla="*/ 11407 w 206451"/>
                <a:gd name="connsiteY4" fmla="*/ 8156 h 206420"/>
                <a:gd name="connsiteX5" fmla="*/ 20752 w 206451"/>
                <a:gd name="connsiteY5" fmla="*/ 31 h 206420"/>
                <a:gd name="connsiteX6" fmla="*/ 198296 w 206451"/>
                <a:gd name="connsiteY6" fmla="*/ 11407 h 206420"/>
                <a:gd name="connsiteX7" fmla="*/ 206421 w 206451"/>
                <a:gd name="connsiteY7" fmla="*/ 20751 h 206420"/>
                <a:gd name="connsiteX8" fmla="*/ 195045 w 206451"/>
                <a:gd name="connsiteY8" fmla="*/ 198295 h 206420"/>
                <a:gd name="connsiteX9" fmla="*/ 192201 w 206451"/>
                <a:gd name="connsiteY9" fmla="*/ 204389 h 206420"/>
                <a:gd name="connsiteX10" fmla="*/ 186107 w 206451"/>
                <a:gd name="connsiteY10" fmla="*/ 206421 h 206420"/>
                <a:gd name="connsiteX11" fmla="*/ 17907 w 206451"/>
                <a:gd name="connsiteY11" fmla="*/ 177981 h 206420"/>
                <a:gd name="connsiteX12" fmla="*/ 177575 w 206451"/>
                <a:gd name="connsiteY12" fmla="*/ 188138 h 206420"/>
                <a:gd name="connsiteX13" fmla="*/ 187732 w 206451"/>
                <a:gd name="connsiteY13" fmla="*/ 28470 h 206420"/>
                <a:gd name="connsiteX14" fmla="*/ 28064 w 206451"/>
                <a:gd name="connsiteY14" fmla="*/ 18313 h 206420"/>
                <a:gd name="connsiteX15" fmla="*/ 17907 w 206451"/>
                <a:gd name="connsiteY15" fmla="*/ 177981 h 20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6451" h="206420">
                  <a:moveTo>
                    <a:pt x="186107" y="206421"/>
                  </a:moveTo>
                  <a:cubicBezTo>
                    <a:pt x="186107" y="206421"/>
                    <a:pt x="185700" y="206421"/>
                    <a:pt x="185700" y="206421"/>
                  </a:cubicBezTo>
                  <a:lnTo>
                    <a:pt x="8156" y="195045"/>
                  </a:lnTo>
                  <a:cubicBezTo>
                    <a:pt x="3281" y="194639"/>
                    <a:pt x="-376" y="190576"/>
                    <a:pt x="31" y="185701"/>
                  </a:cubicBezTo>
                  <a:lnTo>
                    <a:pt x="11407" y="8156"/>
                  </a:lnTo>
                  <a:cubicBezTo>
                    <a:pt x="11813" y="3281"/>
                    <a:pt x="15875" y="-375"/>
                    <a:pt x="20752" y="31"/>
                  </a:cubicBezTo>
                  <a:lnTo>
                    <a:pt x="198296" y="11407"/>
                  </a:lnTo>
                  <a:cubicBezTo>
                    <a:pt x="203171" y="11813"/>
                    <a:pt x="206827" y="15876"/>
                    <a:pt x="206421" y="20751"/>
                  </a:cubicBezTo>
                  <a:lnTo>
                    <a:pt x="195045" y="198295"/>
                  </a:lnTo>
                  <a:cubicBezTo>
                    <a:pt x="195045" y="200733"/>
                    <a:pt x="193826" y="202764"/>
                    <a:pt x="192201" y="204389"/>
                  </a:cubicBezTo>
                  <a:cubicBezTo>
                    <a:pt x="190170" y="205608"/>
                    <a:pt x="188139" y="206421"/>
                    <a:pt x="186107" y="206421"/>
                  </a:cubicBezTo>
                  <a:close/>
                  <a:moveTo>
                    <a:pt x="17907" y="177981"/>
                  </a:moveTo>
                  <a:lnTo>
                    <a:pt x="177575" y="188138"/>
                  </a:lnTo>
                  <a:lnTo>
                    <a:pt x="187732" y="28470"/>
                  </a:lnTo>
                  <a:lnTo>
                    <a:pt x="28064" y="18313"/>
                  </a:lnTo>
                  <a:lnTo>
                    <a:pt x="17907" y="177981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955BBC70-0698-9741-1CEC-875E74DF364D}"/>
                </a:ext>
              </a:extLst>
            </p:cNvPr>
            <p:cNvSpPr/>
            <p:nvPr/>
          </p:nvSpPr>
          <p:spPr>
            <a:xfrm>
              <a:off x="9316405" y="-1208041"/>
              <a:ext cx="95414" cy="85897"/>
            </a:xfrm>
            <a:custGeom>
              <a:avLst/>
              <a:gdLst>
                <a:gd name="connsiteX0" fmla="*/ 8705 w 95414"/>
                <a:gd name="connsiteY0" fmla="*/ 85897 h 85897"/>
                <a:gd name="connsiteX1" fmla="*/ 2204 w 95414"/>
                <a:gd name="connsiteY1" fmla="*/ 83054 h 85897"/>
                <a:gd name="connsiteX2" fmla="*/ 3016 w 95414"/>
                <a:gd name="connsiteY2" fmla="*/ 70459 h 85897"/>
                <a:gd name="connsiteX3" fmla="*/ 80616 w 95414"/>
                <a:gd name="connsiteY3" fmla="*/ 2204 h 85897"/>
                <a:gd name="connsiteX4" fmla="*/ 93211 w 95414"/>
                <a:gd name="connsiteY4" fmla="*/ 3016 h 85897"/>
                <a:gd name="connsiteX5" fmla="*/ 92398 w 95414"/>
                <a:gd name="connsiteY5" fmla="*/ 15611 h 85897"/>
                <a:gd name="connsiteX6" fmla="*/ 14799 w 95414"/>
                <a:gd name="connsiteY6" fmla="*/ 83866 h 85897"/>
                <a:gd name="connsiteX7" fmla="*/ 8705 w 95414"/>
                <a:gd name="connsiteY7" fmla="*/ 85897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5" y="85897"/>
                  </a:moveTo>
                  <a:cubicBezTo>
                    <a:pt x="6267" y="85897"/>
                    <a:pt x="3830" y="84679"/>
                    <a:pt x="2204" y="83054"/>
                  </a:cubicBezTo>
                  <a:cubicBezTo>
                    <a:pt x="-1047" y="79397"/>
                    <a:pt x="-640" y="73709"/>
                    <a:pt x="3016" y="70459"/>
                  </a:cubicBezTo>
                  <a:lnTo>
                    <a:pt x="80616" y="2204"/>
                  </a:lnTo>
                  <a:cubicBezTo>
                    <a:pt x="84272" y="-1046"/>
                    <a:pt x="89961" y="-640"/>
                    <a:pt x="93211" y="3016"/>
                  </a:cubicBezTo>
                  <a:cubicBezTo>
                    <a:pt x="96461" y="6673"/>
                    <a:pt x="96055" y="12361"/>
                    <a:pt x="92398" y="15611"/>
                  </a:cubicBezTo>
                  <a:lnTo>
                    <a:pt x="14799" y="83866"/>
                  </a:lnTo>
                  <a:cubicBezTo>
                    <a:pt x="12768" y="85085"/>
                    <a:pt x="10736" y="85897"/>
                    <a:pt x="8705" y="85897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04F6AF95-99AD-AF41-5C63-D9AD0BFAF350}"/>
                </a:ext>
              </a:extLst>
            </p:cNvPr>
            <p:cNvSpPr/>
            <p:nvPr/>
          </p:nvSpPr>
          <p:spPr>
            <a:xfrm>
              <a:off x="9493949" y="-1196665"/>
              <a:ext cx="95414" cy="85897"/>
            </a:xfrm>
            <a:custGeom>
              <a:avLst/>
              <a:gdLst>
                <a:gd name="connsiteX0" fmla="*/ 8704 w 95414"/>
                <a:gd name="connsiteY0" fmla="*/ 85898 h 85897"/>
                <a:gd name="connsiteX1" fmla="*/ 2203 w 95414"/>
                <a:gd name="connsiteY1" fmla="*/ 83053 h 85897"/>
                <a:gd name="connsiteX2" fmla="*/ 3017 w 95414"/>
                <a:gd name="connsiteY2" fmla="*/ 70459 h 85897"/>
                <a:gd name="connsiteX3" fmla="*/ 80616 w 95414"/>
                <a:gd name="connsiteY3" fmla="*/ 2204 h 85897"/>
                <a:gd name="connsiteX4" fmla="*/ 93211 w 95414"/>
                <a:gd name="connsiteY4" fmla="*/ 3016 h 85897"/>
                <a:gd name="connsiteX5" fmla="*/ 92398 w 95414"/>
                <a:gd name="connsiteY5" fmla="*/ 15611 h 85897"/>
                <a:gd name="connsiteX6" fmla="*/ 14798 w 95414"/>
                <a:gd name="connsiteY6" fmla="*/ 83866 h 85897"/>
                <a:gd name="connsiteX7" fmla="*/ 8704 w 95414"/>
                <a:gd name="connsiteY7" fmla="*/ 85898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4" y="85898"/>
                  </a:moveTo>
                  <a:cubicBezTo>
                    <a:pt x="6266" y="85898"/>
                    <a:pt x="3829" y="84679"/>
                    <a:pt x="2203" y="83053"/>
                  </a:cubicBezTo>
                  <a:cubicBezTo>
                    <a:pt x="-1046" y="79397"/>
                    <a:pt x="-640" y="73709"/>
                    <a:pt x="3017" y="70459"/>
                  </a:cubicBezTo>
                  <a:lnTo>
                    <a:pt x="80616" y="2204"/>
                  </a:lnTo>
                  <a:cubicBezTo>
                    <a:pt x="84273" y="-1046"/>
                    <a:pt x="89960" y="-640"/>
                    <a:pt x="93211" y="3016"/>
                  </a:cubicBezTo>
                  <a:cubicBezTo>
                    <a:pt x="96461" y="6673"/>
                    <a:pt x="96054" y="12361"/>
                    <a:pt x="92398" y="15611"/>
                  </a:cubicBezTo>
                  <a:lnTo>
                    <a:pt x="14798" y="83866"/>
                  </a:lnTo>
                  <a:cubicBezTo>
                    <a:pt x="12767" y="85085"/>
                    <a:pt x="10736" y="85898"/>
                    <a:pt x="8704" y="85898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62703356-8AF5-DEF8-B60A-027B8AC1F0B3}"/>
                </a:ext>
              </a:extLst>
            </p:cNvPr>
            <p:cNvSpPr/>
            <p:nvPr/>
          </p:nvSpPr>
          <p:spPr>
            <a:xfrm>
              <a:off x="9482574" y="-1019121"/>
              <a:ext cx="95414" cy="85897"/>
            </a:xfrm>
            <a:custGeom>
              <a:avLst/>
              <a:gdLst>
                <a:gd name="connsiteX0" fmla="*/ 8704 w 95414"/>
                <a:gd name="connsiteY0" fmla="*/ 85898 h 85897"/>
                <a:gd name="connsiteX1" fmla="*/ 2204 w 95414"/>
                <a:gd name="connsiteY1" fmla="*/ 83054 h 85897"/>
                <a:gd name="connsiteX2" fmla="*/ 3017 w 95414"/>
                <a:gd name="connsiteY2" fmla="*/ 70459 h 85897"/>
                <a:gd name="connsiteX3" fmla="*/ 80615 w 95414"/>
                <a:gd name="connsiteY3" fmla="*/ 2204 h 85897"/>
                <a:gd name="connsiteX4" fmla="*/ 93210 w 95414"/>
                <a:gd name="connsiteY4" fmla="*/ 3016 h 85897"/>
                <a:gd name="connsiteX5" fmla="*/ 92398 w 95414"/>
                <a:gd name="connsiteY5" fmla="*/ 15611 h 85897"/>
                <a:gd name="connsiteX6" fmla="*/ 14798 w 95414"/>
                <a:gd name="connsiteY6" fmla="*/ 83866 h 85897"/>
                <a:gd name="connsiteX7" fmla="*/ 8704 w 95414"/>
                <a:gd name="connsiteY7" fmla="*/ 85898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4" y="85898"/>
                  </a:moveTo>
                  <a:cubicBezTo>
                    <a:pt x="6267" y="85898"/>
                    <a:pt x="3829" y="84679"/>
                    <a:pt x="2204" y="83054"/>
                  </a:cubicBezTo>
                  <a:cubicBezTo>
                    <a:pt x="-1046" y="79397"/>
                    <a:pt x="-640" y="73709"/>
                    <a:pt x="3017" y="70459"/>
                  </a:cubicBezTo>
                  <a:lnTo>
                    <a:pt x="80615" y="2204"/>
                  </a:lnTo>
                  <a:cubicBezTo>
                    <a:pt x="84273" y="-1046"/>
                    <a:pt x="89960" y="-640"/>
                    <a:pt x="93210" y="3016"/>
                  </a:cubicBezTo>
                  <a:cubicBezTo>
                    <a:pt x="96461" y="6673"/>
                    <a:pt x="96054" y="12361"/>
                    <a:pt x="92398" y="15611"/>
                  </a:cubicBezTo>
                  <a:lnTo>
                    <a:pt x="14798" y="83866"/>
                  </a:lnTo>
                  <a:cubicBezTo>
                    <a:pt x="12767" y="85085"/>
                    <a:pt x="10736" y="85898"/>
                    <a:pt x="8704" y="85898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99466E71-49B6-68F2-DBBB-5E569AC9630B}"/>
                </a:ext>
              </a:extLst>
            </p:cNvPr>
            <p:cNvSpPr/>
            <p:nvPr/>
          </p:nvSpPr>
          <p:spPr>
            <a:xfrm>
              <a:off x="9305029" y="-1030497"/>
              <a:ext cx="95414" cy="85897"/>
            </a:xfrm>
            <a:custGeom>
              <a:avLst/>
              <a:gdLst>
                <a:gd name="connsiteX0" fmla="*/ 8704 w 95414"/>
                <a:gd name="connsiteY0" fmla="*/ 85897 h 85897"/>
                <a:gd name="connsiteX1" fmla="*/ 2203 w 95414"/>
                <a:gd name="connsiteY1" fmla="*/ 83054 h 85897"/>
                <a:gd name="connsiteX2" fmla="*/ 3017 w 95414"/>
                <a:gd name="connsiteY2" fmla="*/ 70459 h 85897"/>
                <a:gd name="connsiteX3" fmla="*/ 80616 w 95414"/>
                <a:gd name="connsiteY3" fmla="*/ 2204 h 85897"/>
                <a:gd name="connsiteX4" fmla="*/ 93211 w 95414"/>
                <a:gd name="connsiteY4" fmla="*/ 3016 h 85897"/>
                <a:gd name="connsiteX5" fmla="*/ 92398 w 95414"/>
                <a:gd name="connsiteY5" fmla="*/ 15611 h 85897"/>
                <a:gd name="connsiteX6" fmla="*/ 14798 w 95414"/>
                <a:gd name="connsiteY6" fmla="*/ 83866 h 85897"/>
                <a:gd name="connsiteX7" fmla="*/ 8704 w 95414"/>
                <a:gd name="connsiteY7" fmla="*/ 85897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4" y="85897"/>
                  </a:moveTo>
                  <a:cubicBezTo>
                    <a:pt x="6266" y="85897"/>
                    <a:pt x="3829" y="84679"/>
                    <a:pt x="2203" y="83054"/>
                  </a:cubicBezTo>
                  <a:cubicBezTo>
                    <a:pt x="-1046" y="79397"/>
                    <a:pt x="-640" y="73709"/>
                    <a:pt x="3017" y="70459"/>
                  </a:cubicBezTo>
                  <a:lnTo>
                    <a:pt x="80616" y="2204"/>
                  </a:lnTo>
                  <a:cubicBezTo>
                    <a:pt x="84273" y="-1046"/>
                    <a:pt x="89960" y="-640"/>
                    <a:pt x="93211" y="3016"/>
                  </a:cubicBezTo>
                  <a:cubicBezTo>
                    <a:pt x="96461" y="6673"/>
                    <a:pt x="96054" y="12361"/>
                    <a:pt x="92398" y="15611"/>
                  </a:cubicBezTo>
                  <a:lnTo>
                    <a:pt x="14798" y="83866"/>
                  </a:lnTo>
                  <a:cubicBezTo>
                    <a:pt x="12767" y="85085"/>
                    <a:pt x="10736" y="85897"/>
                    <a:pt x="8704" y="85897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D92B46-7C42-39CD-2DB0-507A4DEA9CE6}"/>
              </a:ext>
            </a:extLst>
          </p:cNvPr>
          <p:cNvGrpSpPr/>
          <p:nvPr/>
        </p:nvGrpSpPr>
        <p:grpSpPr>
          <a:xfrm>
            <a:off x="1679083" y="2757845"/>
            <a:ext cx="2670809" cy="584775"/>
            <a:chOff x="1743507" y="2465949"/>
            <a:chExt cx="2670809" cy="584775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A0119D7-6A9A-8810-3D75-097F3C13EC1C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TextBox 6">
              <a:extLst>
                <a:ext uri="{FF2B5EF4-FFF2-40B4-BE49-F238E27FC236}">
                  <a16:creationId xmlns:a16="http://schemas.microsoft.com/office/drawing/2014/main" id="{7D3EE11B-8604-4D52-D636-8E5CDFABA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研究背景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3930028-EB3F-F8E5-D47C-1F10C09F787D}"/>
                </a:ext>
              </a:extLst>
            </p:cNvPr>
            <p:cNvSpPr txBox="1"/>
            <p:nvPr/>
          </p:nvSpPr>
          <p:spPr>
            <a:xfrm>
              <a:off x="1743507" y="2465949"/>
              <a:ext cx="6126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042964"/>
                  </a:solidFill>
                  <a:latin typeface="Aa厚底黑" panose="00020600040101010101" pitchFamily="18" charset="-122"/>
                  <a:ea typeface="Aa厚底黑" panose="00020600040101010101" pitchFamily="18" charset="-122"/>
                </a:rPr>
                <a:t>01</a:t>
              </a:r>
              <a:endParaRPr lang="zh-CN" altLang="en-US" sz="3200" dirty="0">
                <a:solidFill>
                  <a:srgbClr val="042964"/>
                </a:solidFill>
                <a:latin typeface="Aa厚底黑" panose="00020600040101010101" pitchFamily="18" charset="-122"/>
                <a:ea typeface="Aa厚底黑" panose="00020600040101010101" pitchFamily="18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A836EC5-12A2-59A1-EBA7-4694579635C3}"/>
              </a:ext>
            </a:extLst>
          </p:cNvPr>
          <p:cNvGrpSpPr/>
          <p:nvPr/>
        </p:nvGrpSpPr>
        <p:grpSpPr>
          <a:xfrm>
            <a:off x="4680783" y="2757845"/>
            <a:ext cx="2670809" cy="584775"/>
            <a:chOff x="1743507" y="2465949"/>
            <a:chExt cx="2670809" cy="584775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221CAB9D-A1B5-946F-8C90-DD13CE6A55C2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6">
              <a:extLst>
                <a:ext uri="{FF2B5EF4-FFF2-40B4-BE49-F238E27FC236}">
                  <a16:creationId xmlns:a16="http://schemas.microsoft.com/office/drawing/2014/main" id="{E8D8AEDA-195D-EB93-DB09-D1A6E47EB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defTabSz="974725" eaLnBrk="0" hangingPunct="0">
                <a:defRPr sz="1600">
                  <a:solidFill>
                    <a:schemeClr val="bg1"/>
                  </a:solidFill>
                  <a:cs typeface="+mn-ea"/>
                </a:defRPr>
              </a:lvl1pPr>
              <a:lvl2pPr marL="742950" indent="-285750" defTabSz="974725" eaLnBrk="0" hangingPunct="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ym typeface="+mn-lt"/>
                </a:rPr>
                <a:t>研究目的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4652804-8C6D-6A79-0D07-F2F14BBC6DAD}"/>
                </a:ext>
              </a:extLst>
            </p:cNvPr>
            <p:cNvSpPr txBox="1"/>
            <p:nvPr/>
          </p:nvSpPr>
          <p:spPr>
            <a:xfrm>
              <a:off x="1743507" y="2465949"/>
              <a:ext cx="6928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042964"/>
                  </a:solidFill>
                  <a:latin typeface="Aa厚底黑" panose="00020600040101010101" pitchFamily="18" charset="-122"/>
                  <a:ea typeface="Aa厚底黑" panose="00020600040101010101" pitchFamily="18" charset="-122"/>
                </a:rPr>
                <a:t>02</a:t>
              </a:r>
              <a:endParaRPr lang="zh-CN" altLang="en-US" sz="3200" dirty="0">
                <a:solidFill>
                  <a:srgbClr val="042964"/>
                </a:solidFill>
                <a:latin typeface="Aa厚底黑" panose="00020600040101010101" pitchFamily="18" charset="-122"/>
                <a:ea typeface="Aa厚底黑" panose="00020600040101010101" pitchFamily="18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3951D8A-6010-5C23-D6F0-C3F8E075072B}"/>
              </a:ext>
            </a:extLst>
          </p:cNvPr>
          <p:cNvGrpSpPr/>
          <p:nvPr/>
        </p:nvGrpSpPr>
        <p:grpSpPr>
          <a:xfrm>
            <a:off x="7682483" y="2757845"/>
            <a:ext cx="2670809" cy="584775"/>
            <a:chOff x="1743507" y="2465949"/>
            <a:chExt cx="2670809" cy="584775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8A97AE51-DC38-C66C-3B7A-B99C962741C1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6">
              <a:extLst>
                <a:ext uri="{FF2B5EF4-FFF2-40B4-BE49-F238E27FC236}">
                  <a16:creationId xmlns:a16="http://schemas.microsoft.com/office/drawing/2014/main" id="{0D2C84C5-5E68-E7D8-4750-359497CA1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defTabSz="974725" eaLnBrk="0" hangingPunct="0">
                <a:defRPr sz="1600">
                  <a:solidFill>
                    <a:schemeClr val="bg1"/>
                  </a:solidFill>
                  <a:cs typeface="+mn-ea"/>
                </a:defRPr>
              </a:lvl1pPr>
              <a:lvl2pPr marL="742950" indent="-285750" defTabSz="974725" eaLnBrk="0" hangingPunct="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ym typeface="+mn-lt"/>
                </a:rPr>
                <a:t>研究设计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6BCFEE9-3DB5-0825-EFF9-99AB60B116D0}"/>
                </a:ext>
              </a:extLst>
            </p:cNvPr>
            <p:cNvSpPr txBox="1"/>
            <p:nvPr/>
          </p:nvSpPr>
          <p:spPr>
            <a:xfrm>
              <a:off x="1743507" y="2465949"/>
              <a:ext cx="6799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042964"/>
                  </a:solidFill>
                  <a:latin typeface="Aa厚底黑" panose="00020600040101010101" pitchFamily="18" charset="-122"/>
                  <a:ea typeface="Aa厚底黑" panose="00020600040101010101" pitchFamily="18" charset="-122"/>
                </a:rPr>
                <a:t>03</a:t>
              </a:r>
              <a:endParaRPr lang="zh-CN" altLang="en-US" sz="3200" dirty="0">
                <a:solidFill>
                  <a:srgbClr val="042964"/>
                </a:solidFill>
                <a:latin typeface="Aa厚底黑" panose="00020600040101010101" pitchFamily="18" charset="-122"/>
                <a:ea typeface="Aa厚底黑" panose="00020600040101010101" pitchFamily="18" charset="-122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30775A1-DDBC-877C-7158-2382E0CA6D0B}"/>
              </a:ext>
            </a:extLst>
          </p:cNvPr>
          <p:cNvGrpSpPr/>
          <p:nvPr/>
        </p:nvGrpSpPr>
        <p:grpSpPr>
          <a:xfrm>
            <a:off x="1679083" y="3787409"/>
            <a:ext cx="2670809" cy="584775"/>
            <a:chOff x="1743507" y="2465949"/>
            <a:chExt cx="2670809" cy="584775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B044D0B0-3759-3491-277A-325D84FD6654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6">
              <a:extLst>
                <a:ext uri="{FF2B5EF4-FFF2-40B4-BE49-F238E27FC236}">
                  <a16:creationId xmlns:a16="http://schemas.microsoft.com/office/drawing/2014/main" id="{75C2EECB-0BDA-ADA4-8E4D-E5908B456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defTabSz="974725" eaLnBrk="0" hangingPunct="0">
                <a:defRPr sz="1600">
                  <a:solidFill>
                    <a:schemeClr val="bg1"/>
                  </a:solidFill>
                  <a:cs typeface="+mn-ea"/>
                </a:defRPr>
              </a:lvl1pPr>
              <a:lvl2pPr marL="742950" indent="-285750" defTabSz="974725" eaLnBrk="0" hangingPunct="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ym typeface="+mn-lt"/>
                </a:rPr>
                <a:t>研究方法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A471BCA-E538-61D9-1CEE-B4DC33062121}"/>
                </a:ext>
              </a:extLst>
            </p:cNvPr>
            <p:cNvSpPr txBox="1"/>
            <p:nvPr/>
          </p:nvSpPr>
          <p:spPr>
            <a:xfrm>
              <a:off x="1743507" y="2465949"/>
              <a:ext cx="7024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042964"/>
                  </a:solidFill>
                  <a:latin typeface="Aa厚底黑" panose="00020600040101010101" pitchFamily="18" charset="-122"/>
                  <a:ea typeface="Aa厚底黑" panose="00020600040101010101" pitchFamily="18" charset="-122"/>
                </a:rPr>
                <a:t>04</a:t>
              </a:r>
              <a:endParaRPr lang="zh-CN" altLang="en-US" sz="3200" dirty="0">
                <a:solidFill>
                  <a:srgbClr val="042964"/>
                </a:solidFill>
                <a:latin typeface="Aa厚底黑" panose="00020600040101010101" pitchFamily="18" charset="-122"/>
                <a:ea typeface="Aa厚底黑" panose="00020600040101010101" pitchFamily="18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7249226-0CD4-A1E6-3E5B-65F3C62BCC71}"/>
              </a:ext>
            </a:extLst>
          </p:cNvPr>
          <p:cNvGrpSpPr/>
          <p:nvPr/>
        </p:nvGrpSpPr>
        <p:grpSpPr>
          <a:xfrm>
            <a:off x="4680783" y="3787409"/>
            <a:ext cx="2670809" cy="584775"/>
            <a:chOff x="1743507" y="2465949"/>
            <a:chExt cx="2670809" cy="584775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0C4B0FAF-0AC6-8AEE-65A4-7D44BC8B7139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57360328-0C3F-D640-47EA-A0383092E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defTabSz="974725" eaLnBrk="0" hangingPunct="0">
                <a:defRPr sz="1600">
                  <a:solidFill>
                    <a:schemeClr val="bg1"/>
                  </a:solidFill>
                  <a:cs typeface="+mn-ea"/>
                </a:defRPr>
              </a:lvl1pPr>
              <a:lvl2pPr marL="742950" indent="-285750" defTabSz="974725" eaLnBrk="0" hangingPunct="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ym typeface="+mn-lt"/>
                </a:rPr>
                <a:t>预期结果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60B9BFE-9753-7DC1-B481-DC17797DA509}"/>
                </a:ext>
              </a:extLst>
            </p:cNvPr>
            <p:cNvSpPr txBox="1"/>
            <p:nvPr/>
          </p:nvSpPr>
          <p:spPr>
            <a:xfrm>
              <a:off x="1743507" y="2465949"/>
              <a:ext cx="6783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042964"/>
                  </a:solidFill>
                  <a:latin typeface="Aa厚底黑" panose="00020600040101010101" pitchFamily="18" charset="-122"/>
                  <a:ea typeface="Aa厚底黑" panose="00020600040101010101" pitchFamily="18" charset="-122"/>
                </a:rPr>
                <a:t>05</a:t>
              </a:r>
              <a:endParaRPr lang="zh-CN" altLang="en-US" sz="3200" dirty="0">
                <a:solidFill>
                  <a:srgbClr val="042964"/>
                </a:solidFill>
                <a:latin typeface="Aa厚底黑" panose="00020600040101010101" pitchFamily="18" charset="-122"/>
                <a:ea typeface="Aa厚底黑" panose="00020600040101010101" pitchFamily="18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3309A67-4C94-2EAA-FE57-6492B5F8C8F4}"/>
              </a:ext>
            </a:extLst>
          </p:cNvPr>
          <p:cNvGrpSpPr/>
          <p:nvPr/>
        </p:nvGrpSpPr>
        <p:grpSpPr>
          <a:xfrm>
            <a:off x="7682483" y="3787409"/>
            <a:ext cx="2670809" cy="584775"/>
            <a:chOff x="1743507" y="2465949"/>
            <a:chExt cx="2670809" cy="584775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04235088-6A77-1093-0E1F-FBF78052E3F0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6">
              <a:extLst>
                <a:ext uri="{FF2B5EF4-FFF2-40B4-BE49-F238E27FC236}">
                  <a16:creationId xmlns:a16="http://schemas.microsoft.com/office/drawing/2014/main" id="{58A8DA58-4B09-D45B-2BFF-B15BD1223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defTabSz="974725" eaLnBrk="0" hangingPunct="0">
                <a:defRPr sz="1600">
                  <a:solidFill>
                    <a:schemeClr val="bg1"/>
                  </a:solidFill>
                  <a:cs typeface="+mn-ea"/>
                </a:defRPr>
              </a:lvl1pPr>
              <a:lvl2pPr marL="742950" indent="-285750" defTabSz="974725" eaLnBrk="0" hangingPunct="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ym typeface="+mn-lt"/>
                </a:rPr>
                <a:t>研究计划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79022E2-823A-EA86-A10D-2CA4E96C84C5}"/>
                </a:ext>
              </a:extLst>
            </p:cNvPr>
            <p:cNvSpPr txBox="1"/>
            <p:nvPr/>
          </p:nvSpPr>
          <p:spPr>
            <a:xfrm>
              <a:off x="1743507" y="2465949"/>
              <a:ext cx="6944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042964"/>
                  </a:solidFill>
                  <a:latin typeface="Aa厚底黑" panose="00020600040101010101" pitchFamily="18" charset="-122"/>
                  <a:ea typeface="Aa厚底黑" panose="00020600040101010101" pitchFamily="18" charset="-122"/>
                </a:rPr>
                <a:t>06</a:t>
              </a:r>
              <a:endParaRPr lang="zh-CN" altLang="en-US" sz="3200" dirty="0">
                <a:solidFill>
                  <a:srgbClr val="042964"/>
                </a:solidFill>
                <a:latin typeface="Aa厚底黑" panose="00020600040101010101" pitchFamily="18" charset="-122"/>
                <a:ea typeface="Aa厚底黑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7218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4D92B46-7C42-39CD-2DB0-507A4DEA9CE6}"/>
              </a:ext>
            </a:extLst>
          </p:cNvPr>
          <p:cNvGrpSpPr/>
          <p:nvPr/>
        </p:nvGrpSpPr>
        <p:grpSpPr>
          <a:xfrm>
            <a:off x="-253689" y="803268"/>
            <a:ext cx="2456981" cy="403477"/>
            <a:chOff x="2394523" y="2527746"/>
            <a:chExt cx="2078757" cy="403477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A0119D7-6A9A-8810-3D75-097F3C13EC1C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TextBox 6">
              <a:extLst>
                <a:ext uri="{FF2B5EF4-FFF2-40B4-BE49-F238E27FC236}">
                  <a16:creationId xmlns:a16="http://schemas.microsoft.com/office/drawing/2014/main" id="{7D3EE11B-8604-4D52-D636-8E5CDFABA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7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预测结果</a:t>
              </a:r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8C5398FF-5BA9-6891-20C3-E12FB589F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63382" y="4201994"/>
            <a:ext cx="2589440" cy="172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62E912-80CE-9F7F-2C89-DEB7DF131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29181" y="4197340"/>
            <a:ext cx="2593965" cy="172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C7AE300-DBCB-5289-F439-FF9E5B025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58482" y="4197340"/>
            <a:ext cx="2593965" cy="172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B44D70F-187F-6812-FEC1-EC260C81A61E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2694515" y="2724284"/>
            <a:ext cx="9100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22617579-1CBF-7F2A-912D-CF5232E2A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609" y="2106340"/>
            <a:ext cx="1233894" cy="1235889"/>
          </a:xfrm>
          <a:prstGeom prst="ellipse">
            <a:avLst/>
          </a:prstGeom>
          <a:noFill/>
          <a:ln w="127000">
            <a:solidFill>
              <a:srgbClr val="D6E0E6"/>
            </a:solidFill>
            <a:round/>
            <a:headEnd/>
            <a:tailEnd/>
          </a:ln>
        </p:spPr>
        <p:txBody>
          <a:bodyPr vert="horz" wrap="square" lIns="32606" tIns="41408" rIns="32606" bIns="4140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添加描述文本</a:t>
            </a:r>
          </a:p>
        </p:txBody>
      </p:sp>
      <p:sp>
        <p:nvSpPr>
          <p:cNvPr id="8" name="Oval 15">
            <a:extLst>
              <a:ext uri="{FF2B5EF4-FFF2-40B4-BE49-F238E27FC236}">
                <a16:creationId xmlns:a16="http://schemas.microsoft.com/office/drawing/2014/main" id="{4F9C37F0-EB82-34F6-B6E5-CAB77A2BC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357" y="2225112"/>
            <a:ext cx="994160" cy="998350"/>
          </a:xfrm>
          <a:prstGeom prst="ellipse">
            <a:avLst/>
          </a:prstGeom>
          <a:noFill/>
          <a:ln w="127000">
            <a:solidFill>
              <a:srgbClr val="042964"/>
            </a:solidFill>
            <a:round/>
            <a:headEnd/>
            <a:tailEnd/>
          </a:ln>
          <a:effectLst/>
        </p:spPr>
        <p:txBody>
          <a:bodyPr vert="horz" wrap="square" lIns="82821" tIns="41408" rIns="82821" bIns="4140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9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grpSp>
        <p:nvGrpSpPr>
          <p:cNvPr id="9" name="Group 22">
            <a:extLst>
              <a:ext uri="{FF2B5EF4-FFF2-40B4-BE49-F238E27FC236}">
                <a16:creationId xmlns:a16="http://schemas.microsoft.com/office/drawing/2014/main" id="{3DA427A8-A2F1-2015-EC09-2A9F0AE7D2B6}"/>
              </a:ext>
            </a:extLst>
          </p:cNvPr>
          <p:cNvGrpSpPr>
            <a:grpSpLocks/>
          </p:cNvGrpSpPr>
          <p:nvPr/>
        </p:nvGrpSpPr>
        <p:grpSpPr bwMode="auto">
          <a:xfrm>
            <a:off x="6196989" y="1687162"/>
            <a:ext cx="1026157" cy="456387"/>
            <a:chOff x="0" y="0"/>
            <a:chExt cx="1131895" cy="504056"/>
          </a:xfrm>
        </p:grpSpPr>
        <p:sp>
          <p:nvSpPr>
            <p:cNvPr id="10" name="矩形 46">
              <a:extLst>
                <a:ext uri="{FF2B5EF4-FFF2-40B4-BE49-F238E27FC236}">
                  <a16:creationId xmlns:a16="http://schemas.microsoft.com/office/drawing/2014/main" id="{1E38C262-E340-1D08-E8A6-DE10FA1DE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47">
              <a:extLst>
                <a:ext uri="{FF2B5EF4-FFF2-40B4-BE49-F238E27FC236}">
                  <a16:creationId xmlns:a16="http://schemas.microsoft.com/office/drawing/2014/main" id="{32E20785-F42A-494C-6E27-BEFCEB205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6" y="41771"/>
              <a:ext cx="1080119" cy="424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900" b="1" dirty="0">
                  <a:solidFill>
                    <a:schemeClr val="bg1"/>
                  </a:solidFill>
                  <a:cs typeface="+mn-ea"/>
                  <a:sym typeface="+mn-lt"/>
                </a:rPr>
                <a:t>关键字</a:t>
              </a:r>
            </a:p>
          </p:txBody>
        </p:sp>
      </p:grpSp>
      <p:sp>
        <p:nvSpPr>
          <p:cNvPr id="12" name="矩形 60">
            <a:extLst>
              <a:ext uri="{FF2B5EF4-FFF2-40B4-BE49-F238E27FC236}">
                <a16:creationId xmlns:a16="http://schemas.microsoft.com/office/drawing/2014/main" id="{C4D6C8AA-F006-9418-AC95-3C13640B6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589" y="1591038"/>
            <a:ext cx="3597261" cy="629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  <a:sym typeface="+mn-lt"/>
              </a:rPr>
              <a:t>... ...</a:t>
            </a:r>
          </a:p>
        </p:txBody>
      </p: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4C5E9D5-FC1A-10A7-4F12-4F9FD33B4406}"/>
              </a:ext>
            </a:extLst>
          </p:cNvPr>
          <p:cNvGrpSpPr>
            <a:grpSpLocks/>
          </p:cNvGrpSpPr>
          <p:nvPr/>
        </p:nvGrpSpPr>
        <p:grpSpPr bwMode="auto">
          <a:xfrm>
            <a:off x="6196989" y="2487563"/>
            <a:ext cx="1026157" cy="456387"/>
            <a:chOff x="0" y="0"/>
            <a:chExt cx="1131895" cy="504056"/>
          </a:xfrm>
        </p:grpSpPr>
        <p:sp>
          <p:nvSpPr>
            <p:cNvPr id="14" name="矩形 46">
              <a:extLst>
                <a:ext uri="{FF2B5EF4-FFF2-40B4-BE49-F238E27FC236}">
                  <a16:creationId xmlns:a16="http://schemas.microsoft.com/office/drawing/2014/main" id="{2E956DA1-6D2A-2AEE-971F-CBC449F57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47">
              <a:extLst>
                <a:ext uri="{FF2B5EF4-FFF2-40B4-BE49-F238E27FC236}">
                  <a16:creationId xmlns:a16="http://schemas.microsoft.com/office/drawing/2014/main" id="{0C570727-F23A-C2E6-6F55-ACCC686EA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6" y="41771"/>
              <a:ext cx="1080119" cy="424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900" b="1" dirty="0">
                  <a:solidFill>
                    <a:schemeClr val="bg1"/>
                  </a:solidFill>
                  <a:cs typeface="+mn-ea"/>
                  <a:sym typeface="+mn-lt"/>
                </a:rPr>
                <a:t>关键字</a:t>
              </a:r>
            </a:p>
          </p:txBody>
        </p:sp>
      </p:grpSp>
      <p:grpSp>
        <p:nvGrpSpPr>
          <p:cNvPr id="17" name="Group 22">
            <a:extLst>
              <a:ext uri="{FF2B5EF4-FFF2-40B4-BE49-F238E27FC236}">
                <a16:creationId xmlns:a16="http://schemas.microsoft.com/office/drawing/2014/main" id="{4B5B292C-39E4-41DC-794F-22B2D9192D1F}"/>
              </a:ext>
            </a:extLst>
          </p:cNvPr>
          <p:cNvGrpSpPr>
            <a:grpSpLocks/>
          </p:cNvGrpSpPr>
          <p:nvPr/>
        </p:nvGrpSpPr>
        <p:grpSpPr bwMode="auto">
          <a:xfrm>
            <a:off x="6196989" y="3299578"/>
            <a:ext cx="1026157" cy="456387"/>
            <a:chOff x="0" y="0"/>
            <a:chExt cx="1131894" cy="504056"/>
          </a:xfrm>
        </p:grpSpPr>
        <p:sp>
          <p:nvSpPr>
            <p:cNvPr id="18" name="矩形 46">
              <a:extLst>
                <a:ext uri="{FF2B5EF4-FFF2-40B4-BE49-F238E27FC236}">
                  <a16:creationId xmlns:a16="http://schemas.microsoft.com/office/drawing/2014/main" id="{1676526C-4EE0-CD8B-DB90-0D680B54A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47">
              <a:extLst>
                <a:ext uri="{FF2B5EF4-FFF2-40B4-BE49-F238E27FC236}">
                  <a16:creationId xmlns:a16="http://schemas.microsoft.com/office/drawing/2014/main" id="{BEB5051D-6061-4012-58BA-3345A0AAA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3" y="41771"/>
              <a:ext cx="1080121" cy="424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900" b="1">
                  <a:solidFill>
                    <a:schemeClr val="bg1"/>
                  </a:solidFill>
                  <a:cs typeface="+mn-ea"/>
                  <a:sym typeface="+mn-lt"/>
                </a:rPr>
                <a:t>关键字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B359A40-885F-42A9-E287-512784039B3B}"/>
              </a:ext>
            </a:extLst>
          </p:cNvPr>
          <p:cNvGrpSpPr/>
          <p:nvPr/>
        </p:nvGrpSpPr>
        <p:grpSpPr>
          <a:xfrm>
            <a:off x="4896716" y="1893267"/>
            <a:ext cx="1300273" cy="1612411"/>
            <a:chOff x="3851918" y="1267706"/>
            <a:chExt cx="1077194" cy="1333449"/>
          </a:xfrm>
        </p:grpSpPr>
        <p:cxnSp>
          <p:nvCxnSpPr>
            <p:cNvPr id="22" name="肘形连接符 42">
              <a:extLst>
                <a:ext uri="{FF2B5EF4-FFF2-40B4-BE49-F238E27FC236}">
                  <a16:creationId xmlns:a16="http://schemas.microsoft.com/office/drawing/2014/main" id="{7DF60153-347A-DB8E-AD08-2CB3F4BB3A1E}"/>
                </a:ext>
              </a:extLst>
            </p:cNvPr>
            <p:cNvCxnSpPr/>
            <p:nvPr/>
          </p:nvCxnSpPr>
          <p:spPr>
            <a:xfrm rot="16200000" flipH="1">
              <a:off x="4343275" y="2020110"/>
              <a:ext cx="750262" cy="41182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43">
              <a:extLst>
                <a:ext uri="{FF2B5EF4-FFF2-40B4-BE49-F238E27FC236}">
                  <a16:creationId xmlns:a16="http://schemas.microsoft.com/office/drawing/2014/main" id="{1990EFAF-A53A-1A8E-A6F3-669F7030E955}"/>
                </a:ext>
              </a:extLst>
            </p:cNvPr>
            <p:cNvCxnSpPr/>
            <p:nvPr/>
          </p:nvCxnSpPr>
          <p:spPr>
            <a:xfrm rot="5400000" flipH="1" flipV="1">
              <a:off x="4426808" y="1353388"/>
              <a:ext cx="583191" cy="411828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AD773EBA-A99A-4D5E-3725-32C4F6853B94}"/>
                </a:ext>
              </a:extLst>
            </p:cNvPr>
            <p:cNvCxnSpPr>
              <a:endCxn id="14" idx="1"/>
            </p:cNvCxnSpPr>
            <p:nvPr/>
          </p:nvCxnSpPr>
          <p:spPr>
            <a:xfrm>
              <a:off x="3851920" y="1947897"/>
              <a:ext cx="1077194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60">
            <a:extLst>
              <a:ext uri="{FF2B5EF4-FFF2-40B4-BE49-F238E27FC236}">
                <a16:creationId xmlns:a16="http://schemas.microsoft.com/office/drawing/2014/main" id="{4EB5E4D2-D5DD-977E-B406-E2063114F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589" y="2391720"/>
            <a:ext cx="3597261" cy="638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  <a:sym typeface="+mn-lt"/>
              </a:rPr>
              <a:t>... ...</a:t>
            </a:r>
          </a:p>
        </p:txBody>
      </p:sp>
      <p:sp>
        <p:nvSpPr>
          <p:cNvPr id="26" name="矩形 60">
            <a:extLst>
              <a:ext uri="{FF2B5EF4-FFF2-40B4-BE49-F238E27FC236}">
                <a16:creationId xmlns:a16="http://schemas.microsoft.com/office/drawing/2014/main" id="{AA5EF320-EF68-66EA-63C6-DEED7970B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589" y="3192402"/>
            <a:ext cx="3597261" cy="638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  <a:sym typeface="+mn-lt"/>
              </a:rPr>
              <a:t>... ...</a:t>
            </a:r>
          </a:p>
        </p:txBody>
      </p:sp>
    </p:spTree>
    <p:extLst>
      <p:ext uri="{BB962C8B-B14F-4D97-AF65-F5344CB8AC3E}">
        <p14:creationId xmlns:p14="http://schemas.microsoft.com/office/powerpoint/2010/main" val="2482356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4D92B46-7C42-39CD-2DB0-507A4DEA9CE6}"/>
              </a:ext>
            </a:extLst>
          </p:cNvPr>
          <p:cNvGrpSpPr/>
          <p:nvPr/>
        </p:nvGrpSpPr>
        <p:grpSpPr>
          <a:xfrm>
            <a:off x="-253689" y="803268"/>
            <a:ext cx="2456981" cy="403477"/>
            <a:chOff x="2394523" y="2527746"/>
            <a:chExt cx="2078757" cy="403477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A0119D7-6A9A-8810-3D75-097F3C13EC1C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TextBox 6">
              <a:extLst>
                <a:ext uri="{FF2B5EF4-FFF2-40B4-BE49-F238E27FC236}">
                  <a16:creationId xmlns:a16="http://schemas.microsoft.com/office/drawing/2014/main" id="{7D3EE11B-8604-4D52-D636-8E5CDFABA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7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预测结果</a:t>
              </a:r>
            </a:p>
          </p:txBody>
        </p:sp>
      </p:grpSp>
      <p:sp>
        <p:nvSpPr>
          <p:cNvPr id="2" name="空心弧 1">
            <a:extLst>
              <a:ext uri="{FF2B5EF4-FFF2-40B4-BE49-F238E27FC236}">
                <a16:creationId xmlns:a16="http://schemas.microsoft.com/office/drawing/2014/main" id="{573CA6CA-962A-D714-D72F-E7AF57A985F8}"/>
              </a:ext>
            </a:extLst>
          </p:cNvPr>
          <p:cNvSpPr/>
          <p:nvPr/>
        </p:nvSpPr>
        <p:spPr>
          <a:xfrm rot="5400000">
            <a:off x="1749516" y="1800789"/>
            <a:ext cx="3326795" cy="3095766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96778" tIns="48390" rIns="96778" bIns="48390" anchor="ctr"/>
          <a:lstStyle/>
          <a:p>
            <a:pPr algn="ctr" defTabSz="967827">
              <a:defRPr/>
            </a:pPr>
            <a:endParaRPr lang="zh-CN" altLang="en-US" sz="2635" kern="0" dirty="0">
              <a:solidFill>
                <a:prstClr val="black"/>
              </a:solidFill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667DF3-F90A-C2A3-8C1B-11816DD9789D}"/>
              </a:ext>
            </a:extLst>
          </p:cNvPr>
          <p:cNvCxnSpPr/>
          <p:nvPr/>
        </p:nvCxnSpPr>
        <p:spPr bwMode="auto">
          <a:xfrm>
            <a:off x="4057967" y="1891004"/>
            <a:ext cx="1525753" cy="0"/>
          </a:xfrm>
          <a:prstGeom prst="line">
            <a:avLst/>
          </a:prstGeom>
          <a:noFill/>
          <a:ln w="12700" cap="flat" cmpd="sng" algn="ctr">
            <a:solidFill>
              <a:srgbClr val="9DA8B1"/>
            </a:solidFill>
            <a:prstDash val="solid"/>
          </a:ln>
          <a:effectLst/>
        </p:spPr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22C4B2E-BF1F-7446-A0DC-F2E803BDAA4C}"/>
              </a:ext>
            </a:extLst>
          </p:cNvPr>
          <p:cNvCxnSpPr/>
          <p:nvPr/>
        </p:nvCxnSpPr>
        <p:spPr bwMode="auto">
          <a:xfrm>
            <a:off x="4110518" y="4844854"/>
            <a:ext cx="1524073" cy="0"/>
          </a:xfrm>
          <a:prstGeom prst="line">
            <a:avLst/>
          </a:prstGeom>
          <a:noFill/>
          <a:ln w="12700" cap="flat" cmpd="sng" algn="ctr">
            <a:solidFill>
              <a:srgbClr val="9DA8B1"/>
            </a:solidFill>
            <a:prstDash val="solid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91564BE-0B1A-1C0B-F705-FFDA5DC958A7}"/>
              </a:ext>
            </a:extLst>
          </p:cNvPr>
          <p:cNvCxnSpPr/>
          <p:nvPr/>
        </p:nvCxnSpPr>
        <p:spPr bwMode="auto">
          <a:xfrm>
            <a:off x="4980562" y="2892703"/>
            <a:ext cx="1412160" cy="0"/>
          </a:xfrm>
          <a:prstGeom prst="line">
            <a:avLst/>
          </a:prstGeom>
          <a:noFill/>
          <a:ln w="12700" cap="flat" cmpd="sng" algn="ctr">
            <a:solidFill>
              <a:srgbClr val="9DA8B1"/>
            </a:solidFill>
            <a:prstDash val="solid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776E0E4-7878-1813-D59A-34E05AB00A68}"/>
              </a:ext>
            </a:extLst>
          </p:cNvPr>
          <p:cNvCxnSpPr/>
          <p:nvPr/>
        </p:nvCxnSpPr>
        <p:spPr bwMode="auto">
          <a:xfrm>
            <a:off x="4723427" y="4072437"/>
            <a:ext cx="1524959" cy="0"/>
          </a:xfrm>
          <a:prstGeom prst="line">
            <a:avLst/>
          </a:prstGeom>
          <a:noFill/>
          <a:ln w="12700" cap="flat" cmpd="sng" algn="ctr">
            <a:solidFill>
              <a:srgbClr val="9DA8B1"/>
            </a:solidFill>
            <a:prstDash val="solid"/>
          </a:ln>
          <a:effectLst/>
        </p:spPr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ACA6EF4-2CCC-4A14-A9CF-DD4AC501BCF2}"/>
              </a:ext>
            </a:extLst>
          </p:cNvPr>
          <p:cNvGrpSpPr>
            <a:grpSpLocks/>
          </p:cNvGrpSpPr>
          <p:nvPr/>
        </p:nvGrpSpPr>
        <p:grpSpPr bwMode="auto">
          <a:xfrm>
            <a:off x="1976347" y="2150749"/>
            <a:ext cx="2391798" cy="2391798"/>
            <a:chOff x="1103084" y="2155824"/>
            <a:chExt cx="3176815" cy="3176815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3F2B439-9731-C0AC-1DD6-409636A33D59}"/>
                </a:ext>
              </a:extLst>
            </p:cNvPr>
            <p:cNvSpPr/>
            <p:nvPr/>
          </p:nvSpPr>
          <p:spPr>
            <a:xfrm>
              <a:off x="1103084" y="2155824"/>
              <a:ext cx="3176815" cy="3176815"/>
            </a:xfrm>
            <a:prstGeom prst="ellipse">
              <a:avLst/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9BA75F5-48DE-FBD3-7748-DEAA26D9FDFB}"/>
                </a:ext>
              </a:extLst>
            </p:cNvPr>
            <p:cNvSpPr/>
            <p:nvPr/>
          </p:nvSpPr>
          <p:spPr>
            <a:xfrm>
              <a:off x="1281790" y="2334530"/>
              <a:ext cx="2819403" cy="2819403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67827">
                <a:defRPr/>
              </a:pPr>
              <a:endParaRPr lang="zh-CN" altLang="en-US" sz="1905" kern="0" dirty="0">
                <a:solidFill>
                  <a:prstClr val="white"/>
                </a:solidFill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3" name="椭圆 12">
            <a:extLst>
              <a:ext uri="{FF2B5EF4-FFF2-40B4-BE49-F238E27FC236}">
                <a16:creationId xmlns:a16="http://schemas.microsoft.com/office/drawing/2014/main" id="{44F0A1F7-B1B7-CB3D-A860-7A3E636EE0F9}"/>
              </a:ext>
            </a:extLst>
          </p:cNvPr>
          <p:cNvSpPr/>
          <p:nvPr/>
        </p:nvSpPr>
        <p:spPr>
          <a:xfrm>
            <a:off x="3817505" y="1661866"/>
            <a:ext cx="395143" cy="395143"/>
          </a:xfrm>
          <a:prstGeom prst="ellipse">
            <a:avLst/>
          </a:prstGeom>
          <a:solidFill>
            <a:srgbClr val="042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  <a:sym typeface="+mn-lt"/>
              </a:rPr>
              <a:t>1</a:t>
            </a:r>
            <a:endParaRPr lang="zh-CN" altLang="en-US" dirty="0">
              <a:solidFill>
                <a:schemeClr val="lt1"/>
              </a:solidFill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BACBBA3-7C31-5AFB-2B9C-D6AA43DF02F6}"/>
              </a:ext>
            </a:extLst>
          </p:cNvPr>
          <p:cNvSpPr/>
          <p:nvPr/>
        </p:nvSpPr>
        <p:spPr>
          <a:xfrm>
            <a:off x="4655919" y="2678987"/>
            <a:ext cx="395143" cy="395143"/>
          </a:xfrm>
          <a:prstGeom prst="ellipse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2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B99C6AC-F921-7EA1-700D-94FBE2E9EDDF}"/>
              </a:ext>
            </a:extLst>
          </p:cNvPr>
          <p:cNvSpPr/>
          <p:nvPr/>
        </p:nvSpPr>
        <p:spPr>
          <a:xfrm>
            <a:off x="4575536" y="3852106"/>
            <a:ext cx="395143" cy="395143"/>
          </a:xfrm>
          <a:prstGeom prst="ellipse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33C6BC1-6A35-35BC-F001-91D0B6D4A025}"/>
              </a:ext>
            </a:extLst>
          </p:cNvPr>
          <p:cNvSpPr/>
          <p:nvPr/>
        </p:nvSpPr>
        <p:spPr>
          <a:xfrm>
            <a:off x="3807309" y="4627108"/>
            <a:ext cx="395143" cy="395143"/>
          </a:xfrm>
          <a:prstGeom prst="ellipse">
            <a:avLst/>
          </a:prstGeom>
          <a:solidFill>
            <a:srgbClr val="042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  <a:sym typeface="+mn-lt"/>
              </a:rPr>
              <a:t>4</a:t>
            </a:r>
            <a:endParaRPr lang="zh-CN" altLang="en-US" dirty="0">
              <a:solidFill>
                <a:schemeClr val="lt1"/>
              </a:solidFill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7D96E4F-B4A8-F52C-ADE2-A14DBD32BBFE}"/>
              </a:ext>
            </a:extLst>
          </p:cNvPr>
          <p:cNvSpPr/>
          <p:nvPr/>
        </p:nvSpPr>
        <p:spPr>
          <a:xfrm>
            <a:off x="5620416" y="1486200"/>
            <a:ext cx="809444" cy="809608"/>
          </a:xfrm>
          <a:prstGeom prst="ellipse">
            <a:avLst/>
          </a:prstGeom>
          <a:solidFill>
            <a:srgbClr val="042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ym typeface="+mn-lt"/>
            </a:endParaRPr>
          </a:p>
        </p:txBody>
      </p:sp>
      <p:grpSp>
        <p:nvGrpSpPr>
          <p:cNvPr id="19" name="组合 54">
            <a:extLst>
              <a:ext uri="{FF2B5EF4-FFF2-40B4-BE49-F238E27FC236}">
                <a16:creationId xmlns:a16="http://schemas.microsoft.com/office/drawing/2014/main" id="{C354035A-8B67-8D30-D2E9-62ABD2CD65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18736" y="1609436"/>
            <a:ext cx="412805" cy="497241"/>
            <a:chOff x="3452849" y="2667439"/>
            <a:chExt cx="239345" cy="288607"/>
          </a:xfrm>
        </p:grpSpPr>
        <p:sp>
          <p:nvSpPr>
            <p:cNvPr id="20" name="Freeform 846">
              <a:extLst>
                <a:ext uri="{FF2B5EF4-FFF2-40B4-BE49-F238E27FC236}">
                  <a16:creationId xmlns:a16="http://schemas.microsoft.com/office/drawing/2014/main" id="{7ADBA49A-5545-BCE4-810F-F25FF0C3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849" y="2721892"/>
              <a:ext cx="239345" cy="234154"/>
            </a:xfrm>
            <a:custGeom>
              <a:avLst/>
              <a:gdLst>
                <a:gd name="T0" fmla="*/ 29 w 48"/>
                <a:gd name="T1" fmla="*/ 0 h 47"/>
                <a:gd name="T2" fmla="*/ 29 w 48"/>
                <a:gd name="T3" fmla="*/ 7 h 47"/>
                <a:gd name="T4" fmla="*/ 41 w 48"/>
                <a:gd name="T5" fmla="*/ 23 h 47"/>
                <a:gd name="T6" fmla="*/ 24 w 48"/>
                <a:gd name="T7" fmla="*/ 41 h 47"/>
                <a:gd name="T8" fmla="*/ 6 w 48"/>
                <a:gd name="T9" fmla="*/ 23 h 47"/>
                <a:gd name="T10" fmla="*/ 18 w 48"/>
                <a:gd name="T11" fmla="*/ 7 h 47"/>
                <a:gd name="T12" fmla="*/ 18 w 48"/>
                <a:gd name="T13" fmla="*/ 0 h 47"/>
                <a:gd name="T14" fmla="*/ 0 w 48"/>
                <a:gd name="T15" fmla="*/ 23 h 47"/>
                <a:gd name="T16" fmla="*/ 24 w 48"/>
                <a:gd name="T17" fmla="*/ 47 h 47"/>
                <a:gd name="T18" fmla="*/ 48 w 48"/>
                <a:gd name="T19" fmla="*/ 23 h 47"/>
                <a:gd name="T20" fmla="*/ 29 w 48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7">
                  <a:moveTo>
                    <a:pt x="29" y="0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36" y="9"/>
                    <a:pt x="41" y="16"/>
                    <a:pt x="41" y="23"/>
                  </a:cubicBezTo>
                  <a:cubicBezTo>
                    <a:pt x="41" y="33"/>
                    <a:pt x="33" y="41"/>
                    <a:pt x="24" y="41"/>
                  </a:cubicBezTo>
                  <a:cubicBezTo>
                    <a:pt x="14" y="41"/>
                    <a:pt x="6" y="33"/>
                    <a:pt x="6" y="23"/>
                  </a:cubicBezTo>
                  <a:cubicBezTo>
                    <a:pt x="6" y="16"/>
                    <a:pt x="11" y="9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7" y="2"/>
                    <a:pt x="0" y="12"/>
                    <a:pt x="0" y="23"/>
                  </a:cubicBezTo>
                  <a:cubicBezTo>
                    <a:pt x="0" y="37"/>
                    <a:pt x="10" y="47"/>
                    <a:pt x="24" y="47"/>
                  </a:cubicBezTo>
                  <a:cubicBezTo>
                    <a:pt x="37" y="47"/>
                    <a:pt x="48" y="37"/>
                    <a:pt x="48" y="23"/>
                  </a:cubicBezTo>
                  <a:cubicBezTo>
                    <a:pt x="48" y="12"/>
                    <a:pt x="40" y="2"/>
                    <a:pt x="29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3175" cap="flat" cmpd="sng" algn="ctr">
              <a:noFill/>
              <a:prstDash val="solid"/>
              <a:miter lim="800000"/>
            </a:ln>
            <a:effectLst>
              <a:outerShdw blurRad="558800" dist="38100" dir="8100000" algn="tr" rotWithShape="0">
                <a:prstClr val="black">
                  <a:alpha val="17000"/>
                </a:prstClr>
              </a:outerShdw>
            </a:effectLst>
          </p:spPr>
          <p:txBody>
            <a:bodyPr rot="0" spcFirstLastPara="0" vertOverflow="overflow" horzOverflow="overflow" vert="horz" wrap="square" lIns="72591" tIns="36295" rIns="72591" bIns="362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zh-CN" altLang="en-US" sz="1905" kern="0" dirty="0">
                <a:solidFill>
                  <a:prstClr val="white"/>
                </a:solidFill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1" name="Freeform 847">
              <a:extLst>
                <a:ext uri="{FF2B5EF4-FFF2-40B4-BE49-F238E27FC236}">
                  <a16:creationId xmlns:a16="http://schemas.microsoft.com/office/drawing/2014/main" id="{8719F291-A481-0BF1-0A48-19659D1F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7138" y="2667439"/>
              <a:ext cx="44424" cy="138859"/>
            </a:xfrm>
            <a:custGeom>
              <a:avLst/>
              <a:gdLst>
                <a:gd name="T0" fmla="*/ 7 w 9"/>
                <a:gd name="T1" fmla="*/ 0 h 28"/>
                <a:gd name="T2" fmla="*/ 2 w 9"/>
                <a:gd name="T3" fmla="*/ 0 h 28"/>
                <a:gd name="T4" fmla="*/ 0 w 9"/>
                <a:gd name="T5" fmla="*/ 2 h 28"/>
                <a:gd name="T6" fmla="*/ 0 w 9"/>
                <a:gd name="T7" fmla="*/ 10 h 28"/>
                <a:gd name="T8" fmla="*/ 0 w 9"/>
                <a:gd name="T9" fmla="*/ 16 h 28"/>
                <a:gd name="T10" fmla="*/ 0 w 9"/>
                <a:gd name="T11" fmla="*/ 26 h 28"/>
                <a:gd name="T12" fmla="*/ 2 w 9"/>
                <a:gd name="T13" fmla="*/ 28 h 28"/>
                <a:gd name="T14" fmla="*/ 7 w 9"/>
                <a:gd name="T15" fmla="*/ 28 h 28"/>
                <a:gd name="T16" fmla="*/ 9 w 9"/>
                <a:gd name="T17" fmla="*/ 26 h 28"/>
                <a:gd name="T18" fmla="*/ 9 w 9"/>
                <a:gd name="T19" fmla="*/ 16 h 28"/>
                <a:gd name="T20" fmla="*/ 9 w 9"/>
                <a:gd name="T21" fmla="*/ 10 h 28"/>
                <a:gd name="T22" fmla="*/ 9 w 9"/>
                <a:gd name="T23" fmla="*/ 2 h 28"/>
                <a:gd name="T24" fmla="*/ 7 w 9"/>
                <a:gd name="T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28">
                  <a:moveTo>
                    <a:pt x="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1" y="28"/>
                    <a:pt x="2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9" y="27"/>
                    <a:pt x="9" y="2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3175" cap="flat" cmpd="sng" algn="ctr">
              <a:noFill/>
              <a:prstDash val="solid"/>
              <a:miter lim="800000"/>
            </a:ln>
            <a:effectLst>
              <a:outerShdw blurRad="558800" dist="38100" dir="8100000" algn="tr" rotWithShape="0">
                <a:prstClr val="black">
                  <a:alpha val="17000"/>
                </a:prstClr>
              </a:outerShdw>
            </a:effectLst>
          </p:spPr>
          <p:txBody>
            <a:bodyPr rot="0" spcFirstLastPara="0" vertOverflow="overflow" horzOverflow="overflow" vert="horz" wrap="square" lIns="72591" tIns="36295" rIns="72591" bIns="362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zh-CN" altLang="en-US" sz="1905" kern="0" dirty="0">
                <a:solidFill>
                  <a:prstClr val="white"/>
                </a:solidFill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3" name="椭圆 22">
            <a:extLst>
              <a:ext uri="{FF2B5EF4-FFF2-40B4-BE49-F238E27FC236}">
                <a16:creationId xmlns:a16="http://schemas.microsoft.com/office/drawing/2014/main" id="{8B4FD9FC-86A0-9B04-2E8E-C06DD90676F9}"/>
              </a:ext>
            </a:extLst>
          </p:cNvPr>
          <p:cNvSpPr/>
          <p:nvPr/>
        </p:nvSpPr>
        <p:spPr>
          <a:xfrm>
            <a:off x="6396305" y="2494406"/>
            <a:ext cx="809444" cy="809608"/>
          </a:xfrm>
          <a:prstGeom prst="ellipse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sym typeface="+mn-lt"/>
            </a:endParaRPr>
          </a:p>
        </p:txBody>
      </p:sp>
      <p:sp>
        <p:nvSpPr>
          <p:cNvPr id="24" name="Freeform 168">
            <a:extLst>
              <a:ext uri="{FF2B5EF4-FFF2-40B4-BE49-F238E27FC236}">
                <a16:creationId xmlns:a16="http://schemas.microsoft.com/office/drawing/2014/main" id="{DE82C61D-C38A-B9C1-0461-1547F39337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78602" y="2698326"/>
            <a:ext cx="450420" cy="385634"/>
          </a:xfrm>
          <a:custGeom>
            <a:avLst/>
            <a:gdLst>
              <a:gd name="T0" fmla="*/ 4 w 94"/>
              <a:gd name="T1" fmla="*/ 19 h 81"/>
              <a:gd name="T2" fmla="*/ 46 w 94"/>
              <a:gd name="T3" fmla="*/ 19 h 81"/>
              <a:gd name="T4" fmla="*/ 50 w 94"/>
              <a:gd name="T5" fmla="*/ 16 h 81"/>
              <a:gd name="T6" fmla="*/ 73 w 94"/>
              <a:gd name="T7" fmla="*/ 0 h 81"/>
              <a:gd name="T8" fmla="*/ 73 w 94"/>
              <a:gd name="T9" fmla="*/ 33 h 81"/>
              <a:gd name="T10" fmla="*/ 73 w 94"/>
              <a:gd name="T11" fmla="*/ 66 h 81"/>
              <a:gd name="T12" fmla="*/ 50 w 94"/>
              <a:gd name="T13" fmla="*/ 49 h 81"/>
              <a:gd name="T14" fmla="*/ 46 w 94"/>
              <a:gd name="T15" fmla="*/ 47 h 81"/>
              <a:gd name="T16" fmla="*/ 33 w 94"/>
              <a:gd name="T17" fmla="*/ 47 h 81"/>
              <a:gd name="T18" fmla="*/ 40 w 94"/>
              <a:gd name="T19" fmla="*/ 70 h 81"/>
              <a:gd name="T20" fmla="*/ 45 w 94"/>
              <a:gd name="T21" fmla="*/ 70 h 81"/>
              <a:gd name="T22" fmla="*/ 45 w 94"/>
              <a:gd name="T23" fmla="*/ 81 h 81"/>
              <a:gd name="T24" fmla="*/ 43 w 94"/>
              <a:gd name="T25" fmla="*/ 81 h 81"/>
              <a:gd name="T26" fmla="*/ 21 w 94"/>
              <a:gd name="T27" fmla="*/ 81 h 81"/>
              <a:gd name="T28" fmla="*/ 11 w 94"/>
              <a:gd name="T29" fmla="*/ 47 h 81"/>
              <a:gd name="T30" fmla="*/ 4 w 94"/>
              <a:gd name="T31" fmla="*/ 47 h 81"/>
              <a:gd name="T32" fmla="*/ 4 w 94"/>
              <a:gd name="T33" fmla="*/ 19 h 81"/>
              <a:gd name="T34" fmla="*/ 87 w 94"/>
              <a:gd name="T35" fmla="*/ 23 h 81"/>
              <a:gd name="T36" fmla="*/ 94 w 94"/>
              <a:gd name="T37" fmla="*/ 33 h 81"/>
              <a:gd name="T38" fmla="*/ 87 w 94"/>
              <a:gd name="T39" fmla="*/ 43 h 81"/>
              <a:gd name="T40" fmla="*/ 87 w 94"/>
              <a:gd name="T41" fmla="*/ 66 h 81"/>
              <a:gd name="T42" fmla="*/ 78 w 94"/>
              <a:gd name="T43" fmla="*/ 66 h 81"/>
              <a:gd name="T44" fmla="*/ 78 w 94"/>
              <a:gd name="T45" fmla="*/ 0 h 81"/>
              <a:gd name="T46" fmla="*/ 87 w 94"/>
              <a:gd name="T47" fmla="*/ 0 h 81"/>
              <a:gd name="T48" fmla="*/ 87 w 94"/>
              <a:gd name="T49" fmla="*/ 23 h 81"/>
              <a:gd name="T50" fmla="*/ 46 w 94"/>
              <a:gd name="T51" fmla="*/ 49 h 81"/>
              <a:gd name="T52" fmla="*/ 37 w 94"/>
              <a:gd name="T53" fmla="*/ 49 h 81"/>
              <a:gd name="T54" fmla="*/ 40 w 94"/>
              <a:gd name="T55" fmla="*/ 61 h 81"/>
              <a:gd name="T56" fmla="*/ 43 w 94"/>
              <a:gd name="T57" fmla="*/ 61 h 81"/>
              <a:gd name="T58" fmla="*/ 43 w 94"/>
              <a:gd name="T59" fmla="*/ 57 h 81"/>
              <a:gd name="T60" fmla="*/ 46 w 94"/>
              <a:gd name="T61" fmla="*/ 4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rgbClr val="042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1F01D78-DB38-D2D4-EB64-69F62FF5E8DC}"/>
              </a:ext>
            </a:extLst>
          </p:cNvPr>
          <p:cNvSpPr/>
          <p:nvPr/>
        </p:nvSpPr>
        <p:spPr>
          <a:xfrm>
            <a:off x="6248385" y="3660849"/>
            <a:ext cx="809444" cy="809608"/>
          </a:xfrm>
          <a:prstGeom prst="ellipse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sym typeface="+mn-lt"/>
            </a:endParaRPr>
          </a:p>
        </p:txBody>
      </p:sp>
      <p:sp>
        <p:nvSpPr>
          <p:cNvPr id="27" name="Freeform 203">
            <a:extLst>
              <a:ext uri="{FF2B5EF4-FFF2-40B4-BE49-F238E27FC236}">
                <a16:creationId xmlns:a16="http://schemas.microsoft.com/office/drawing/2014/main" id="{5A60CE0E-4C94-5BD7-BFE6-FE1D78AE06D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85654" y="3852105"/>
            <a:ext cx="392560" cy="377463"/>
          </a:xfrm>
          <a:custGeom>
            <a:avLst/>
            <a:gdLst>
              <a:gd name="T0" fmla="*/ 88 w 218"/>
              <a:gd name="T1" fmla="*/ 43 h 209"/>
              <a:gd name="T2" fmla="*/ 36 w 218"/>
              <a:gd name="T3" fmla="*/ 43 h 209"/>
              <a:gd name="T4" fmla="*/ 26 w 218"/>
              <a:gd name="T5" fmla="*/ 57 h 209"/>
              <a:gd name="T6" fmla="*/ 36 w 218"/>
              <a:gd name="T7" fmla="*/ 71 h 209"/>
              <a:gd name="T8" fmla="*/ 88 w 218"/>
              <a:gd name="T9" fmla="*/ 71 h 209"/>
              <a:gd name="T10" fmla="*/ 88 w 218"/>
              <a:gd name="T11" fmla="*/ 43 h 209"/>
              <a:gd name="T12" fmla="*/ 88 w 218"/>
              <a:gd name="T13" fmla="*/ 43 h 209"/>
              <a:gd name="T14" fmla="*/ 126 w 218"/>
              <a:gd name="T15" fmla="*/ 71 h 209"/>
              <a:gd name="T16" fmla="*/ 187 w 218"/>
              <a:gd name="T17" fmla="*/ 71 h 209"/>
              <a:gd name="T18" fmla="*/ 194 w 218"/>
              <a:gd name="T19" fmla="*/ 71 h 209"/>
              <a:gd name="T20" fmla="*/ 197 w 218"/>
              <a:gd name="T21" fmla="*/ 76 h 209"/>
              <a:gd name="T22" fmla="*/ 213 w 218"/>
              <a:gd name="T23" fmla="*/ 102 h 209"/>
              <a:gd name="T24" fmla="*/ 218 w 218"/>
              <a:gd name="T25" fmla="*/ 109 h 209"/>
              <a:gd name="T26" fmla="*/ 213 w 218"/>
              <a:gd name="T27" fmla="*/ 114 h 209"/>
              <a:gd name="T28" fmla="*/ 197 w 218"/>
              <a:gd name="T29" fmla="*/ 140 h 209"/>
              <a:gd name="T30" fmla="*/ 194 w 218"/>
              <a:gd name="T31" fmla="*/ 147 h 209"/>
              <a:gd name="T32" fmla="*/ 187 w 218"/>
              <a:gd name="T33" fmla="*/ 147 h 209"/>
              <a:gd name="T34" fmla="*/ 126 w 218"/>
              <a:gd name="T35" fmla="*/ 147 h 209"/>
              <a:gd name="T36" fmla="*/ 126 w 218"/>
              <a:gd name="T37" fmla="*/ 180 h 209"/>
              <a:gd name="T38" fmla="*/ 180 w 218"/>
              <a:gd name="T39" fmla="*/ 180 h 209"/>
              <a:gd name="T40" fmla="*/ 180 w 218"/>
              <a:gd name="T41" fmla="*/ 209 h 209"/>
              <a:gd name="T42" fmla="*/ 40 w 218"/>
              <a:gd name="T43" fmla="*/ 209 h 209"/>
              <a:gd name="T44" fmla="*/ 40 w 218"/>
              <a:gd name="T45" fmla="*/ 180 h 209"/>
              <a:gd name="T46" fmla="*/ 90 w 218"/>
              <a:gd name="T47" fmla="*/ 180 h 209"/>
              <a:gd name="T48" fmla="*/ 90 w 218"/>
              <a:gd name="T49" fmla="*/ 95 h 209"/>
              <a:gd name="T50" fmla="*/ 29 w 218"/>
              <a:gd name="T51" fmla="*/ 95 h 209"/>
              <a:gd name="T52" fmla="*/ 22 w 218"/>
              <a:gd name="T53" fmla="*/ 95 h 209"/>
              <a:gd name="T54" fmla="*/ 19 w 218"/>
              <a:gd name="T55" fmla="*/ 88 h 209"/>
              <a:gd name="T56" fmla="*/ 3 w 218"/>
              <a:gd name="T57" fmla="*/ 62 h 209"/>
              <a:gd name="T58" fmla="*/ 0 w 218"/>
              <a:gd name="T59" fmla="*/ 57 h 209"/>
              <a:gd name="T60" fmla="*/ 3 w 218"/>
              <a:gd name="T61" fmla="*/ 50 h 209"/>
              <a:gd name="T62" fmla="*/ 19 w 218"/>
              <a:gd name="T63" fmla="*/ 24 h 209"/>
              <a:gd name="T64" fmla="*/ 22 w 218"/>
              <a:gd name="T65" fmla="*/ 19 h 209"/>
              <a:gd name="T66" fmla="*/ 29 w 218"/>
              <a:gd name="T67" fmla="*/ 19 h 209"/>
              <a:gd name="T68" fmla="*/ 90 w 218"/>
              <a:gd name="T69" fmla="*/ 19 h 209"/>
              <a:gd name="T70" fmla="*/ 90 w 218"/>
              <a:gd name="T71" fmla="*/ 15 h 209"/>
              <a:gd name="T72" fmla="*/ 109 w 218"/>
              <a:gd name="T73" fmla="*/ 0 h 209"/>
              <a:gd name="T74" fmla="*/ 126 w 218"/>
              <a:gd name="T75" fmla="*/ 15 h 209"/>
              <a:gd name="T76" fmla="*/ 126 w 218"/>
              <a:gd name="T77" fmla="*/ 71 h 209"/>
              <a:gd name="T78" fmla="*/ 126 w 218"/>
              <a:gd name="T79" fmla="*/ 71 h 209"/>
              <a:gd name="T80" fmla="*/ 182 w 218"/>
              <a:gd name="T81" fmla="*/ 93 h 209"/>
              <a:gd name="T82" fmla="*/ 128 w 218"/>
              <a:gd name="T83" fmla="*/ 93 h 209"/>
              <a:gd name="T84" fmla="*/ 128 w 218"/>
              <a:gd name="T85" fmla="*/ 123 h 209"/>
              <a:gd name="T86" fmla="*/ 182 w 218"/>
              <a:gd name="T87" fmla="*/ 123 h 209"/>
              <a:gd name="T88" fmla="*/ 192 w 218"/>
              <a:gd name="T89" fmla="*/ 109 h 209"/>
              <a:gd name="T90" fmla="*/ 182 w 218"/>
              <a:gd name="T91" fmla="*/ 9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18" h="209">
                <a:moveTo>
                  <a:pt x="88" y="43"/>
                </a:moveTo>
                <a:lnTo>
                  <a:pt x="36" y="43"/>
                </a:lnTo>
                <a:lnTo>
                  <a:pt x="26" y="57"/>
                </a:lnTo>
                <a:lnTo>
                  <a:pt x="36" y="71"/>
                </a:lnTo>
                <a:lnTo>
                  <a:pt x="88" y="71"/>
                </a:lnTo>
                <a:lnTo>
                  <a:pt x="88" y="43"/>
                </a:lnTo>
                <a:lnTo>
                  <a:pt x="88" y="43"/>
                </a:lnTo>
                <a:close/>
                <a:moveTo>
                  <a:pt x="126" y="71"/>
                </a:moveTo>
                <a:lnTo>
                  <a:pt x="187" y="71"/>
                </a:lnTo>
                <a:lnTo>
                  <a:pt x="194" y="71"/>
                </a:lnTo>
                <a:lnTo>
                  <a:pt x="197" y="76"/>
                </a:lnTo>
                <a:lnTo>
                  <a:pt x="213" y="102"/>
                </a:lnTo>
                <a:lnTo>
                  <a:pt x="218" y="109"/>
                </a:lnTo>
                <a:lnTo>
                  <a:pt x="213" y="114"/>
                </a:lnTo>
                <a:lnTo>
                  <a:pt x="197" y="140"/>
                </a:lnTo>
                <a:lnTo>
                  <a:pt x="194" y="147"/>
                </a:lnTo>
                <a:lnTo>
                  <a:pt x="187" y="147"/>
                </a:lnTo>
                <a:lnTo>
                  <a:pt x="126" y="147"/>
                </a:lnTo>
                <a:lnTo>
                  <a:pt x="126" y="180"/>
                </a:lnTo>
                <a:lnTo>
                  <a:pt x="180" y="180"/>
                </a:lnTo>
                <a:lnTo>
                  <a:pt x="180" y="209"/>
                </a:lnTo>
                <a:lnTo>
                  <a:pt x="40" y="209"/>
                </a:lnTo>
                <a:lnTo>
                  <a:pt x="40" y="180"/>
                </a:lnTo>
                <a:lnTo>
                  <a:pt x="90" y="180"/>
                </a:lnTo>
                <a:lnTo>
                  <a:pt x="90" y="95"/>
                </a:lnTo>
                <a:lnTo>
                  <a:pt x="29" y="95"/>
                </a:lnTo>
                <a:lnTo>
                  <a:pt x="22" y="95"/>
                </a:lnTo>
                <a:lnTo>
                  <a:pt x="19" y="88"/>
                </a:lnTo>
                <a:lnTo>
                  <a:pt x="3" y="62"/>
                </a:lnTo>
                <a:lnTo>
                  <a:pt x="0" y="57"/>
                </a:lnTo>
                <a:lnTo>
                  <a:pt x="3" y="50"/>
                </a:lnTo>
                <a:lnTo>
                  <a:pt x="19" y="24"/>
                </a:lnTo>
                <a:lnTo>
                  <a:pt x="22" y="19"/>
                </a:lnTo>
                <a:lnTo>
                  <a:pt x="29" y="19"/>
                </a:lnTo>
                <a:lnTo>
                  <a:pt x="90" y="19"/>
                </a:lnTo>
                <a:lnTo>
                  <a:pt x="90" y="15"/>
                </a:lnTo>
                <a:lnTo>
                  <a:pt x="109" y="0"/>
                </a:lnTo>
                <a:lnTo>
                  <a:pt x="126" y="15"/>
                </a:lnTo>
                <a:lnTo>
                  <a:pt x="126" y="71"/>
                </a:lnTo>
                <a:lnTo>
                  <a:pt x="126" y="71"/>
                </a:lnTo>
                <a:close/>
                <a:moveTo>
                  <a:pt x="182" y="93"/>
                </a:moveTo>
                <a:lnTo>
                  <a:pt x="128" y="93"/>
                </a:lnTo>
                <a:lnTo>
                  <a:pt x="128" y="123"/>
                </a:lnTo>
                <a:lnTo>
                  <a:pt x="182" y="123"/>
                </a:lnTo>
                <a:lnTo>
                  <a:pt x="192" y="109"/>
                </a:lnTo>
                <a:lnTo>
                  <a:pt x="182" y="93"/>
                </a:lnTo>
                <a:close/>
              </a:path>
            </a:pathLst>
          </a:custGeom>
          <a:solidFill>
            <a:srgbClr val="042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B9C8317-65E1-CB16-5FCC-8577550A6DB1}"/>
              </a:ext>
            </a:extLst>
          </p:cNvPr>
          <p:cNvSpPr/>
          <p:nvPr/>
        </p:nvSpPr>
        <p:spPr>
          <a:xfrm>
            <a:off x="5622163" y="4485204"/>
            <a:ext cx="809444" cy="809608"/>
          </a:xfrm>
          <a:prstGeom prst="ellipse">
            <a:avLst/>
          </a:prstGeom>
          <a:solidFill>
            <a:srgbClr val="042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sym typeface="+mn-lt"/>
            </a:endParaRPr>
          </a:p>
        </p:txBody>
      </p:sp>
      <p:sp>
        <p:nvSpPr>
          <p:cNvPr id="30" name="Freeform 110">
            <a:extLst>
              <a:ext uri="{FF2B5EF4-FFF2-40B4-BE49-F238E27FC236}">
                <a16:creationId xmlns:a16="http://schemas.microsoft.com/office/drawing/2014/main" id="{44FB35F4-75F6-5ADF-D89E-B65536E3F3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31023" y="4634398"/>
            <a:ext cx="432332" cy="383273"/>
          </a:xfrm>
          <a:custGeom>
            <a:avLst/>
            <a:gdLst>
              <a:gd name="T0" fmla="*/ 55 w 100"/>
              <a:gd name="T1" fmla="*/ 4 h 88"/>
              <a:gd name="T2" fmla="*/ 76 w 100"/>
              <a:gd name="T3" fmla="*/ 41 h 88"/>
              <a:gd name="T4" fmla="*/ 76 w 100"/>
              <a:gd name="T5" fmla="*/ 41 h 88"/>
              <a:gd name="T6" fmla="*/ 98 w 100"/>
              <a:gd name="T7" fmla="*/ 79 h 88"/>
              <a:gd name="T8" fmla="*/ 96 w 100"/>
              <a:gd name="T9" fmla="*/ 87 h 88"/>
              <a:gd name="T10" fmla="*/ 92 w 100"/>
              <a:gd name="T11" fmla="*/ 88 h 88"/>
              <a:gd name="T12" fmla="*/ 92 w 100"/>
              <a:gd name="T13" fmla="*/ 88 h 88"/>
              <a:gd name="T14" fmla="*/ 49 w 100"/>
              <a:gd name="T15" fmla="*/ 88 h 88"/>
              <a:gd name="T16" fmla="*/ 7 w 100"/>
              <a:gd name="T17" fmla="*/ 88 h 88"/>
              <a:gd name="T18" fmla="*/ 0 w 100"/>
              <a:gd name="T19" fmla="*/ 82 h 88"/>
              <a:gd name="T20" fmla="*/ 1 w 100"/>
              <a:gd name="T21" fmla="*/ 78 h 88"/>
              <a:gd name="T22" fmla="*/ 23 w 100"/>
              <a:gd name="T23" fmla="*/ 41 h 88"/>
              <a:gd name="T24" fmla="*/ 23 w 100"/>
              <a:gd name="T25" fmla="*/ 41 h 88"/>
              <a:gd name="T26" fmla="*/ 44 w 100"/>
              <a:gd name="T27" fmla="*/ 4 h 88"/>
              <a:gd name="T28" fmla="*/ 53 w 100"/>
              <a:gd name="T29" fmla="*/ 2 h 88"/>
              <a:gd name="T30" fmla="*/ 55 w 100"/>
              <a:gd name="T31" fmla="*/ 4 h 88"/>
              <a:gd name="T32" fmla="*/ 44 w 100"/>
              <a:gd name="T33" fmla="*/ 34 h 88"/>
              <a:gd name="T34" fmla="*/ 44 w 100"/>
              <a:gd name="T35" fmla="*/ 37 h 88"/>
              <a:gd name="T36" fmla="*/ 46 w 100"/>
              <a:gd name="T37" fmla="*/ 62 h 88"/>
              <a:gd name="T38" fmla="*/ 52 w 100"/>
              <a:gd name="T39" fmla="*/ 62 h 88"/>
              <a:gd name="T40" fmla="*/ 54 w 100"/>
              <a:gd name="T41" fmla="*/ 37 h 88"/>
              <a:gd name="T42" fmla="*/ 54 w 100"/>
              <a:gd name="T43" fmla="*/ 34 h 88"/>
              <a:gd name="T44" fmla="*/ 44 w 100"/>
              <a:gd name="T45" fmla="*/ 34 h 88"/>
              <a:gd name="T46" fmla="*/ 49 w 100"/>
              <a:gd name="T47" fmla="*/ 72 h 88"/>
              <a:gd name="T48" fmla="*/ 53 w 100"/>
              <a:gd name="T49" fmla="*/ 69 h 88"/>
              <a:gd name="T50" fmla="*/ 49 w 100"/>
              <a:gd name="T51" fmla="*/ 65 h 88"/>
              <a:gd name="T52" fmla="*/ 45 w 100"/>
              <a:gd name="T53" fmla="*/ 69 h 88"/>
              <a:gd name="T54" fmla="*/ 49 w 100"/>
              <a:gd name="T55" fmla="*/ 72 h 88"/>
              <a:gd name="T56" fmla="*/ 65 w 100"/>
              <a:gd name="T57" fmla="*/ 48 h 88"/>
              <a:gd name="T58" fmla="*/ 49 w 100"/>
              <a:gd name="T59" fmla="*/ 20 h 88"/>
              <a:gd name="T60" fmla="*/ 34 w 100"/>
              <a:gd name="T61" fmla="*/ 47 h 88"/>
              <a:gd name="T62" fmla="*/ 33 w 100"/>
              <a:gd name="T63" fmla="*/ 48 h 88"/>
              <a:gd name="T64" fmla="*/ 17 w 100"/>
              <a:gd name="T65" fmla="*/ 75 h 88"/>
              <a:gd name="T66" fmla="*/ 49 w 100"/>
              <a:gd name="T67" fmla="*/ 75 h 88"/>
              <a:gd name="T68" fmla="*/ 81 w 100"/>
              <a:gd name="T69" fmla="*/ 75 h 88"/>
              <a:gd name="T70" fmla="*/ 65 w 100"/>
              <a:gd name="T71" fmla="*/ 48 h 88"/>
              <a:gd name="T72" fmla="*/ 65 w 100"/>
              <a:gd name="T73" fmla="*/ 4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0" h="88">
                <a:moveTo>
                  <a:pt x="55" y="4"/>
                </a:moveTo>
                <a:cubicBezTo>
                  <a:pt x="76" y="41"/>
                  <a:pt x="76" y="41"/>
                  <a:pt x="76" y="41"/>
                </a:cubicBezTo>
                <a:cubicBezTo>
                  <a:pt x="76" y="41"/>
                  <a:pt x="76" y="41"/>
                  <a:pt x="76" y="41"/>
                </a:cubicBezTo>
                <a:cubicBezTo>
                  <a:pt x="98" y="79"/>
                  <a:pt x="98" y="79"/>
                  <a:pt x="98" y="79"/>
                </a:cubicBezTo>
                <a:cubicBezTo>
                  <a:pt x="100" y="82"/>
                  <a:pt x="99" y="85"/>
                  <a:pt x="96" y="87"/>
                </a:cubicBezTo>
                <a:cubicBezTo>
                  <a:pt x="95" y="88"/>
                  <a:pt x="93" y="88"/>
                  <a:pt x="92" y="88"/>
                </a:cubicBezTo>
                <a:cubicBezTo>
                  <a:pt x="92" y="88"/>
                  <a:pt x="92" y="88"/>
                  <a:pt x="92" y="88"/>
                </a:cubicBezTo>
                <a:cubicBezTo>
                  <a:pt x="49" y="88"/>
                  <a:pt x="49" y="88"/>
                  <a:pt x="49" y="88"/>
                </a:cubicBezTo>
                <a:cubicBezTo>
                  <a:pt x="7" y="88"/>
                  <a:pt x="7" y="88"/>
                  <a:pt x="7" y="88"/>
                </a:cubicBezTo>
                <a:cubicBezTo>
                  <a:pt x="3" y="88"/>
                  <a:pt x="0" y="85"/>
                  <a:pt x="0" y="82"/>
                </a:cubicBezTo>
                <a:cubicBezTo>
                  <a:pt x="0" y="80"/>
                  <a:pt x="1" y="79"/>
                  <a:pt x="1" y="78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44" y="4"/>
                  <a:pt x="44" y="4"/>
                  <a:pt x="44" y="4"/>
                </a:cubicBezTo>
                <a:cubicBezTo>
                  <a:pt x="46" y="1"/>
                  <a:pt x="50" y="0"/>
                  <a:pt x="53" y="2"/>
                </a:cubicBezTo>
                <a:cubicBezTo>
                  <a:pt x="54" y="3"/>
                  <a:pt x="54" y="3"/>
                  <a:pt x="55" y="4"/>
                </a:cubicBezTo>
                <a:close/>
                <a:moveTo>
                  <a:pt x="44" y="34"/>
                </a:moveTo>
                <a:cubicBezTo>
                  <a:pt x="44" y="37"/>
                  <a:pt x="44" y="37"/>
                  <a:pt x="44" y="37"/>
                </a:cubicBezTo>
                <a:cubicBezTo>
                  <a:pt x="46" y="62"/>
                  <a:pt x="46" y="62"/>
                  <a:pt x="46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4" y="37"/>
                  <a:pt x="54" y="37"/>
                  <a:pt x="54" y="37"/>
                </a:cubicBezTo>
                <a:cubicBezTo>
                  <a:pt x="54" y="34"/>
                  <a:pt x="54" y="34"/>
                  <a:pt x="54" y="34"/>
                </a:cubicBezTo>
                <a:cubicBezTo>
                  <a:pt x="44" y="34"/>
                  <a:pt x="44" y="34"/>
                  <a:pt x="44" y="34"/>
                </a:cubicBezTo>
                <a:close/>
                <a:moveTo>
                  <a:pt x="49" y="72"/>
                </a:moveTo>
                <a:cubicBezTo>
                  <a:pt x="52" y="72"/>
                  <a:pt x="53" y="71"/>
                  <a:pt x="53" y="69"/>
                </a:cubicBezTo>
                <a:cubicBezTo>
                  <a:pt x="53" y="66"/>
                  <a:pt x="51" y="65"/>
                  <a:pt x="49" y="65"/>
                </a:cubicBezTo>
                <a:cubicBezTo>
                  <a:pt x="47" y="65"/>
                  <a:pt x="45" y="66"/>
                  <a:pt x="45" y="69"/>
                </a:cubicBezTo>
                <a:cubicBezTo>
                  <a:pt x="45" y="71"/>
                  <a:pt x="47" y="72"/>
                  <a:pt x="49" y="72"/>
                </a:cubicBezTo>
                <a:close/>
                <a:moveTo>
                  <a:pt x="65" y="48"/>
                </a:moveTo>
                <a:cubicBezTo>
                  <a:pt x="49" y="20"/>
                  <a:pt x="49" y="20"/>
                  <a:pt x="49" y="20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8"/>
                  <a:pt x="34" y="48"/>
                  <a:pt x="33" y="48"/>
                </a:cubicBezTo>
                <a:cubicBezTo>
                  <a:pt x="17" y="75"/>
                  <a:pt x="17" y="75"/>
                  <a:pt x="17" y="75"/>
                </a:cubicBezTo>
                <a:cubicBezTo>
                  <a:pt x="49" y="75"/>
                  <a:pt x="49" y="75"/>
                  <a:pt x="49" y="75"/>
                </a:cubicBezTo>
                <a:cubicBezTo>
                  <a:pt x="81" y="75"/>
                  <a:pt x="81" y="75"/>
                  <a:pt x="81" y="75"/>
                </a:cubicBezTo>
                <a:cubicBezTo>
                  <a:pt x="65" y="48"/>
                  <a:pt x="65" y="48"/>
                  <a:pt x="65" y="48"/>
                </a:cubicBezTo>
                <a:cubicBezTo>
                  <a:pt x="65" y="48"/>
                  <a:pt x="65" y="48"/>
                  <a:pt x="65" y="4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lIns="129050" tIns="64525" rIns="129050" bIns="64525"/>
          <a:lstStyle/>
          <a:p>
            <a:pPr defTabSz="967827">
              <a:defRPr/>
            </a:pPr>
            <a:endParaRPr lang="zh-CN" altLang="en-US" sz="2635" kern="0" dirty="0">
              <a:solidFill>
                <a:prstClr val="black"/>
              </a:solidFill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BCE16D5-4784-2E03-9E7B-A80D7BE13707}"/>
              </a:ext>
            </a:extLst>
          </p:cNvPr>
          <p:cNvGrpSpPr/>
          <p:nvPr/>
        </p:nvGrpSpPr>
        <p:grpSpPr>
          <a:xfrm>
            <a:off x="6578602" y="1384925"/>
            <a:ext cx="2826966" cy="794853"/>
            <a:chOff x="6068496" y="1372005"/>
            <a:chExt cx="2826966" cy="794853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6C4F78E-A080-4154-B662-C4B50A715A69}"/>
                </a:ext>
              </a:extLst>
            </p:cNvPr>
            <p:cNvSpPr txBox="1"/>
            <p:nvPr/>
          </p:nvSpPr>
          <p:spPr>
            <a:xfrm>
              <a:off x="6068496" y="1633186"/>
              <a:ext cx="2826966" cy="533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BE2C43B-87A5-3D6C-3AA6-E95864FB6F4A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A67E2E6-7A36-5638-CAC8-19F10527BE4F}"/>
              </a:ext>
            </a:extLst>
          </p:cNvPr>
          <p:cNvGrpSpPr/>
          <p:nvPr/>
        </p:nvGrpSpPr>
        <p:grpSpPr>
          <a:xfrm>
            <a:off x="6578601" y="4661713"/>
            <a:ext cx="4248541" cy="794853"/>
            <a:chOff x="6068495" y="1372005"/>
            <a:chExt cx="4248541" cy="794853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879D061-73E5-3267-797F-577EB43F1745}"/>
                </a:ext>
              </a:extLst>
            </p:cNvPr>
            <p:cNvSpPr txBox="1"/>
            <p:nvPr/>
          </p:nvSpPr>
          <p:spPr>
            <a:xfrm>
              <a:off x="6068495" y="1633186"/>
              <a:ext cx="4248541" cy="533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51PPT</a:t>
              </a: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模板网，幻灯片演示模板及 素材免费下载！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51PPT</a:t>
              </a: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模板网 唯一访问网址：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www.51pptmob an.com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B279042-D20C-BAF2-A8AD-146BE3565C20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E73E36A-E57B-8E71-8D34-46B7A553C7C2}"/>
              </a:ext>
            </a:extLst>
          </p:cNvPr>
          <p:cNvGrpSpPr/>
          <p:nvPr/>
        </p:nvGrpSpPr>
        <p:grpSpPr>
          <a:xfrm>
            <a:off x="7348875" y="2539339"/>
            <a:ext cx="2826966" cy="794853"/>
            <a:chOff x="6068496" y="1372005"/>
            <a:chExt cx="2826966" cy="794853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1231137-941E-E209-8AAA-E6A9F85ED40E}"/>
                </a:ext>
              </a:extLst>
            </p:cNvPr>
            <p:cNvSpPr txBox="1"/>
            <p:nvPr/>
          </p:nvSpPr>
          <p:spPr>
            <a:xfrm>
              <a:off x="6068496" y="1633186"/>
              <a:ext cx="2826966" cy="533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D1FBACE-53B8-956A-5391-A6DFFA16F14C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DA25842-E842-F5F0-9D80-BE866B15C9C4}"/>
              </a:ext>
            </a:extLst>
          </p:cNvPr>
          <p:cNvGrpSpPr/>
          <p:nvPr/>
        </p:nvGrpSpPr>
        <p:grpSpPr>
          <a:xfrm>
            <a:off x="7205749" y="3660849"/>
            <a:ext cx="2826966" cy="794853"/>
            <a:chOff x="6068496" y="1372005"/>
            <a:chExt cx="2826966" cy="794853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9A52C67-D226-C89C-50C1-2422A698ADF6}"/>
                </a:ext>
              </a:extLst>
            </p:cNvPr>
            <p:cNvSpPr txBox="1"/>
            <p:nvPr/>
          </p:nvSpPr>
          <p:spPr>
            <a:xfrm>
              <a:off x="6068496" y="1633186"/>
              <a:ext cx="2826966" cy="533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3BF8BB8-8606-5366-6123-DD8C8BA7DC59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2107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962B2BE-BAD0-57F5-1821-E4A620CD8916}"/>
              </a:ext>
            </a:extLst>
          </p:cNvPr>
          <p:cNvSpPr/>
          <p:nvPr/>
        </p:nvSpPr>
        <p:spPr>
          <a:xfrm>
            <a:off x="1311383" y="3755100"/>
            <a:ext cx="9680467" cy="69249"/>
          </a:xfrm>
          <a:prstGeom prst="rect">
            <a:avLst/>
          </a:prstGeom>
          <a:pattFill prst="dkUpDiag">
            <a:fgClr>
              <a:sysClr val="window" lastClr="FFFFFF">
                <a:lumMod val="75000"/>
              </a:sysClr>
            </a:fgClr>
            <a:bgClr>
              <a:schemeClr val="bg1"/>
            </a:bgClr>
          </a:pattFill>
          <a:ln w="25400" cap="flat" cmpd="sng" algn="ctr">
            <a:noFill/>
            <a:prstDash val="solid"/>
          </a:ln>
          <a:effectLst/>
        </p:spPr>
        <p:txBody>
          <a:bodyPr lIns="97754" tIns="48877" rIns="97754" bIns="48877" rtlCol="0" anchor="ctr"/>
          <a:lstStyle/>
          <a:p>
            <a:pPr algn="ctr">
              <a:defRPr/>
            </a:pPr>
            <a:endParaRPr lang="zh-CN" altLang="en-US" sz="1905" kern="0" dirty="0">
              <a:solidFill>
                <a:prstClr val="white"/>
              </a:solidFill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129FE14-0603-2693-20CB-7C2D5413CC70}"/>
              </a:ext>
            </a:extLst>
          </p:cNvPr>
          <p:cNvSpPr/>
          <p:nvPr/>
        </p:nvSpPr>
        <p:spPr>
          <a:xfrm>
            <a:off x="4473394" y="3325204"/>
            <a:ext cx="908287" cy="908469"/>
          </a:xfrm>
          <a:prstGeom prst="ellipse">
            <a:avLst/>
          </a:prstGeom>
          <a:solidFill>
            <a:srgbClr val="042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CF46DBB-BA5C-D1C5-E930-7963AFE21705}"/>
              </a:ext>
            </a:extLst>
          </p:cNvPr>
          <p:cNvSpPr/>
          <p:nvPr/>
        </p:nvSpPr>
        <p:spPr>
          <a:xfrm>
            <a:off x="2361619" y="3319481"/>
            <a:ext cx="895953" cy="896133"/>
          </a:xfrm>
          <a:prstGeom prst="ellipse">
            <a:avLst/>
          </a:prstGeom>
          <a:solidFill>
            <a:srgbClr val="042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7348A5F-F8EF-C185-5C12-F5913251572F}"/>
              </a:ext>
            </a:extLst>
          </p:cNvPr>
          <p:cNvSpPr/>
          <p:nvPr/>
        </p:nvSpPr>
        <p:spPr>
          <a:xfrm>
            <a:off x="3526348" y="3440323"/>
            <a:ext cx="678098" cy="678233"/>
          </a:xfrm>
          <a:prstGeom prst="ellipse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4C8197C-C557-CB4C-151D-E24619800BAB}"/>
              </a:ext>
            </a:extLst>
          </p:cNvPr>
          <p:cNvSpPr/>
          <p:nvPr/>
        </p:nvSpPr>
        <p:spPr>
          <a:xfrm>
            <a:off x="5650950" y="3428750"/>
            <a:ext cx="701233" cy="701375"/>
          </a:xfrm>
          <a:prstGeom prst="ellipse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501C425-80B3-01C8-A627-40837F9D62C7}"/>
              </a:ext>
            </a:extLst>
          </p:cNvPr>
          <p:cNvSpPr/>
          <p:nvPr/>
        </p:nvSpPr>
        <p:spPr>
          <a:xfrm>
            <a:off x="6618580" y="3428752"/>
            <a:ext cx="701235" cy="701375"/>
          </a:xfrm>
          <a:prstGeom prst="ellipse">
            <a:avLst/>
          </a:prstGeom>
          <a:solidFill>
            <a:srgbClr val="042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F75DEB0-5C92-729D-27F8-E563E4CDE53A}"/>
              </a:ext>
            </a:extLst>
          </p:cNvPr>
          <p:cNvSpPr/>
          <p:nvPr/>
        </p:nvSpPr>
        <p:spPr>
          <a:xfrm>
            <a:off x="7589439" y="3312423"/>
            <a:ext cx="933846" cy="934036"/>
          </a:xfrm>
          <a:prstGeom prst="ellipse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F04E17D-A289-2523-EB61-0CBFCF9D60F6}"/>
              </a:ext>
            </a:extLst>
          </p:cNvPr>
          <p:cNvSpPr/>
          <p:nvPr/>
        </p:nvSpPr>
        <p:spPr>
          <a:xfrm>
            <a:off x="8800810" y="3144271"/>
            <a:ext cx="1270079" cy="1270334"/>
          </a:xfrm>
          <a:prstGeom prst="ellipse">
            <a:avLst/>
          </a:prstGeom>
          <a:solidFill>
            <a:srgbClr val="042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D92B46-7C42-39CD-2DB0-507A4DEA9CE6}"/>
              </a:ext>
            </a:extLst>
          </p:cNvPr>
          <p:cNvGrpSpPr/>
          <p:nvPr/>
        </p:nvGrpSpPr>
        <p:grpSpPr>
          <a:xfrm>
            <a:off x="-253689" y="803268"/>
            <a:ext cx="2456981" cy="403477"/>
            <a:chOff x="2394523" y="2527746"/>
            <a:chExt cx="2078757" cy="403477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A0119D7-6A9A-8810-3D75-097F3C13EC1C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TextBox 6">
              <a:extLst>
                <a:ext uri="{FF2B5EF4-FFF2-40B4-BE49-F238E27FC236}">
                  <a16:creationId xmlns:a16="http://schemas.microsoft.com/office/drawing/2014/main" id="{7D3EE11B-8604-4D52-D636-8E5CDFABA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7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预测结果</a:t>
              </a:r>
            </a:p>
          </p:txBody>
        </p:sp>
      </p:grpSp>
      <p:sp>
        <p:nvSpPr>
          <p:cNvPr id="6" name="TextBox 97">
            <a:extLst>
              <a:ext uri="{FF2B5EF4-FFF2-40B4-BE49-F238E27FC236}">
                <a16:creationId xmlns:a16="http://schemas.microsoft.com/office/drawing/2014/main" id="{C4718EC2-BB04-6522-EDE5-19B3EF1F521C}"/>
              </a:ext>
            </a:extLst>
          </p:cNvPr>
          <p:cNvSpPr txBox="1"/>
          <p:nvPr/>
        </p:nvSpPr>
        <p:spPr>
          <a:xfrm>
            <a:off x="2508801" y="3587542"/>
            <a:ext cx="601588" cy="342843"/>
          </a:xfrm>
          <a:prstGeom prst="rect">
            <a:avLst/>
          </a:prstGeom>
          <a:noFill/>
        </p:spPr>
        <p:txBody>
          <a:bodyPr wrap="square" lIns="109720" tIns="54860" rIns="109720" bIns="54860" rtlCol="0">
            <a:spAutoFit/>
          </a:bodyPr>
          <a:lstStyle/>
          <a:p>
            <a:pPr algn="ctr">
              <a:defRPr/>
            </a:pPr>
            <a:r>
              <a:rPr lang="en-US" altLang="zh-CN" sz="1508" kern="0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6</a:t>
            </a:r>
            <a:r>
              <a:rPr lang="zh-CN" altLang="en-US" sz="1508" kern="0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月</a:t>
            </a:r>
          </a:p>
        </p:txBody>
      </p:sp>
      <p:sp>
        <p:nvSpPr>
          <p:cNvPr id="9" name="TextBox 104">
            <a:extLst>
              <a:ext uri="{FF2B5EF4-FFF2-40B4-BE49-F238E27FC236}">
                <a16:creationId xmlns:a16="http://schemas.microsoft.com/office/drawing/2014/main" id="{F654F9F3-1FE7-5641-C7C9-0E628AD8F975}"/>
              </a:ext>
            </a:extLst>
          </p:cNvPr>
          <p:cNvSpPr txBox="1"/>
          <p:nvPr/>
        </p:nvSpPr>
        <p:spPr>
          <a:xfrm>
            <a:off x="3567501" y="3598931"/>
            <a:ext cx="601589" cy="342843"/>
          </a:xfrm>
          <a:prstGeom prst="rect">
            <a:avLst/>
          </a:prstGeom>
          <a:noFill/>
        </p:spPr>
        <p:txBody>
          <a:bodyPr wrap="square" lIns="109720" tIns="54860" rIns="109720" bIns="54860" rtlCol="0">
            <a:spAutoFit/>
          </a:bodyPr>
          <a:lstStyle/>
          <a:p>
            <a:pPr algn="ctr">
              <a:defRPr/>
            </a:pPr>
            <a:r>
              <a:rPr lang="en-US" altLang="zh-CN" sz="1508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+mn-ea"/>
                <a:sym typeface="+mn-lt"/>
              </a:rPr>
              <a:t>7</a:t>
            </a:r>
            <a:r>
              <a:rPr lang="zh-CN" altLang="en-US" sz="1508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+mn-ea"/>
                <a:sym typeface="+mn-lt"/>
              </a:rPr>
              <a:t>月</a:t>
            </a:r>
          </a:p>
        </p:txBody>
      </p:sp>
      <p:sp>
        <p:nvSpPr>
          <p:cNvPr id="12" name="TextBox 111">
            <a:extLst>
              <a:ext uri="{FF2B5EF4-FFF2-40B4-BE49-F238E27FC236}">
                <a16:creationId xmlns:a16="http://schemas.microsoft.com/office/drawing/2014/main" id="{94B4BC62-73A0-7005-433D-CEC548A94828}"/>
              </a:ext>
            </a:extLst>
          </p:cNvPr>
          <p:cNvSpPr txBox="1"/>
          <p:nvPr/>
        </p:nvSpPr>
        <p:spPr>
          <a:xfrm>
            <a:off x="4626742" y="3587539"/>
            <a:ext cx="601588" cy="342843"/>
          </a:xfrm>
          <a:prstGeom prst="rect">
            <a:avLst/>
          </a:prstGeom>
          <a:noFill/>
        </p:spPr>
        <p:txBody>
          <a:bodyPr wrap="square" lIns="109720" tIns="54860" rIns="109720" bIns="54860" rtlCol="0">
            <a:spAutoFit/>
          </a:bodyPr>
          <a:lstStyle/>
          <a:p>
            <a:pPr algn="ctr">
              <a:defRPr/>
            </a:pPr>
            <a:r>
              <a:rPr lang="en-US" altLang="zh-CN" sz="1508" kern="0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8</a:t>
            </a:r>
            <a:r>
              <a:rPr lang="zh-CN" altLang="en-US" sz="1508" kern="0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月</a:t>
            </a:r>
          </a:p>
        </p:txBody>
      </p:sp>
      <p:sp>
        <p:nvSpPr>
          <p:cNvPr id="15" name="TextBox 118">
            <a:extLst>
              <a:ext uri="{FF2B5EF4-FFF2-40B4-BE49-F238E27FC236}">
                <a16:creationId xmlns:a16="http://schemas.microsoft.com/office/drawing/2014/main" id="{71414A56-8D09-B2FF-00E8-8EBBB4653A49}"/>
              </a:ext>
            </a:extLst>
          </p:cNvPr>
          <p:cNvSpPr txBox="1"/>
          <p:nvPr/>
        </p:nvSpPr>
        <p:spPr>
          <a:xfrm>
            <a:off x="5704847" y="3598929"/>
            <a:ext cx="601588" cy="342843"/>
          </a:xfrm>
          <a:prstGeom prst="rect">
            <a:avLst/>
          </a:prstGeom>
          <a:noFill/>
        </p:spPr>
        <p:txBody>
          <a:bodyPr wrap="square" lIns="109720" tIns="54860" rIns="109720" bIns="54860" rtlCol="0">
            <a:spAutoFit/>
          </a:bodyPr>
          <a:lstStyle/>
          <a:p>
            <a:pPr algn="ctr">
              <a:defRPr/>
            </a:pPr>
            <a:r>
              <a:rPr lang="en-US" altLang="zh-CN" sz="1508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+mn-ea"/>
                <a:sym typeface="+mn-lt"/>
              </a:rPr>
              <a:t>9</a:t>
            </a:r>
            <a:r>
              <a:rPr lang="zh-CN" altLang="en-US" sz="1508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+mn-ea"/>
                <a:sym typeface="+mn-lt"/>
              </a:rPr>
              <a:t>月</a:t>
            </a:r>
          </a:p>
        </p:txBody>
      </p:sp>
      <p:sp>
        <p:nvSpPr>
          <p:cNvPr id="18" name="TextBox 125">
            <a:extLst>
              <a:ext uri="{FF2B5EF4-FFF2-40B4-BE49-F238E27FC236}">
                <a16:creationId xmlns:a16="http://schemas.microsoft.com/office/drawing/2014/main" id="{7E0EDCB2-348C-1609-145C-A892E97E3141}"/>
              </a:ext>
            </a:extLst>
          </p:cNvPr>
          <p:cNvSpPr txBox="1"/>
          <p:nvPr/>
        </p:nvSpPr>
        <p:spPr>
          <a:xfrm>
            <a:off x="6618580" y="3600871"/>
            <a:ext cx="701268" cy="306230"/>
          </a:xfrm>
          <a:prstGeom prst="rect">
            <a:avLst/>
          </a:prstGeom>
          <a:noFill/>
        </p:spPr>
        <p:txBody>
          <a:bodyPr wrap="square" lIns="109720" tIns="54860" rIns="109720" bIns="54860" rtlCol="0">
            <a:spAutoFit/>
          </a:bodyPr>
          <a:lstStyle/>
          <a:p>
            <a:pPr algn="ctr">
              <a:defRPr/>
            </a:pPr>
            <a:r>
              <a:rPr lang="en-US" altLang="zh-CN" sz="1270" kern="0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10</a:t>
            </a:r>
            <a:r>
              <a:rPr lang="zh-CN" altLang="en-US" sz="1270" kern="0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月</a:t>
            </a:r>
          </a:p>
        </p:txBody>
      </p:sp>
      <p:sp>
        <p:nvSpPr>
          <p:cNvPr id="21" name="TextBox 132">
            <a:extLst>
              <a:ext uri="{FF2B5EF4-FFF2-40B4-BE49-F238E27FC236}">
                <a16:creationId xmlns:a16="http://schemas.microsoft.com/office/drawing/2014/main" id="{8E28A345-D712-A14C-6D48-96C0E0661461}"/>
              </a:ext>
            </a:extLst>
          </p:cNvPr>
          <p:cNvSpPr txBox="1"/>
          <p:nvPr/>
        </p:nvSpPr>
        <p:spPr>
          <a:xfrm>
            <a:off x="7697223" y="3587542"/>
            <a:ext cx="718278" cy="342843"/>
          </a:xfrm>
          <a:prstGeom prst="rect">
            <a:avLst/>
          </a:prstGeom>
          <a:noFill/>
        </p:spPr>
        <p:txBody>
          <a:bodyPr wrap="square" lIns="109720" tIns="54860" rIns="109720" bIns="54860" rtlCol="0">
            <a:spAutoFit/>
          </a:bodyPr>
          <a:lstStyle/>
          <a:p>
            <a:pPr algn="ctr">
              <a:defRPr/>
            </a:pPr>
            <a:r>
              <a:rPr lang="en-US" altLang="zh-CN" sz="1508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+mn-ea"/>
                <a:sym typeface="+mn-lt"/>
              </a:rPr>
              <a:t>11</a:t>
            </a:r>
            <a:r>
              <a:rPr lang="zh-CN" altLang="en-US" sz="1508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+mn-ea"/>
                <a:sym typeface="+mn-lt"/>
              </a:rPr>
              <a:t>月</a:t>
            </a:r>
          </a:p>
        </p:txBody>
      </p:sp>
      <p:sp>
        <p:nvSpPr>
          <p:cNvPr id="24" name="TextBox 139">
            <a:extLst>
              <a:ext uri="{FF2B5EF4-FFF2-40B4-BE49-F238E27FC236}">
                <a16:creationId xmlns:a16="http://schemas.microsoft.com/office/drawing/2014/main" id="{231E932F-054F-5528-7F69-B0AAE6AFBD1D}"/>
              </a:ext>
            </a:extLst>
          </p:cNvPr>
          <p:cNvSpPr txBox="1"/>
          <p:nvPr/>
        </p:nvSpPr>
        <p:spPr>
          <a:xfrm>
            <a:off x="9058501" y="3587538"/>
            <a:ext cx="776323" cy="342843"/>
          </a:xfrm>
          <a:prstGeom prst="rect">
            <a:avLst/>
          </a:prstGeom>
          <a:noFill/>
        </p:spPr>
        <p:txBody>
          <a:bodyPr wrap="square" lIns="109720" tIns="54860" rIns="109720" bIns="54860" rtlCol="0">
            <a:spAutoFit/>
          </a:bodyPr>
          <a:lstStyle/>
          <a:p>
            <a:pPr algn="ctr">
              <a:defRPr/>
            </a:pPr>
            <a:r>
              <a:rPr lang="en-US" altLang="zh-CN" sz="1508" kern="0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12</a:t>
            </a:r>
            <a:r>
              <a:rPr lang="zh-CN" altLang="en-US" sz="1508" kern="0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月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8B286C6-7380-4A21-EBDB-82C48C14F74B}"/>
              </a:ext>
            </a:extLst>
          </p:cNvPr>
          <p:cNvGrpSpPr/>
          <p:nvPr/>
        </p:nvGrpSpPr>
        <p:grpSpPr>
          <a:xfrm>
            <a:off x="2361619" y="1819866"/>
            <a:ext cx="1656286" cy="1256518"/>
            <a:chOff x="6068496" y="1372005"/>
            <a:chExt cx="1656286" cy="1256518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86C9FF6-2AF5-AD7E-2B5E-2266FA546244}"/>
                </a:ext>
              </a:extLst>
            </p:cNvPr>
            <p:cNvSpPr txBox="1"/>
            <p:nvPr/>
          </p:nvSpPr>
          <p:spPr>
            <a:xfrm>
              <a:off x="6068496" y="1633186"/>
              <a:ext cx="1656286" cy="9953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1FAFB0A9-071B-1B6C-7545-FBF48AA5DAF5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D0603824-C92B-F19F-E672-6CDF95442985}"/>
              </a:ext>
            </a:extLst>
          </p:cNvPr>
          <p:cNvGrpSpPr/>
          <p:nvPr/>
        </p:nvGrpSpPr>
        <p:grpSpPr>
          <a:xfrm>
            <a:off x="4439714" y="1819866"/>
            <a:ext cx="1656286" cy="1256518"/>
            <a:chOff x="6068496" y="1372005"/>
            <a:chExt cx="1656286" cy="1256518"/>
          </a:xfrm>
        </p:grpSpPr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8A4B9A2E-B5BB-2EEC-CA6D-CA8E3274C374}"/>
                </a:ext>
              </a:extLst>
            </p:cNvPr>
            <p:cNvSpPr txBox="1"/>
            <p:nvPr/>
          </p:nvSpPr>
          <p:spPr>
            <a:xfrm>
              <a:off x="6068496" y="1633186"/>
              <a:ext cx="1656286" cy="9953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650544E-7045-FF9D-5E8B-2C7B265A6568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E0BF67D1-BEBC-982F-7C5F-83F1B68F8232}"/>
              </a:ext>
            </a:extLst>
          </p:cNvPr>
          <p:cNvGrpSpPr/>
          <p:nvPr/>
        </p:nvGrpSpPr>
        <p:grpSpPr>
          <a:xfrm>
            <a:off x="6618580" y="1819866"/>
            <a:ext cx="1656286" cy="1256518"/>
            <a:chOff x="6068496" y="1372005"/>
            <a:chExt cx="1656286" cy="1256518"/>
          </a:xfrm>
        </p:grpSpPr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2EA5A3B7-3489-7F39-E43C-92BE01F685B7}"/>
                </a:ext>
              </a:extLst>
            </p:cNvPr>
            <p:cNvSpPr txBox="1"/>
            <p:nvPr/>
          </p:nvSpPr>
          <p:spPr>
            <a:xfrm>
              <a:off x="6068496" y="1633186"/>
              <a:ext cx="1656286" cy="9953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85CDFDC5-BCB0-6569-527C-82267C622E7B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B0CFC61A-CE9B-742A-0BFE-247569D5E129}"/>
              </a:ext>
            </a:extLst>
          </p:cNvPr>
          <p:cNvGrpSpPr/>
          <p:nvPr/>
        </p:nvGrpSpPr>
        <p:grpSpPr>
          <a:xfrm>
            <a:off x="8800810" y="1819866"/>
            <a:ext cx="1656286" cy="1256518"/>
            <a:chOff x="6068496" y="1372005"/>
            <a:chExt cx="1656286" cy="1256518"/>
          </a:xfrm>
        </p:grpSpPr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4118A7C7-1678-C964-F747-52712453DA3C}"/>
                </a:ext>
              </a:extLst>
            </p:cNvPr>
            <p:cNvSpPr txBox="1"/>
            <p:nvPr/>
          </p:nvSpPr>
          <p:spPr>
            <a:xfrm>
              <a:off x="6068496" y="1633186"/>
              <a:ext cx="1656286" cy="9953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E41AABE9-3B55-537E-F554-B71A303414C1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C93882A-13AF-B8D1-BEEB-AC8AA3247157}"/>
              </a:ext>
            </a:extLst>
          </p:cNvPr>
          <p:cNvGrpSpPr/>
          <p:nvPr/>
        </p:nvGrpSpPr>
        <p:grpSpPr>
          <a:xfrm>
            <a:off x="3391191" y="4348896"/>
            <a:ext cx="1656286" cy="1256518"/>
            <a:chOff x="6068496" y="1372005"/>
            <a:chExt cx="1656286" cy="1256518"/>
          </a:xfrm>
        </p:grpSpPr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22E93741-E38A-F267-6091-C62A5B238C2A}"/>
                </a:ext>
              </a:extLst>
            </p:cNvPr>
            <p:cNvSpPr txBox="1"/>
            <p:nvPr/>
          </p:nvSpPr>
          <p:spPr>
            <a:xfrm>
              <a:off x="6068496" y="1633186"/>
              <a:ext cx="1656286" cy="9953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9E7D90EB-96EE-44E3-F16E-4DA1469D351B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E8428B47-EC6C-A614-1523-2096AB2C4BB5}"/>
              </a:ext>
            </a:extLst>
          </p:cNvPr>
          <p:cNvGrpSpPr/>
          <p:nvPr/>
        </p:nvGrpSpPr>
        <p:grpSpPr>
          <a:xfrm>
            <a:off x="5524040" y="4348896"/>
            <a:ext cx="1656286" cy="1256518"/>
            <a:chOff x="6068496" y="1372005"/>
            <a:chExt cx="1656286" cy="1256518"/>
          </a:xfrm>
        </p:grpSpPr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33AE6E91-ABCD-CBD5-CAEF-A63FF402F22F}"/>
                </a:ext>
              </a:extLst>
            </p:cNvPr>
            <p:cNvSpPr txBox="1"/>
            <p:nvPr/>
          </p:nvSpPr>
          <p:spPr>
            <a:xfrm>
              <a:off x="6068496" y="1633186"/>
              <a:ext cx="1656286" cy="9953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951C2A4B-53CA-2A5A-951B-D0C352C3F54D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5580E6DA-A735-07C7-E04A-DE2977BC36EF}"/>
              </a:ext>
            </a:extLst>
          </p:cNvPr>
          <p:cNvGrpSpPr/>
          <p:nvPr/>
        </p:nvGrpSpPr>
        <p:grpSpPr>
          <a:xfrm>
            <a:off x="7476114" y="4348896"/>
            <a:ext cx="1656286" cy="1256518"/>
            <a:chOff x="6068496" y="1372005"/>
            <a:chExt cx="1656286" cy="1256518"/>
          </a:xfrm>
        </p:grpSpPr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F9495F93-A138-5130-1212-11A81E227D97}"/>
                </a:ext>
              </a:extLst>
            </p:cNvPr>
            <p:cNvSpPr txBox="1"/>
            <p:nvPr/>
          </p:nvSpPr>
          <p:spPr>
            <a:xfrm>
              <a:off x="6068496" y="1633186"/>
              <a:ext cx="1656286" cy="9953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291339C8-18B4-B8A1-CE9F-7333F3876A2C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06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5B21B435-7770-B18A-E074-14284CC44E5C}"/>
              </a:ext>
            </a:extLst>
          </p:cNvPr>
          <p:cNvGrpSpPr/>
          <p:nvPr/>
        </p:nvGrpSpPr>
        <p:grpSpPr>
          <a:xfrm>
            <a:off x="435428" y="183108"/>
            <a:ext cx="11340193" cy="6293892"/>
            <a:chOff x="435428" y="183108"/>
            <a:chExt cx="11340193" cy="6293892"/>
          </a:xfrm>
        </p:grpSpPr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1C3D8F7F-DCF4-AF17-30E4-C6CD4F1519FF}"/>
                </a:ext>
              </a:extLst>
            </p:cNvPr>
            <p:cNvSpPr/>
            <p:nvPr/>
          </p:nvSpPr>
          <p:spPr>
            <a:xfrm>
              <a:off x="435428" y="371475"/>
              <a:ext cx="11321143" cy="6096000"/>
            </a:xfrm>
            <a:custGeom>
              <a:avLst/>
              <a:gdLst>
                <a:gd name="connsiteX0" fmla="*/ 0 w 11321143"/>
                <a:gd name="connsiteY0" fmla="*/ 0 h 6096000"/>
                <a:gd name="connsiteX1" fmla="*/ 11321143 w 11321143"/>
                <a:gd name="connsiteY1" fmla="*/ 0 h 6096000"/>
                <a:gd name="connsiteX2" fmla="*/ 11321143 w 11321143"/>
                <a:gd name="connsiteY2" fmla="*/ 4842695 h 6096000"/>
                <a:gd name="connsiteX3" fmla="*/ 11309294 w 11321143"/>
                <a:gd name="connsiteY3" fmla="*/ 4909740 h 6096000"/>
                <a:gd name="connsiteX4" fmla="*/ 11070772 w 11321143"/>
                <a:gd name="connsiteY4" fmla="*/ 5368925 h 6096000"/>
                <a:gd name="connsiteX5" fmla="*/ 10132410 w 11321143"/>
                <a:gd name="connsiteY5" fmla="*/ 5994747 h 6096000"/>
                <a:gd name="connsiteX6" fmla="*/ 9932043 w 11321143"/>
                <a:gd name="connsiteY6" fmla="*/ 6096000 h 6096000"/>
                <a:gd name="connsiteX7" fmla="*/ 0 w 11321143"/>
                <a:gd name="connsiteY7" fmla="*/ 6096000 h 6096000"/>
                <a:gd name="connsiteX8" fmla="*/ 0 w 11321143"/>
                <a:gd name="connsiteY8" fmla="*/ 0 h 60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1143" h="6096000" fill="none" extrusionOk="0">
                  <a:moveTo>
                    <a:pt x="0" y="0"/>
                  </a:moveTo>
                  <a:cubicBezTo>
                    <a:pt x="4750850" y="-162197"/>
                    <a:pt x="8608288" y="-72162"/>
                    <a:pt x="11321143" y="0"/>
                  </a:cubicBezTo>
                  <a:cubicBezTo>
                    <a:pt x="11190189" y="2287792"/>
                    <a:pt x="11277569" y="2460017"/>
                    <a:pt x="11321143" y="4842695"/>
                  </a:cubicBezTo>
                  <a:cubicBezTo>
                    <a:pt x="11310743" y="4870983"/>
                    <a:pt x="11316306" y="4897866"/>
                    <a:pt x="11309294" y="4909740"/>
                  </a:cubicBezTo>
                  <a:cubicBezTo>
                    <a:pt x="11282459" y="5059902"/>
                    <a:pt x="11207279" y="5211944"/>
                    <a:pt x="11070772" y="5368925"/>
                  </a:cubicBezTo>
                  <a:cubicBezTo>
                    <a:pt x="10836671" y="5594923"/>
                    <a:pt x="10482096" y="5768497"/>
                    <a:pt x="10132410" y="5994747"/>
                  </a:cubicBezTo>
                  <a:cubicBezTo>
                    <a:pt x="10083565" y="6020142"/>
                    <a:pt x="9948289" y="6075794"/>
                    <a:pt x="9932043" y="6096000"/>
                  </a:cubicBezTo>
                  <a:cubicBezTo>
                    <a:pt x="7727561" y="6163931"/>
                    <a:pt x="2393438" y="5950430"/>
                    <a:pt x="0" y="6096000"/>
                  </a:cubicBezTo>
                  <a:cubicBezTo>
                    <a:pt x="64656" y="3947516"/>
                    <a:pt x="-17807" y="1518985"/>
                    <a:pt x="0" y="0"/>
                  </a:cubicBezTo>
                  <a:close/>
                </a:path>
                <a:path w="11321143" h="6096000" stroke="0" extrusionOk="0">
                  <a:moveTo>
                    <a:pt x="0" y="0"/>
                  </a:moveTo>
                  <a:cubicBezTo>
                    <a:pt x="1960533" y="118645"/>
                    <a:pt x="8252385" y="116012"/>
                    <a:pt x="11321143" y="0"/>
                  </a:cubicBezTo>
                  <a:cubicBezTo>
                    <a:pt x="11188261" y="1937073"/>
                    <a:pt x="11406094" y="3230383"/>
                    <a:pt x="11321143" y="4842695"/>
                  </a:cubicBezTo>
                  <a:cubicBezTo>
                    <a:pt x="11321628" y="4864073"/>
                    <a:pt x="11317161" y="4880834"/>
                    <a:pt x="11309294" y="4909740"/>
                  </a:cubicBezTo>
                  <a:cubicBezTo>
                    <a:pt x="11246255" y="5052544"/>
                    <a:pt x="11215260" y="5226633"/>
                    <a:pt x="11070772" y="5368925"/>
                  </a:cubicBezTo>
                  <a:cubicBezTo>
                    <a:pt x="10879463" y="5590810"/>
                    <a:pt x="10537917" y="5755893"/>
                    <a:pt x="10132410" y="5994747"/>
                  </a:cubicBezTo>
                  <a:cubicBezTo>
                    <a:pt x="10100116" y="6015847"/>
                    <a:pt x="10009596" y="6072197"/>
                    <a:pt x="9932043" y="6096000"/>
                  </a:cubicBezTo>
                  <a:cubicBezTo>
                    <a:pt x="7182646" y="6047769"/>
                    <a:pt x="2630349" y="6180455"/>
                    <a:pt x="0" y="6096000"/>
                  </a:cubicBezTo>
                  <a:cubicBezTo>
                    <a:pt x="-38581" y="3909324"/>
                    <a:pt x="63341" y="61752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8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1321143"/>
                        <a:gd name="connsiteY0" fmla="*/ 0 h 6096000"/>
                        <a:gd name="connsiteX1" fmla="*/ 11321143 w 11321143"/>
                        <a:gd name="connsiteY1" fmla="*/ 0 h 6096000"/>
                        <a:gd name="connsiteX2" fmla="*/ 11321143 w 11321143"/>
                        <a:gd name="connsiteY2" fmla="*/ 4842695 h 6096000"/>
                        <a:gd name="connsiteX3" fmla="*/ 11309294 w 11321143"/>
                        <a:gd name="connsiteY3" fmla="*/ 4909740 h 6096000"/>
                        <a:gd name="connsiteX4" fmla="*/ 11070772 w 11321143"/>
                        <a:gd name="connsiteY4" fmla="*/ 5368925 h 6096000"/>
                        <a:gd name="connsiteX5" fmla="*/ 10132410 w 11321143"/>
                        <a:gd name="connsiteY5" fmla="*/ 5994747 h 6096000"/>
                        <a:gd name="connsiteX6" fmla="*/ 9932043 w 11321143"/>
                        <a:gd name="connsiteY6" fmla="*/ 6096000 h 6096000"/>
                        <a:gd name="connsiteX7" fmla="*/ 0 w 11321143"/>
                        <a:gd name="connsiteY7" fmla="*/ 6096000 h 6096000"/>
                        <a:gd name="connsiteX8" fmla="*/ 0 w 11321143"/>
                        <a:gd name="connsiteY8" fmla="*/ 0 h 6096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1321143" h="6096000">
                          <a:moveTo>
                            <a:pt x="0" y="0"/>
                          </a:moveTo>
                          <a:lnTo>
                            <a:pt x="11321143" y="0"/>
                          </a:lnTo>
                          <a:lnTo>
                            <a:pt x="11321143" y="4842695"/>
                          </a:lnTo>
                          <a:lnTo>
                            <a:pt x="11309294" y="4909740"/>
                          </a:lnTo>
                          <a:cubicBezTo>
                            <a:pt x="11273708" y="5067564"/>
                            <a:pt x="11205180" y="5221817"/>
                            <a:pt x="11070772" y="5368925"/>
                          </a:cubicBezTo>
                          <a:cubicBezTo>
                            <a:pt x="10869159" y="5589588"/>
                            <a:pt x="10519314" y="5794177"/>
                            <a:pt x="10132410" y="5994747"/>
                          </a:cubicBezTo>
                          <a:lnTo>
                            <a:pt x="9932043" y="6096000"/>
                          </a:lnTo>
                          <a:lnTo>
                            <a:pt x="0" y="609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6F51706-9F01-E6A5-4868-5A99973CA9F4}"/>
                </a:ext>
              </a:extLst>
            </p:cNvPr>
            <p:cNvSpPr/>
            <p:nvPr/>
          </p:nvSpPr>
          <p:spPr>
            <a:xfrm>
              <a:off x="435428" y="300718"/>
              <a:ext cx="11321143" cy="109446"/>
            </a:xfrm>
            <a:prstGeom prst="rect">
              <a:avLst/>
            </a:prstGeom>
            <a:solidFill>
              <a:srgbClr val="04296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EA01D03-48DA-668C-FE6C-03F83B22D33A}"/>
                </a:ext>
              </a:extLst>
            </p:cNvPr>
            <p:cNvGrpSpPr/>
            <p:nvPr/>
          </p:nvGrpSpPr>
          <p:grpSpPr>
            <a:xfrm>
              <a:off x="805492" y="183108"/>
              <a:ext cx="221373" cy="472497"/>
              <a:chOff x="805492" y="183108"/>
              <a:chExt cx="221373" cy="472497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3DA3524-AA0D-08F2-44C7-362B48D2EAF2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弧形 16">
                <a:extLst>
                  <a:ext uri="{FF2B5EF4-FFF2-40B4-BE49-F238E27FC236}">
                    <a16:creationId xmlns:a16="http://schemas.microsoft.com/office/drawing/2014/main" id="{FDAADDAF-89F1-AE71-A1FB-9AB4BBAFC5FB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弧形 15">
                <a:extLst>
                  <a:ext uri="{FF2B5EF4-FFF2-40B4-BE49-F238E27FC236}">
                    <a16:creationId xmlns:a16="http://schemas.microsoft.com/office/drawing/2014/main" id="{52D6A36C-DB74-705F-A1FC-87F3973C18E2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19402B8E-FB3F-DA72-F356-18DCFF11EAD7}"/>
                </a:ext>
              </a:extLst>
            </p:cNvPr>
            <p:cNvSpPr/>
            <p:nvPr/>
          </p:nvSpPr>
          <p:spPr>
            <a:xfrm>
              <a:off x="10391877" y="5246315"/>
              <a:ext cx="1383744" cy="1230685"/>
            </a:xfrm>
            <a:custGeom>
              <a:avLst/>
              <a:gdLst>
                <a:gd name="connsiteX0" fmla="*/ 1383744 w 1383744"/>
                <a:gd name="connsiteY0" fmla="*/ 0 h 1230685"/>
                <a:gd name="connsiteX1" fmla="*/ 1375760 w 1383744"/>
                <a:gd name="connsiteY1" fmla="*/ 45178 h 1230685"/>
                <a:gd name="connsiteX2" fmla="*/ 1137238 w 1383744"/>
                <a:gd name="connsiteY2" fmla="*/ 504363 h 1230685"/>
                <a:gd name="connsiteX3" fmla="*/ 198876 w 1383744"/>
                <a:gd name="connsiteY3" fmla="*/ 1130185 h 1230685"/>
                <a:gd name="connsiteX4" fmla="*/ 0 w 1383744"/>
                <a:gd name="connsiteY4" fmla="*/ 1230685 h 1230685"/>
                <a:gd name="connsiteX5" fmla="*/ 108451 w 1383744"/>
                <a:gd name="connsiteY5" fmla="*/ 1104295 h 1230685"/>
                <a:gd name="connsiteX6" fmla="*/ 295863 w 1383744"/>
                <a:gd name="connsiteY6" fmla="*/ 722644 h 1230685"/>
                <a:gd name="connsiteX7" fmla="*/ 310944 w 1383744"/>
                <a:gd name="connsiteY7" fmla="*/ 125744 h 1230685"/>
                <a:gd name="connsiteX8" fmla="*/ 1023731 w 1383744"/>
                <a:gd name="connsiteY8" fmla="*/ 218613 h 1230685"/>
                <a:gd name="connsiteX9" fmla="*/ 1344959 w 1383744"/>
                <a:gd name="connsiteY9" fmla="*/ 40094 h 123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744" h="1230685">
                  <a:moveTo>
                    <a:pt x="1383744" y="0"/>
                  </a:moveTo>
                  <a:lnTo>
                    <a:pt x="1375760" y="45178"/>
                  </a:lnTo>
                  <a:cubicBezTo>
                    <a:pt x="1340174" y="203002"/>
                    <a:pt x="1271646" y="357255"/>
                    <a:pt x="1137238" y="504363"/>
                  </a:cubicBezTo>
                  <a:cubicBezTo>
                    <a:pt x="935625" y="725026"/>
                    <a:pt x="585780" y="929615"/>
                    <a:pt x="198876" y="1130185"/>
                  </a:cubicBezTo>
                  <a:lnTo>
                    <a:pt x="0" y="1230685"/>
                  </a:lnTo>
                  <a:lnTo>
                    <a:pt x="108451" y="1104295"/>
                  </a:lnTo>
                  <a:cubicBezTo>
                    <a:pt x="209542" y="972278"/>
                    <a:pt x="255382" y="862642"/>
                    <a:pt x="295863" y="722644"/>
                  </a:cubicBezTo>
                  <a:cubicBezTo>
                    <a:pt x="349838" y="535980"/>
                    <a:pt x="332111" y="286611"/>
                    <a:pt x="310944" y="125744"/>
                  </a:cubicBezTo>
                  <a:cubicBezTo>
                    <a:pt x="566002" y="181835"/>
                    <a:pt x="836538" y="248246"/>
                    <a:pt x="1023731" y="218613"/>
                  </a:cubicBezTo>
                  <a:cubicBezTo>
                    <a:pt x="1164126" y="196389"/>
                    <a:pt x="1256300" y="127282"/>
                    <a:pt x="1344959" y="400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739C0472-E474-A4B3-B929-3B41F863025F}"/>
                </a:ext>
              </a:extLst>
            </p:cNvPr>
            <p:cNvGrpSpPr/>
            <p:nvPr/>
          </p:nvGrpSpPr>
          <p:grpSpPr>
            <a:xfrm>
              <a:off x="1602476" y="183108"/>
              <a:ext cx="221373" cy="472497"/>
              <a:chOff x="805492" y="183108"/>
              <a:chExt cx="221373" cy="472497"/>
            </a:xfrm>
          </p:grpSpPr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6FE8DEED-B295-FD00-DF50-88613790E5F9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弧形 108">
                <a:extLst>
                  <a:ext uri="{FF2B5EF4-FFF2-40B4-BE49-F238E27FC236}">
                    <a16:creationId xmlns:a16="http://schemas.microsoft.com/office/drawing/2014/main" id="{BEA3D2D2-AD27-916A-F3A6-91FE69EC56D8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弧形 109">
                <a:extLst>
                  <a:ext uri="{FF2B5EF4-FFF2-40B4-BE49-F238E27FC236}">
                    <a16:creationId xmlns:a16="http://schemas.microsoft.com/office/drawing/2014/main" id="{3850DD2B-7F04-A018-8CD0-A705A292AA74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4CC541C0-A8E7-95BF-A40B-C338790C0FC3}"/>
                </a:ext>
              </a:extLst>
            </p:cNvPr>
            <p:cNvGrpSpPr/>
            <p:nvPr/>
          </p:nvGrpSpPr>
          <p:grpSpPr>
            <a:xfrm>
              <a:off x="2399460" y="183108"/>
              <a:ext cx="221373" cy="472497"/>
              <a:chOff x="805492" y="183108"/>
              <a:chExt cx="221373" cy="472497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F87BD11A-4032-EC72-0D1D-B8DB45906CD2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弧形 112">
                <a:extLst>
                  <a:ext uri="{FF2B5EF4-FFF2-40B4-BE49-F238E27FC236}">
                    <a16:creationId xmlns:a16="http://schemas.microsoft.com/office/drawing/2014/main" id="{B5AF9933-8E68-938A-F3A5-629C7CE0520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弧形 113">
                <a:extLst>
                  <a:ext uri="{FF2B5EF4-FFF2-40B4-BE49-F238E27FC236}">
                    <a16:creationId xmlns:a16="http://schemas.microsoft.com/office/drawing/2014/main" id="{7550CA41-13D8-A46B-C9B1-0566880DB7D3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E8C3430-CF74-EFE9-F27E-42E538301B13}"/>
                </a:ext>
              </a:extLst>
            </p:cNvPr>
            <p:cNvGrpSpPr/>
            <p:nvPr/>
          </p:nvGrpSpPr>
          <p:grpSpPr>
            <a:xfrm>
              <a:off x="3196444" y="183108"/>
              <a:ext cx="221373" cy="472497"/>
              <a:chOff x="805492" y="183108"/>
              <a:chExt cx="221373" cy="472497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B3BE5E86-0255-5728-30B5-938D0E1EE5F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弧形 116">
                <a:extLst>
                  <a:ext uri="{FF2B5EF4-FFF2-40B4-BE49-F238E27FC236}">
                    <a16:creationId xmlns:a16="http://schemas.microsoft.com/office/drawing/2014/main" id="{A5220D09-0F8D-D903-87AC-D0CE153B55D5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8" name="弧形 117">
                <a:extLst>
                  <a:ext uri="{FF2B5EF4-FFF2-40B4-BE49-F238E27FC236}">
                    <a16:creationId xmlns:a16="http://schemas.microsoft.com/office/drawing/2014/main" id="{CDAC760E-6564-2C3A-F74C-C5E8E702AF1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A9EF5B87-4188-7DDA-2917-060541058838}"/>
                </a:ext>
              </a:extLst>
            </p:cNvPr>
            <p:cNvGrpSpPr/>
            <p:nvPr/>
          </p:nvGrpSpPr>
          <p:grpSpPr>
            <a:xfrm>
              <a:off x="3993428" y="183108"/>
              <a:ext cx="221373" cy="472497"/>
              <a:chOff x="805492" y="183108"/>
              <a:chExt cx="221373" cy="472497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471ADCB5-9853-B876-1FA7-AA7969B8F45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弧形 120">
                <a:extLst>
                  <a:ext uri="{FF2B5EF4-FFF2-40B4-BE49-F238E27FC236}">
                    <a16:creationId xmlns:a16="http://schemas.microsoft.com/office/drawing/2014/main" id="{1826CCCF-9E6A-6AB9-AB43-B517B552D1F1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2" name="弧形 121">
                <a:extLst>
                  <a:ext uri="{FF2B5EF4-FFF2-40B4-BE49-F238E27FC236}">
                    <a16:creationId xmlns:a16="http://schemas.microsoft.com/office/drawing/2014/main" id="{75C0091C-F41B-250C-4384-67C7148F979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EF962A91-BB03-A734-1155-A45C0CAD1F9D}"/>
                </a:ext>
              </a:extLst>
            </p:cNvPr>
            <p:cNvGrpSpPr/>
            <p:nvPr/>
          </p:nvGrpSpPr>
          <p:grpSpPr>
            <a:xfrm>
              <a:off x="4790412" y="183108"/>
              <a:ext cx="221373" cy="472497"/>
              <a:chOff x="805492" y="183108"/>
              <a:chExt cx="221373" cy="472497"/>
            </a:xfrm>
          </p:grpSpPr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3724A95C-D979-3422-C8F7-B9E6780EC3C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弧形 124">
                <a:extLst>
                  <a:ext uri="{FF2B5EF4-FFF2-40B4-BE49-F238E27FC236}">
                    <a16:creationId xmlns:a16="http://schemas.microsoft.com/office/drawing/2014/main" id="{8C63B3FA-CDC4-577B-854B-04660AB58E93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弧形 125">
                <a:extLst>
                  <a:ext uri="{FF2B5EF4-FFF2-40B4-BE49-F238E27FC236}">
                    <a16:creationId xmlns:a16="http://schemas.microsoft.com/office/drawing/2014/main" id="{F972F9DF-C114-9C6D-1FB9-8EB8E644795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A6464304-39F6-F378-378B-1001E66B5BC8}"/>
                </a:ext>
              </a:extLst>
            </p:cNvPr>
            <p:cNvGrpSpPr/>
            <p:nvPr/>
          </p:nvGrpSpPr>
          <p:grpSpPr>
            <a:xfrm>
              <a:off x="5587396" y="183108"/>
              <a:ext cx="221373" cy="472497"/>
              <a:chOff x="805492" y="183108"/>
              <a:chExt cx="221373" cy="472497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5505B7A1-B3E4-C131-CB16-E355E06A178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弧形 128">
                <a:extLst>
                  <a:ext uri="{FF2B5EF4-FFF2-40B4-BE49-F238E27FC236}">
                    <a16:creationId xmlns:a16="http://schemas.microsoft.com/office/drawing/2014/main" id="{03E8DF03-8AA1-79BF-F8BD-4CA6FCF2E8B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0" name="弧形 129">
                <a:extLst>
                  <a:ext uri="{FF2B5EF4-FFF2-40B4-BE49-F238E27FC236}">
                    <a16:creationId xmlns:a16="http://schemas.microsoft.com/office/drawing/2014/main" id="{BB3BFD94-3AE8-A1D9-B30C-FF1623D5C936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CD379E85-6A26-6468-A7CD-270DCFBBC622}"/>
                </a:ext>
              </a:extLst>
            </p:cNvPr>
            <p:cNvGrpSpPr/>
            <p:nvPr/>
          </p:nvGrpSpPr>
          <p:grpSpPr>
            <a:xfrm>
              <a:off x="6384380" y="183108"/>
              <a:ext cx="221373" cy="472497"/>
              <a:chOff x="805492" y="183108"/>
              <a:chExt cx="221373" cy="472497"/>
            </a:xfrm>
          </p:grpSpPr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1442CFF1-6B67-CD5F-EDCC-A17D58C51B5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弧形 132">
                <a:extLst>
                  <a:ext uri="{FF2B5EF4-FFF2-40B4-BE49-F238E27FC236}">
                    <a16:creationId xmlns:a16="http://schemas.microsoft.com/office/drawing/2014/main" id="{7500378F-1354-3ACD-2DC7-043E59DF03B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弧形 133">
                <a:extLst>
                  <a:ext uri="{FF2B5EF4-FFF2-40B4-BE49-F238E27FC236}">
                    <a16:creationId xmlns:a16="http://schemas.microsoft.com/office/drawing/2014/main" id="{01039A0D-C1E1-B585-B58B-A894E0F8BE7A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BDF448CF-35B0-4858-07FF-1BAB3CF16711}"/>
                </a:ext>
              </a:extLst>
            </p:cNvPr>
            <p:cNvGrpSpPr/>
            <p:nvPr/>
          </p:nvGrpSpPr>
          <p:grpSpPr>
            <a:xfrm>
              <a:off x="7181364" y="183108"/>
              <a:ext cx="221373" cy="472497"/>
              <a:chOff x="805492" y="183108"/>
              <a:chExt cx="221373" cy="472497"/>
            </a:xfrm>
          </p:grpSpPr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CEDC6F1E-9FCD-70CE-E04C-1468B6DB543F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弧形 136">
                <a:extLst>
                  <a:ext uri="{FF2B5EF4-FFF2-40B4-BE49-F238E27FC236}">
                    <a16:creationId xmlns:a16="http://schemas.microsoft.com/office/drawing/2014/main" id="{D643AB2C-13AA-07A2-915E-C5165437D37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8" name="弧形 137">
                <a:extLst>
                  <a:ext uri="{FF2B5EF4-FFF2-40B4-BE49-F238E27FC236}">
                    <a16:creationId xmlns:a16="http://schemas.microsoft.com/office/drawing/2014/main" id="{DC78C16F-BEE2-A687-49B4-82A49C2FBB9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1FBA4EA5-62BE-4E3F-5848-DB1DC6C75263}"/>
                </a:ext>
              </a:extLst>
            </p:cNvPr>
            <p:cNvGrpSpPr/>
            <p:nvPr/>
          </p:nvGrpSpPr>
          <p:grpSpPr>
            <a:xfrm>
              <a:off x="7978348" y="183108"/>
              <a:ext cx="221373" cy="472497"/>
              <a:chOff x="805492" y="183108"/>
              <a:chExt cx="221373" cy="472497"/>
            </a:xfrm>
          </p:grpSpPr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A4494EAD-458D-7739-CCE9-B02DF7AAA484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弧形 140">
                <a:extLst>
                  <a:ext uri="{FF2B5EF4-FFF2-40B4-BE49-F238E27FC236}">
                    <a16:creationId xmlns:a16="http://schemas.microsoft.com/office/drawing/2014/main" id="{EB59FB1E-CD8F-182D-B626-9A5843DC233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2" name="弧形 141">
                <a:extLst>
                  <a:ext uri="{FF2B5EF4-FFF2-40B4-BE49-F238E27FC236}">
                    <a16:creationId xmlns:a16="http://schemas.microsoft.com/office/drawing/2014/main" id="{9CC03AA6-B605-B256-AEB4-A44C844AFCF7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F879345F-DCB4-5084-484E-77E0762BD164}"/>
                </a:ext>
              </a:extLst>
            </p:cNvPr>
            <p:cNvGrpSpPr/>
            <p:nvPr/>
          </p:nvGrpSpPr>
          <p:grpSpPr>
            <a:xfrm>
              <a:off x="8775332" y="183108"/>
              <a:ext cx="221373" cy="472497"/>
              <a:chOff x="805492" y="183108"/>
              <a:chExt cx="221373" cy="472497"/>
            </a:xfrm>
          </p:grpSpPr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5FF52351-34E2-5738-C095-D294CDF04789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弧形 144">
                <a:extLst>
                  <a:ext uri="{FF2B5EF4-FFF2-40B4-BE49-F238E27FC236}">
                    <a16:creationId xmlns:a16="http://schemas.microsoft.com/office/drawing/2014/main" id="{874759FE-2321-B622-57F9-6D3895043D26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6" name="弧形 145">
                <a:extLst>
                  <a:ext uri="{FF2B5EF4-FFF2-40B4-BE49-F238E27FC236}">
                    <a16:creationId xmlns:a16="http://schemas.microsoft.com/office/drawing/2014/main" id="{A022F923-2730-53FB-D251-F50032C1884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79DF7A88-22A7-3A96-CC69-2093014826F9}"/>
                </a:ext>
              </a:extLst>
            </p:cNvPr>
            <p:cNvGrpSpPr/>
            <p:nvPr/>
          </p:nvGrpSpPr>
          <p:grpSpPr>
            <a:xfrm>
              <a:off x="9572316" y="183108"/>
              <a:ext cx="221373" cy="472497"/>
              <a:chOff x="805492" y="183108"/>
              <a:chExt cx="221373" cy="472497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BE3EE49D-FB6C-E7FA-81A7-F1F156D78CE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弧形 148">
                <a:extLst>
                  <a:ext uri="{FF2B5EF4-FFF2-40B4-BE49-F238E27FC236}">
                    <a16:creationId xmlns:a16="http://schemas.microsoft.com/office/drawing/2014/main" id="{0C5C8F74-3082-C4F0-8961-D6C909F56954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弧形 149">
                <a:extLst>
                  <a:ext uri="{FF2B5EF4-FFF2-40B4-BE49-F238E27FC236}">
                    <a16:creationId xmlns:a16="http://schemas.microsoft.com/office/drawing/2014/main" id="{D717EEF2-B8C9-4949-FBEC-D436A8B8EA2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DFE29A25-5253-DA9B-F70B-C85394270472}"/>
                </a:ext>
              </a:extLst>
            </p:cNvPr>
            <p:cNvGrpSpPr/>
            <p:nvPr/>
          </p:nvGrpSpPr>
          <p:grpSpPr>
            <a:xfrm>
              <a:off x="10369300" y="183108"/>
              <a:ext cx="221373" cy="472497"/>
              <a:chOff x="805492" y="183108"/>
              <a:chExt cx="221373" cy="472497"/>
            </a:xfrm>
          </p:grpSpPr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1A656AFC-7574-36E6-D5C4-C9FC7CA86FA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弧形 152">
                <a:extLst>
                  <a:ext uri="{FF2B5EF4-FFF2-40B4-BE49-F238E27FC236}">
                    <a16:creationId xmlns:a16="http://schemas.microsoft.com/office/drawing/2014/main" id="{CE3A35DC-5510-D771-E16D-2A41F75194C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弧形 153">
                <a:extLst>
                  <a:ext uri="{FF2B5EF4-FFF2-40B4-BE49-F238E27FC236}">
                    <a16:creationId xmlns:a16="http://schemas.microsoft.com/office/drawing/2014/main" id="{529E517B-C0A1-3103-C18B-4F4C3021830A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6372C7F4-41AD-734B-DF4F-E6260DE36AF6}"/>
                </a:ext>
              </a:extLst>
            </p:cNvPr>
            <p:cNvGrpSpPr/>
            <p:nvPr/>
          </p:nvGrpSpPr>
          <p:grpSpPr>
            <a:xfrm>
              <a:off x="11166284" y="183108"/>
              <a:ext cx="221373" cy="472497"/>
              <a:chOff x="805492" y="183108"/>
              <a:chExt cx="221373" cy="472497"/>
            </a:xfrm>
          </p:grpSpPr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9FC3FF22-92A5-1E3E-0531-C484FF29989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弧形 156">
                <a:extLst>
                  <a:ext uri="{FF2B5EF4-FFF2-40B4-BE49-F238E27FC236}">
                    <a16:creationId xmlns:a16="http://schemas.microsoft.com/office/drawing/2014/main" id="{CAD21857-E00C-DCB2-DA27-0F213A3FE221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8" name="弧形 157">
                <a:extLst>
                  <a:ext uri="{FF2B5EF4-FFF2-40B4-BE49-F238E27FC236}">
                    <a16:creationId xmlns:a16="http://schemas.microsoft.com/office/drawing/2014/main" id="{671D1575-8889-1FD8-776D-A35F6544FD16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28D1779C-0E02-344C-87B7-011A8A92646C}"/>
                </a:ext>
              </a:extLst>
            </p:cNvPr>
            <p:cNvGrpSpPr/>
            <p:nvPr/>
          </p:nvGrpSpPr>
          <p:grpSpPr>
            <a:xfrm>
              <a:off x="808790" y="1028389"/>
              <a:ext cx="10521122" cy="4953000"/>
              <a:chOff x="808790" y="1130300"/>
              <a:chExt cx="10521122" cy="4953000"/>
            </a:xfrm>
          </p:grpSpPr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25CA6A34-C687-B7BF-E3FA-CB013ED7E109}"/>
                  </a:ext>
                </a:extLst>
              </p:cNvPr>
              <p:cNvCxnSpPr/>
              <p:nvPr/>
            </p:nvCxnSpPr>
            <p:spPr>
              <a:xfrm>
                <a:off x="808790" y="11303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DD5D3456-2AEE-1FB2-DCCE-5C64250FDB5C}"/>
                  </a:ext>
                </a:extLst>
              </p:cNvPr>
              <p:cNvCxnSpPr/>
              <p:nvPr/>
            </p:nvCxnSpPr>
            <p:spPr>
              <a:xfrm>
                <a:off x="808790" y="16256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EFEEC05C-142E-9643-4B62-BD80DA4B9F3C}"/>
                  </a:ext>
                </a:extLst>
              </p:cNvPr>
              <p:cNvCxnSpPr/>
              <p:nvPr/>
            </p:nvCxnSpPr>
            <p:spPr>
              <a:xfrm>
                <a:off x="808790" y="21209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E69C4893-B645-5320-B451-7EA07FF8EBAE}"/>
                  </a:ext>
                </a:extLst>
              </p:cNvPr>
              <p:cNvCxnSpPr/>
              <p:nvPr/>
            </p:nvCxnSpPr>
            <p:spPr>
              <a:xfrm>
                <a:off x="808790" y="26162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799AC3F5-D7A4-F7D5-87B2-4EA30A48E290}"/>
                  </a:ext>
                </a:extLst>
              </p:cNvPr>
              <p:cNvCxnSpPr/>
              <p:nvPr/>
            </p:nvCxnSpPr>
            <p:spPr>
              <a:xfrm>
                <a:off x="808790" y="31115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22C77740-FCC4-935D-4675-82BE0241D4E3}"/>
                  </a:ext>
                </a:extLst>
              </p:cNvPr>
              <p:cNvCxnSpPr/>
              <p:nvPr/>
            </p:nvCxnSpPr>
            <p:spPr>
              <a:xfrm>
                <a:off x="808790" y="36068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6E4237C8-C5EF-92CC-E77E-6836F3035715}"/>
                  </a:ext>
                </a:extLst>
              </p:cNvPr>
              <p:cNvCxnSpPr/>
              <p:nvPr/>
            </p:nvCxnSpPr>
            <p:spPr>
              <a:xfrm>
                <a:off x="808790" y="41021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93B61F46-B046-5B0B-C452-D675698C0F51}"/>
                  </a:ext>
                </a:extLst>
              </p:cNvPr>
              <p:cNvCxnSpPr/>
              <p:nvPr/>
            </p:nvCxnSpPr>
            <p:spPr>
              <a:xfrm>
                <a:off x="808790" y="45974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53D28B31-8FFF-FDB3-92B8-8F32B970CA09}"/>
                  </a:ext>
                </a:extLst>
              </p:cNvPr>
              <p:cNvCxnSpPr/>
              <p:nvPr/>
            </p:nvCxnSpPr>
            <p:spPr>
              <a:xfrm>
                <a:off x="808790" y="50927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A394E6EE-18FF-8144-5707-CDAEDFDEE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90" y="5588000"/>
                <a:ext cx="9555573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A7E6CE26-5951-28FE-6171-B18291EB2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90" y="6083300"/>
                <a:ext cx="940201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6">
            <a:extLst>
              <a:ext uri="{FF2B5EF4-FFF2-40B4-BE49-F238E27FC236}">
                <a16:creationId xmlns:a16="http://schemas.microsoft.com/office/drawing/2014/main" id="{89B05E3B-FD1B-FC5E-94BD-D6A765B42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161" y="1896618"/>
            <a:ext cx="3968298" cy="315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buNone/>
            </a:pPr>
            <a:r>
              <a:rPr lang="en-US" altLang="zh-CN" sz="19900" cap="all" spc="569" dirty="0">
                <a:solidFill>
                  <a:srgbClr val="042964"/>
                </a:solidFill>
                <a:latin typeface="Aa厚底黑" panose="00020600040101010101" pitchFamily="18" charset="-122"/>
                <a:ea typeface="Aa厚底黑" panose="00020600040101010101" pitchFamily="18" charset="-122"/>
                <a:cs typeface="+mn-ea"/>
                <a:sym typeface="+mn-lt"/>
              </a:rPr>
              <a:t>06</a:t>
            </a:r>
            <a:endParaRPr lang="zh-CN" altLang="en-US" sz="19900" cap="all" spc="569" dirty="0">
              <a:solidFill>
                <a:srgbClr val="042964"/>
              </a:solidFill>
              <a:latin typeface="Aa厚底黑" panose="00020600040101010101" pitchFamily="18" charset="-122"/>
              <a:ea typeface="Aa厚底黑" panose="00020600040101010101" pitchFamily="18" charset="-122"/>
              <a:cs typeface="+mn-ea"/>
              <a:sym typeface="+mn-lt"/>
            </a:endParaRPr>
          </a:p>
        </p:txBody>
      </p: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51A1228B-4B77-7023-782E-ADE5B1A10276}"/>
              </a:ext>
            </a:extLst>
          </p:cNvPr>
          <p:cNvGrpSpPr/>
          <p:nvPr/>
        </p:nvGrpSpPr>
        <p:grpSpPr>
          <a:xfrm>
            <a:off x="1524089" y="1524198"/>
            <a:ext cx="1055619" cy="453487"/>
            <a:chOff x="3882103" y="1037009"/>
            <a:chExt cx="1419541" cy="609825"/>
          </a:xfrm>
          <a:solidFill>
            <a:srgbClr val="042964"/>
          </a:solidFill>
        </p:grpSpPr>
        <p:grpSp>
          <p:nvGrpSpPr>
            <p:cNvPr id="198" name="图形 2">
              <a:extLst>
                <a:ext uri="{FF2B5EF4-FFF2-40B4-BE49-F238E27FC236}">
                  <a16:creationId xmlns:a16="http://schemas.microsoft.com/office/drawing/2014/main" id="{5087447C-46EA-049C-269F-F522A7417B96}"/>
                </a:ext>
              </a:extLst>
            </p:cNvPr>
            <p:cNvGrpSpPr/>
            <p:nvPr/>
          </p:nvGrpSpPr>
          <p:grpSpPr>
            <a:xfrm>
              <a:off x="4454145" y="1037009"/>
              <a:ext cx="847499" cy="609013"/>
              <a:chOff x="9726108" y="-3043846"/>
              <a:chExt cx="847499" cy="609013"/>
            </a:xfrm>
            <a:grpFill/>
          </p:grpSpPr>
          <p:sp>
            <p:nvSpPr>
              <p:cNvPr id="199" name="任意多边形: 形状 198">
                <a:extLst>
                  <a:ext uri="{FF2B5EF4-FFF2-40B4-BE49-F238E27FC236}">
                    <a16:creationId xmlns:a16="http://schemas.microsoft.com/office/drawing/2014/main" id="{E0237F79-CCF6-77B3-76AC-2EE408F45B81}"/>
                  </a:ext>
                </a:extLst>
              </p:cNvPr>
              <p:cNvSpPr/>
              <p:nvPr/>
            </p:nvSpPr>
            <p:spPr>
              <a:xfrm>
                <a:off x="9726108" y="-3043846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0" name="任意多边形: 形状 199">
                <a:extLst>
                  <a:ext uri="{FF2B5EF4-FFF2-40B4-BE49-F238E27FC236}">
                    <a16:creationId xmlns:a16="http://schemas.microsoft.com/office/drawing/2014/main" id="{5158E2FF-0D97-71F0-F887-12645832045D}"/>
                  </a:ext>
                </a:extLst>
              </p:cNvPr>
              <p:cNvSpPr/>
              <p:nvPr/>
            </p:nvSpPr>
            <p:spPr>
              <a:xfrm>
                <a:off x="9726108" y="-2798047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631A7153-CD1E-E595-9562-85B85C9C0971}"/>
                  </a:ext>
                </a:extLst>
              </p:cNvPr>
              <p:cNvSpPr/>
              <p:nvPr/>
            </p:nvSpPr>
            <p:spPr>
              <a:xfrm>
                <a:off x="9726108" y="-2552248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02" name="图形 2">
              <a:extLst>
                <a:ext uri="{FF2B5EF4-FFF2-40B4-BE49-F238E27FC236}">
                  <a16:creationId xmlns:a16="http://schemas.microsoft.com/office/drawing/2014/main" id="{63D346C6-E958-AB6D-3CCF-0219793C6CF5}"/>
                </a:ext>
              </a:extLst>
            </p:cNvPr>
            <p:cNvGrpSpPr/>
            <p:nvPr/>
          </p:nvGrpSpPr>
          <p:grpSpPr>
            <a:xfrm>
              <a:off x="3882103" y="1037821"/>
              <a:ext cx="572448" cy="609013"/>
              <a:chOff x="9154066" y="-3043034"/>
              <a:chExt cx="572448" cy="609013"/>
            </a:xfrm>
            <a:grpFill/>
          </p:grpSpPr>
          <p:sp>
            <p:nvSpPr>
              <p:cNvPr id="203" name="任意多边形: 形状 202">
                <a:extLst>
                  <a:ext uri="{FF2B5EF4-FFF2-40B4-BE49-F238E27FC236}">
                    <a16:creationId xmlns:a16="http://schemas.microsoft.com/office/drawing/2014/main" id="{517E2107-A98A-BAE2-1215-A3B2719BC7FF}"/>
                  </a:ext>
                </a:extLst>
              </p:cNvPr>
              <p:cNvSpPr/>
              <p:nvPr/>
            </p:nvSpPr>
            <p:spPr>
              <a:xfrm>
                <a:off x="9154066" y="-3043034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752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4" name="任意多边形: 形状 203">
                <a:extLst>
                  <a:ext uri="{FF2B5EF4-FFF2-40B4-BE49-F238E27FC236}">
                    <a16:creationId xmlns:a16="http://schemas.microsoft.com/office/drawing/2014/main" id="{5606904F-B621-1BC4-0540-55DF42BD0440}"/>
                  </a:ext>
                </a:extLst>
              </p:cNvPr>
              <p:cNvSpPr/>
              <p:nvPr/>
            </p:nvSpPr>
            <p:spPr>
              <a:xfrm>
                <a:off x="9154066" y="-2797235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345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5" name="任意多边形: 形状 204">
                <a:extLst>
                  <a:ext uri="{FF2B5EF4-FFF2-40B4-BE49-F238E27FC236}">
                    <a16:creationId xmlns:a16="http://schemas.microsoft.com/office/drawing/2014/main" id="{4872F4A1-C640-FFA4-B4AB-8949F16E62BA}"/>
                  </a:ext>
                </a:extLst>
              </p:cNvPr>
              <p:cNvSpPr/>
              <p:nvPr/>
            </p:nvSpPr>
            <p:spPr>
              <a:xfrm>
                <a:off x="9154066" y="-2551436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345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4" name="图形 2">
            <a:extLst>
              <a:ext uri="{FF2B5EF4-FFF2-40B4-BE49-F238E27FC236}">
                <a16:creationId xmlns:a16="http://schemas.microsoft.com/office/drawing/2014/main" id="{AA296C1A-D29B-3E5A-843B-2CE9F778173F}"/>
              </a:ext>
            </a:extLst>
          </p:cNvPr>
          <p:cNvGrpSpPr/>
          <p:nvPr/>
        </p:nvGrpSpPr>
        <p:grpSpPr>
          <a:xfrm>
            <a:off x="7552495" y="4691023"/>
            <a:ext cx="841831" cy="842658"/>
            <a:chOff x="12205072" y="-1145302"/>
            <a:chExt cx="670921" cy="671580"/>
          </a:xfrm>
          <a:solidFill>
            <a:srgbClr val="042964"/>
          </a:solidFill>
        </p:grpSpPr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4D7CE342-58F9-2B7A-2F32-94D1543C63CE}"/>
                </a:ext>
              </a:extLst>
            </p:cNvPr>
            <p:cNvSpPr/>
            <p:nvPr/>
          </p:nvSpPr>
          <p:spPr>
            <a:xfrm>
              <a:off x="12349150" y="-598348"/>
              <a:ext cx="18485" cy="18181"/>
            </a:xfrm>
            <a:custGeom>
              <a:avLst/>
              <a:gdLst>
                <a:gd name="connsiteX0" fmla="*/ 9649 w 18485"/>
                <a:gd name="connsiteY0" fmla="*/ 18181 h 18181"/>
                <a:gd name="connsiteX1" fmla="*/ 3149 w 18485"/>
                <a:gd name="connsiteY1" fmla="*/ 15743 h 18181"/>
                <a:gd name="connsiteX2" fmla="*/ 2743 w 18485"/>
                <a:gd name="connsiteY2" fmla="*/ 15337 h 18181"/>
                <a:gd name="connsiteX3" fmla="*/ 2743 w 18485"/>
                <a:gd name="connsiteY3" fmla="*/ 2742 h 18181"/>
                <a:gd name="connsiteX4" fmla="*/ 15337 w 18485"/>
                <a:gd name="connsiteY4" fmla="*/ 2742 h 18181"/>
                <a:gd name="connsiteX5" fmla="*/ 15744 w 18485"/>
                <a:gd name="connsiteY5" fmla="*/ 3149 h 18181"/>
                <a:gd name="connsiteX6" fmla="*/ 15744 w 18485"/>
                <a:gd name="connsiteY6" fmla="*/ 15743 h 18181"/>
                <a:gd name="connsiteX7" fmla="*/ 9649 w 18485"/>
                <a:gd name="connsiteY7" fmla="*/ 18181 h 1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85" h="18181">
                  <a:moveTo>
                    <a:pt x="9649" y="18181"/>
                  </a:moveTo>
                  <a:cubicBezTo>
                    <a:pt x="7211" y="18181"/>
                    <a:pt x="5180" y="17368"/>
                    <a:pt x="3149" y="15743"/>
                  </a:cubicBezTo>
                  <a:lnTo>
                    <a:pt x="2743" y="15337"/>
                  </a:lnTo>
                  <a:cubicBezTo>
                    <a:pt x="-914" y="11681"/>
                    <a:pt x="-914" y="6399"/>
                    <a:pt x="2743" y="2742"/>
                  </a:cubicBezTo>
                  <a:cubicBezTo>
                    <a:pt x="6399" y="-914"/>
                    <a:pt x="11681" y="-914"/>
                    <a:pt x="15337" y="2742"/>
                  </a:cubicBezTo>
                  <a:lnTo>
                    <a:pt x="15744" y="3149"/>
                  </a:lnTo>
                  <a:cubicBezTo>
                    <a:pt x="19400" y="6805"/>
                    <a:pt x="19400" y="12087"/>
                    <a:pt x="15744" y="15743"/>
                  </a:cubicBezTo>
                  <a:cubicBezTo>
                    <a:pt x="14119" y="17368"/>
                    <a:pt x="12087" y="18181"/>
                    <a:pt x="9649" y="18181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43AE8970-9224-7FDF-F3FD-0DA0AC3CEE42}"/>
                </a:ext>
              </a:extLst>
            </p:cNvPr>
            <p:cNvSpPr/>
            <p:nvPr/>
          </p:nvSpPr>
          <p:spPr>
            <a:xfrm>
              <a:off x="12205072" y="-675084"/>
              <a:ext cx="201110" cy="201362"/>
            </a:xfrm>
            <a:custGeom>
              <a:avLst/>
              <a:gdLst>
                <a:gd name="connsiteX0" fmla="*/ 8686 w 201110"/>
                <a:gd name="connsiteY0" fmla="*/ 201363 h 201362"/>
                <a:gd name="connsiteX1" fmla="*/ 2592 w 201110"/>
                <a:gd name="connsiteY1" fmla="*/ 198925 h 201362"/>
                <a:gd name="connsiteX2" fmla="*/ 560 w 201110"/>
                <a:gd name="connsiteY2" fmla="*/ 189581 h 201362"/>
                <a:gd name="connsiteX3" fmla="*/ 68002 w 201110"/>
                <a:gd name="connsiteY3" fmla="*/ 6349 h 201362"/>
                <a:gd name="connsiteX4" fmla="*/ 68002 w 201110"/>
                <a:gd name="connsiteY4" fmla="*/ 6349 h 201362"/>
                <a:gd name="connsiteX5" fmla="*/ 68002 w 201110"/>
                <a:gd name="connsiteY5" fmla="*/ 5942 h 201362"/>
                <a:gd name="connsiteX6" fmla="*/ 74503 w 201110"/>
                <a:gd name="connsiteY6" fmla="*/ 255 h 201362"/>
                <a:gd name="connsiteX7" fmla="*/ 82628 w 201110"/>
                <a:gd name="connsiteY7" fmla="*/ 2692 h 201362"/>
                <a:gd name="connsiteX8" fmla="*/ 82628 w 201110"/>
                <a:gd name="connsiteY8" fmla="*/ 2692 h 201362"/>
                <a:gd name="connsiteX9" fmla="*/ 83847 w 201110"/>
                <a:gd name="connsiteY9" fmla="*/ 13662 h 201362"/>
                <a:gd name="connsiteX10" fmla="*/ 23311 w 201110"/>
                <a:gd name="connsiteY10" fmla="*/ 177799 h 201362"/>
                <a:gd name="connsiteX11" fmla="*/ 187449 w 201110"/>
                <a:gd name="connsiteY11" fmla="*/ 117263 h 201362"/>
                <a:gd name="connsiteX12" fmla="*/ 198418 w 201110"/>
                <a:gd name="connsiteY12" fmla="*/ 118482 h 201362"/>
                <a:gd name="connsiteX13" fmla="*/ 198418 w 201110"/>
                <a:gd name="connsiteY13" fmla="*/ 118482 h 201362"/>
                <a:gd name="connsiteX14" fmla="*/ 200856 w 201110"/>
                <a:gd name="connsiteY14" fmla="*/ 126608 h 201362"/>
                <a:gd name="connsiteX15" fmla="*/ 195168 w 201110"/>
                <a:gd name="connsiteY15" fmla="*/ 133108 h 201362"/>
                <a:gd name="connsiteX16" fmla="*/ 194762 w 201110"/>
                <a:gd name="connsiteY16" fmla="*/ 133108 h 201362"/>
                <a:gd name="connsiteX17" fmla="*/ 194762 w 201110"/>
                <a:gd name="connsiteY17" fmla="*/ 133108 h 201362"/>
                <a:gd name="connsiteX18" fmla="*/ 194762 w 201110"/>
                <a:gd name="connsiteY18" fmla="*/ 133108 h 201362"/>
                <a:gd name="connsiteX19" fmla="*/ 11529 w 201110"/>
                <a:gd name="connsiteY19" fmla="*/ 200550 h 201362"/>
                <a:gd name="connsiteX20" fmla="*/ 8686 w 201110"/>
                <a:gd name="connsiteY20" fmla="*/ 201363 h 20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1110" h="201362">
                  <a:moveTo>
                    <a:pt x="8686" y="201363"/>
                  </a:moveTo>
                  <a:cubicBezTo>
                    <a:pt x="6248" y="201363"/>
                    <a:pt x="4216" y="200550"/>
                    <a:pt x="2592" y="198925"/>
                  </a:cubicBezTo>
                  <a:cubicBezTo>
                    <a:pt x="153" y="196488"/>
                    <a:pt x="-659" y="192831"/>
                    <a:pt x="560" y="189581"/>
                  </a:cubicBezTo>
                  <a:lnTo>
                    <a:pt x="68002" y="6349"/>
                  </a:lnTo>
                  <a:cubicBezTo>
                    <a:pt x="68002" y="6349"/>
                    <a:pt x="68002" y="6349"/>
                    <a:pt x="68002" y="6349"/>
                  </a:cubicBezTo>
                  <a:lnTo>
                    <a:pt x="68002" y="5942"/>
                  </a:lnTo>
                  <a:cubicBezTo>
                    <a:pt x="69221" y="3099"/>
                    <a:pt x="71659" y="1067"/>
                    <a:pt x="74503" y="255"/>
                  </a:cubicBezTo>
                  <a:cubicBezTo>
                    <a:pt x="77347" y="-558"/>
                    <a:pt x="80597" y="661"/>
                    <a:pt x="82628" y="2692"/>
                  </a:cubicBezTo>
                  <a:lnTo>
                    <a:pt x="82628" y="2692"/>
                  </a:lnTo>
                  <a:cubicBezTo>
                    <a:pt x="85472" y="5536"/>
                    <a:pt x="85879" y="10005"/>
                    <a:pt x="83847" y="13662"/>
                  </a:cubicBezTo>
                  <a:lnTo>
                    <a:pt x="23311" y="177799"/>
                  </a:lnTo>
                  <a:lnTo>
                    <a:pt x="187449" y="117263"/>
                  </a:lnTo>
                  <a:cubicBezTo>
                    <a:pt x="190699" y="115232"/>
                    <a:pt x="195574" y="115638"/>
                    <a:pt x="198418" y="118482"/>
                  </a:cubicBezTo>
                  <a:lnTo>
                    <a:pt x="198418" y="118482"/>
                  </a:lnTo>
                  <a:cubicBezTo>
                    <a:pt x="200450" y="120513"/>
                    <a:pt x="201669" y="123764"/>
                    <a:pt x="200856" y="126608"/>
                  </a:cubicBezTo>
                  <a:cubicBezTo>
                    <a:pt x="200043" y="129451"/>
                    <a:pt x="198011" y="131889"/>
                    <a:pt x="195168" y="133108"/>
                  </a:cubicBezTo>
                  <a:lnTo>
                    <a:pt x="194762" y="133108"/>
                  </a:lnTo>
                  <a:lnTo>
                    <a:pt x="194762" y="133108"/>
                  </a:lnTo>
                  <a:cubicBezTo>
                    <a:pt x="194762" y="133108"/>
                    <a:pt x="194762" y="133108"/>
                    <a:pt x="194762" y="133108"/>
                  </a:cubicBezTo>
                  <a:lnTo>
                    <a:pt x="11529" y="200550"/>
                  </a:lnTo>
                  <a:cubicBezTo>
                    <a:pt x="10717" y="201363"/>
                    <a:pt x="9498" y="201363"/>
                    <a:pt x="8686" y="201363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DF0E8606-DAAD-9849-51F5-A359CFD97F8A}"/>
                </a:ext>
              </a:extLst>
            </p:cNvPr>
            <p:cNvSpPr/>
            <p:nvPr/>
          </p:nvSpPr>
          <p:spPr>
            <a:xfrm>
              <a:off x="12310960" y="-636944"/>
              <a:ext cx="18485" cy="18181"/>
            </a:xfrm>
            <a:custGeom>
              <a:avLst/>
              <a:gdLst>
                <a:gd name="connsiteX0" fmla="*/ 9243 w 18485"/>
                <a:gd name="connsiteY0" fmla="*/ 18181 h 18181"/>
                <a:gd name="connsiteX1" fmla="*/ 3149 w 18485"/>
                <a:gd name="connsiteY1" fmla="*/ 15743 h 18181"/>
                <a:gd name="connsiteX2" fmla="*/ 2742 w 18485"/>
                <a:gd name="connsiteY2" fmla="*/ 15337 h 18181"/>
                <a:gd name="connsiteX3" fmla="*/ 2742 w 18485"/>
                <a:gd name="connsiteY3" fmla="*/ 2742 h 18181"/>
                <a:gd name="connsiteX4" fmla="*/ 15337 w 18485"/>
                <a:gd name="connsiteY4" fmla="*/ 2742 h 18181"/>
                <a:gd name="connsiteX5" fmla="*/ 15744 w 18485"/>
                <a:gd name="connsiteY5" fmla="*/ 3149 h 18181"/>
                <a:gd name="connsiteX6" fmla="*/ 15744 w 18485"/>
                <a:gd name="connsiteY6" fmla="*/ 15743 h 18181"/>
                <a:gd name="connsiteX7" fmla="*/ 9243 w 18485"/>
                <a:gd name="connsiteY7" fmla="*/ 18181 h 1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85" h="18181">
                  <a:moveTo>
                    <a:pt x="9243" y="18181"/>
                  </a:moveTo>
                  <a:cubicBezTo>
                    <a:pt x="6805" y="18181"/>
                    <a:pt x="4773" y="17368"/>
                    <a:pt x="3149" y="15743"/>
                  </a:cubicBezTo>
                  <a:lnTo>
                    <a:pt x="2742" y="15337"/>
                  </a:lnTo>
                  <a:cubicBezTo>
                    <a:pt x="-914" y="11681"/>
                    <a:pt x="-914" y="6399"/>
                    <a:pt x="2742" y="2742"/>
                  </a:cubicBezTo>
                  <a:cubicBezTo>
                    <a:pt x="6399" y="-914"/>
                    <a:pt x="11681" y="-914"/>
                    <a:pt x="15337" y="2742"/>
                  </a:cubicBezTo>
                  <a:lnTo>
                    <a:pt x="15744" y="3149"/>
                  </a:lnTo>
                  <a:cubicBezTo>
                    <a:pt x="19400" y="6805"/>
                    <a:pt x="19400" y="12087"/>
                    <a:pt x="15744" y="15743"/>
                  </a:cubicBezTo>
                  <a:cubicBezTo>
                    <a:pt x="13712" y="17368"/>
                    <a:pt x="11274" y="18181"/>
                    <a:pt x="9243" y="18181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328E17F0-94E5-7AED-0964-330D67A0F7A2}"/>
                </a:ext>
              </a:extLst>
            </p:cNvPr>
            <p:cNvSpPr/>
            <p:nvPr/>
          </p:nvSpPr>
          <p:spPr>
            <a:xfrm>
              <a:off x="12266574" y="-1107518"/>
              <a:ext cx="494340" cy="494442"/>
            </a:xfrm>
            <a:custGeom>
              <a:avLst/>
              <a:gdLst>
                <a:gd name="connsiteX0" fmla="*/ 36158 w 494340"/>
                <a:gd name="connsiteY0" fmla="*/ 494442 h 494442"/>
                <a:gd name="connsiteX1" fmla="*/ 10563 w 494340"/>
                <a:gd name="connsiteY1" fmla="*/ 483879 h 494442"/>
                <a:gd name="connsiteX2" fmla="*/ 0 w 494340"/>
                <a:gd name="connsiteY2" fmla="*/ 458283 h 494442"/>
                <a:gd name="connsiteX3" fmla="*/ 10563 w 494340"/>
                <a:gd name="connsiteY3" fmla="*/ 432688 h 494442"/>
                <a:gd name="connsiteX4" fmla="*/ 440813 w 494340"/>
                <a:gd name="connsiteY4" fmla="*/ 2438 h 494442"/>
                <a:gd name="connsiteX5" fmla="*/ 446908 w 494340"/>
                <a:gd name="connsiteY5" fmla="*/ 0 h 494442"/>
                <a:gd name="connsiteX6" fmla="*/ 453002 w 494340"/>
                <a:gd name="connsiteY6" fmla="*/ 2438 h 494442"/>
                <a:gd name="connsiteX7" fmla="*/ 491598 w 494340"/>
                <a:gd name="connsiteY7" fmla="*/ 41034 h 494442"/>
                <a:gd name="connsiteX8" fmla="*/ 491598 w 494340"/>
                <a:gd name="connsiteY8" fmla="*/ 53629 h 494442"/>
                <a:gd name="connsiteX9" fmla="*/ 61754 w 494340"/>
                <a:gd name="connsiteY9" fmla="*/ 483879 h 494442"/>
                <a:gd name="connsiteX10" fmla="*/ 36158 w 494340"/>
                <a:gd name="connsiteY10" fmla="*/ 494442 h 494442"/>
                <a:gd name="connsiteX11" fmla="*/ 446908 w 494340"/>
                <a:gd name="connsiteY11" fmla="*/ 21533 h 494442"/>
                <a:gd name="connsiteX12" fmla="*/ 23158 w 494340"/>
                <a:gd name="connsiteY12" fmla="*/ 445283 h 494442"/>
                <a:gd name="connsiteX13" fmla="*/ 17876 w 494340"/>
                <a:gd name="connsiteY13" fmla="*/ 458283 h 494442"/>
                <a:gd name="connsiteX14" fmla="*/ 23158 w 494340"/>
                <a:gd name="connsiteY14" fmla="*/ 471284 h 494442"/>
                <a:gd name="connsiteX15" fmla="*/ 36158 w 494340"/>
                <a:gd name="connsiteY15" fmla="*/ 476566 h 494442"/>
                <a:gd name="connsiteX16" fmla="*/ 49159 w 494340"/>
                <a:gd name="connsiteY16" fmla="*/ 471284 h 494442"/>
                <a:gd name="connsiteX17" fmla="*/ 472909 w 494340"/>
                <a:gd name="connsiteY17" fmla="*/ 47535 h 494442"/>
                <a:gd name="connsiteX18" fmla="*/ 446908 w 494340"/>
                <a:gd name="connsiteY18" fmla="*/ 21533 h 4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340" h="494442">
                  <a:moveTo>
                    <a:pt x="36158" y="494442"/>
                  </a:moveTo>
                  <a:cubicBezTo>
                    <a:pt x="26408" y="494442"/>
                    <a:pt x="17470" y="490786"/>
                    <a:pt x="10563" y="483879"/>
                  </a:cubicBezTo>
                  <a:cubicBezTo>
                    <a:pt x="3656" y="476972"/>
                    <a:pt x="0" y="468034"/>
                    <a:pt x="0" y="458283"/>
                  </a:cubicBezTo>
                  <a:cubicBezTo>
                    <a:pt x="0" y="448533"/>
                    <a:pt x="3656" y="439595"/>
                    <a:pt x="10563" y="432688"/>
                  </a:cubicBezTo>
                  <a:lnTo>
                    <a:pt x="440813" y="2438"/>
                  </a:lnTo>
                  <a:cubicBezTo>
                    <a:pt x="442438" y="813"/>
                    <a:pt x="444876" y="0"/>
                    <a:pt x="446908" y="0"/>
                  </a:cubicBezTo>
                  <a:cubicBezTo>
                    <a:pt x="449345" y="0"/>
                    <a:pt x="451376" y="813"/>
                    <a:pt x="453002" y="2438"/>
                  </a:cubicBezTo>
                  <a:lnTo>
                    <a:pt x="491598" y="41034"/>
                  </a:lnTo>
                  <a:cubicBezTo>
                    <a:pt x="495254" y="44691"/>
                    <a:pt x="495254" y="49972"/>
                    <a:pt x="491598" y="53629"/>
                  </a:cubicBezTo>
                  <a:lnTo>
                    <a:pt x="61754" y="483879"/>
                  </a:lnTo>
                  <a:cubicBezTo>
                    <a:pt x="55253" y="490786"/>
                    <a:pt x="45910" y="494442"/>
                    <a:pt x="36158" y="494442"/>
                  </a:cubicBezTo>
                  <a:close/>
                  <a:moveTo>
                    <a:pt x="446908" y="21533"/>
                  </a:moveTo>
                  <a:lnTo>
                    <a:pt x="23158" y="445283"/>
                  </a:lnTo>
                  <a:cubicBezTo>
                    <a:pt x="19502" y="448939"/>
                    <a:pt x="17876" y="453408"/>
                    <a:pt x="17876" y="458283"/>
                  </a:cubicBezTo>
                  <a:cubicBezTo>
                    <a:pt x="17876" y="463159"/>
                    <a:pt x="19907" y="468034"/>
                    <a:pt x="23158" y="471284"/>
                  </a:cubicBezTo>
                  <a:cubicBezTo>
                    <a:pt x="26814" y="474941"/>
                    <a:pt x="31283" y="476566"/>
                    <a:pt x="36158" y="476566"/>
                  </a:cubicBezTo>
                  <a:cubicBezTo>
                    <a:pt x="41034" y="476566"/>
                    <a:pt x="45910" y="474535"/>
                    <a:pt x="49159" y="471284"/>
                  </a:cubicBezTo>
                  <a:lnTo>
                    <a:pt x="472909" y="47535"/>
                  </a:lnTo>
                  <a:lnTo>
                    <a:pt x="446908" y="21533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082D5D93-8B44-0A6E-B6B7-7C0ED666C031}"/>
                </a:ext>
              </a:extLst>
            </p:cNvPr>
            <p:cNvSpPr/>
            <p:nvPr/>
          </p:nvSpPr>
          <p:spPr>
            <a:xfrm>
              <a:off x="12305577" y="-1068921"/>
              <a:ext cx="494341" cy="494442"/>
            </a:xfrm>
            <a:custGeom>
              <a:avLst/>
              <a:gdLst>
                <a:gd name="connsiteX0" fmla="*/ 36159 w 494341"/>
                <a:gd name="connsiteY0" fmla="*/ 494442 h 494442"/>
                <a:gd name="connsiteX1" fmla="*/ 10564 w 494341"/>
                <a:gd name="connsiteY1" fmla="*/ 483879 h 494442"/>
                <a:gd name="connsiteX2" fmla="*/ 0 w 494341"/>
                <a:gd name="connsiteY2" fmla="*/ 458283 h 494442"/>
                <a:gd name="connsiteX3" fmla="*/ 10564 w 494341"/>
                <a:gd name="connsiteY3" fmla="*/ 432688 h 494442"/>
                <a:gd name="connsiteX4" fmla="*/ 440813 w 494341"/>
                <a:gd name="connsiteY4" fmla="*/ 2438 h 494442"/>
                <a:gd name="connsiteX5" fmla="*/ 446908 w 494341"/>
                <a:gd name="connsiteY5" fmla="*/ 0 h 494442"/>
                <a:gd name="connsiteX6" fmla="*/ 453002 w 494341"/>
                <a:gd name="connsiteY6" fmla="*/ 2438 h 494442"/>
                <a:gd name="connsiteX7" fmla="*/ 491598 w 494341"/>
                <a:gd name="connsiteY7" fmla="*/ 41034 h 494442"/>
                <a:gd name="connsiteX8" fmla="*/ 491598 w 494341"/>
                <a:gd name="connsiteY8" fmla="*/ 53629 h 494442"/>
                <a:gd name="connsiteX9" fmla="*/ 61755 w 494341"/>
                <a:gd name="connsiteY9" fmla="*/ 483879 h 494442"/>
                <a:gd name="connsiteX10" fmla="*/ 36159 w 494341"/>
                <a:gd name="connsiteY10" fmla="*/ 494442 h 494442"/>
                <a:gd name="connsiteX11" fmla="*/ 446908 w 494341"/>
                <a:gd name="connsiteY11" fmla="*/ 21533 h 494442"/>
                <a:gd name="connsiteX12" fmla="*/ 22752 w 494341"/>
                <a:gd name="connsiteY12" fmla="*/ 445283 h 494442"/>
                <a:gd name="connsiteX13" fmla="*/ 17470 w 494341"/>
                <a:gd name="connsiteY13" fmla="*/ 458283 h 494442"/>
                <a:gd name="connsiteX14" fmla="*/ 22752 w 494341"/>
                <a:gd name="connsiteY14" fmla="*/ 471284 h 494442"/>
                <a:gd name="connsiteX15" fmla="*/ 35753 w 494341"/>
                <a:gd name="connsiteY15" fmla="*/ 476566 h 494442"/>
                <a:gd name="connsiteX16" fmla="*/ 48754 w 494341"/>
                <a:gd name="connsiteY16" fmla="*/ 471284 h 494442"/>
                <a:gd name="connsiteX17" fmla="*/ 472503 w 494341"/>
                <a:gd name="connsiteY17" fmla="*/ 47535 h 494442"/>
                <a:gd name="connsiteX18" fmla="*/ 446908 w 494341"/>
                <a:gd name="connsiteY18" fmla="*/ 21533 h 4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341" h="494442">
                  <a:moveTo>
                    <a:pt x="36159" y="494442"/>
                  </a:moveTo>
                  <a:cubicBezTo>
                    <a:pt x="26408" y="494442"/>
                    <a:pt x="17470" y="490786"/>
                    <a:pt x="10564" y="483879"/>
                  </a:cubicBezTo>
                  <a:cubicBezTo>
                    <a:pt x="3657" y="476972"/>
                    <a:pt x="0" y="468034"/>
                    <a:pt x="0" y="458283"/>
                  </a:cubicBezTo>
                  <a:cubicBezTo>
                    <a:pt x="0" y="448533"/>
                    <a:pt x="3657" y="439595"/>
                    <a:pt x="10564" y="432688"/>
                  </a:cubicBezTo>
                  <a:lnTo>
                    <a:pt x="440813" y="2438"/>
                  </a:lnTo>
                  <a:cubicBezTo>
                    <a:pt x="442439" y="813"/>
                    <a:pt x="444876" y="0"/>
                    <a:pt x="446908" y="0"/>
                  </a:cubicBezTo>
                  <a:cubicBezTo>
                    <a:pt x="448939" y="0"/>
                    <a:pt x="451377" y="813"/>
                    <a:pt x="453002" y="2438"/>
                  </a:cubicBezTo>
                  <a:lnTo>
                    <a:pt x="491598" y="41034"/>
                  </a:lnTo>
                  <a:cubicBezTo>
                    <a:pt x="495255" y="44691"/>
                    <a:pt x="495255" y="49972"/>
                    <a:pt x="491598" y="53629"/>
                  </a:cubicBezTo>
                  <a:lnTo>
                    <a:pt x="61755" y="483879"/>
                  </a:lnTo>
                  <a:cubicBezTo>
                    <a:pt x="54848" y="490786"/>
                    <a:pt x="45504" y="494442"/>
                    <a:pt x="36159" y="494442"/>
                  </a:cubicBezTo>
                  <a:close/>
                  <a:moveTo>
                    <a:pt x="446908" y="21533"/>
                  </a:moveTo>
                  <a:lnTo>
                    <a:pt x="22752" y="445283"/>
                  </a:lnTo>
                  <a:cubicBezTo>
                    <a:pt x="19096" y="448939"/>
                    <a:pt x="17470" y="453408"/>
                    <a:pt x="17470" y="458283"/>
                  </a:cubicBezTo>
                  <a:cubicBezTo>
                    <a:pt x="17470" y="463159"/>
                    <a:pt x="19502" y="468034"/>
                    <a:pt x="22752" y="471284"/>
                  </a:cubicBezTo>
                  <a:cubicBezTo>
                    <a:pt x="26408" y="474941"/>
                    <a:pt x="30878" y="476566"/>
                    <a:pt x="35753" y="476566"/>
                  </a:cubicBezTo>
                  <a:cubicBezTo>
                    <a:pt x="40628" y="476566"/>
                    <a:pt x="45504" y="474535"/>
                    <a:pt x="48754" y="471284"/>
                  </a:cubicBezTo>
                  <a:lnTo>
                    <a:pt x="472503" y="47535"/>
                  </a:lnTo>
                  <a:lnTo>
                    <a:pt x="446908" y="21533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E08AC4EB-8C8F-C397-00C8-9EAA8C963020}"/>
                </a:ext>
              </a:extLst>
            </p:cNvPr>
            <p:cNvSpPr/>
            <p:nvPr/>
          </p:nvSpPr>
          <p:spPr>
            <a:xfrm>
              <a:off x="12344173" y="-1029918"/>
              <a:ext cx="494341" cy="494442"/>
            </a:xfrm>
            <a:custGeom>
              <a:avLst/>
              <a:gdLst>
                <a:gd name="connsiteX0" fmla="*/ 36159 w 494341"/>
                <a:gd name="connsiteY0" fmla="*/ 494442 h 494442"/>
                <a:gd name="connsiteX1" fmla="*/ 10564 w 494341"/>
                <a:gd name="connsiteY1" fmla="*/ 483879 h 494442"/>
                <a:gd name="connsiteX2" fmla="*/ 0 w 494341"/>
                <a:gd name="connsiteY2" fmla="*/ 458283 h 494442"/>
                <a:gd name="connsiteX3" fmla="*/ 10564 w 494341"/>
                <a:gd name="connsiteY3" fmla="*/ 432688 h 494442"/>
                <a:gd name="connsiteX4" fmla="*/ 440813 w 494341"/>
                <a:gd name="connsiteY4" fmla="*/ 2438 h 494442"/>
                <a:gd name="connsiteX5" fmla="*/ 446908 w 494341"/>
                <a:gd name="connsiteY5" fmla="*/ 0 h 494442"/>
                <a:gd name="connsiteX6" fmla="*/ 453002 w 494341"/>
                <a:gd name="connsiteY6" fmla="*/ 2438 h 494442"/>
                <a:gd name="connsiteX7" fmla="*/ 491598 w 494341"/>
                <a:gd name="connsiteY7" fmla="*/ 41034 h 494442"/>
                <a:gd name="connsiteX8" fmla="*/ 491598 w 494341"/>
                <a:gd name="connsiteY8" fmla="*/ 53629 h 494442"/>
                <a:gd name="connsiteX9" fmla="*/ 61349 w 494341"/>
                <a:gd name="connsiteY9" fmla="*/ 483879 h 494442"/>
                <a:gd name="connsiteX10" fmla="*/ 36159 w 494341"/>
                <a:gd name="connsiteY10" fmla="*/ 494442 h 494442"/>
                <a:gd name="connsiteX11" fmla="*/ 446908 w 494341"/>
                <a:gd name="connsiteY11" fmla="*/ 21127 h 494442"/>
                <a:gd name="connsiteX12" fmla="*/ 23159 w 494341"/>
                <a:gd name="connsiteY12" fmla="*/ 444876 h 494442"/>
                <a:gd name="connsiteX13" fmla="*/ 17877 w 494341"/>
                <a:gd name="connsiteY13" fmla="*/ 457877 h 494442"/>
                <a:gd name="connsiteX14" fmla="*/ 23159 w 494341"/>
                <a:gd name="connsiteY14" fmla="*/ 470878 h 494442"/>
                <a:gd name="connsiteX15" fmla="*/ 36159 w 494341"/>
                <a:gd name="connsiteY15" fmla="*/ 476160 h 494442"/>
                <a:gd name="connsiteX16" fmla="*/ 49160 w 494341"/>
                <a:gd name="connsiteY16" fmla="*/ 470878 h 494442"/>
                <a:gd name="connsiteX17" fmla="*/ 472910 w 494341"/>
                <a:gd name="connsiteY17" fmla="*/ 47128 h 494442"/>
                <a:gd name="connsiteX18" fmla="*/ 446908 w 494341"/>
                <a:gd name="connsiteY18" fmla="*/ 21127 h 4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341" h="494442">
                  <a:moveTo>
                    <a:pt x="36159" y="494442"/>
                  </a:moveTo>
                  <a:cubicBezTo>
                    <a:pt x="26408" y="494442"/>
                    <a:pt x="17470" y="490786"/>
                    <a:pt x="10564" y="483879"/>
                  </a:cubicBezTo>
                  <a:cubicBezTo>
                    <a:pt x="3657" y="476972"/>
                    <a:pt x="0" y="468034"/>
                    <a:pt x="0" y="458283"/>
                  </a:cubicBezTo>
                  <a:cubicBezTo>
                    <a:pt x="0" y="448533"/>
                    <a:pt x="3657" y="439595"/>
                    <a:pt x="10564" y="432688"/>
                  </a:cubicBezTo>
                  <a:lnTo>
                    <a:pt x="440813" y="2438"/>
                  </a:lnTo>
                  <a:cubicBezTo>
                    <a:pt x="442439" y="813"/>
                    <a:pt x="444876" y="0"/>
                    <a:pt x="446908" y="0"/>
                  </a:cubicBezTo>
                  <a:cubicBezTo>
                    <a:pt x="448939" y="0"/>
                    <a:pt x="451377" y="813"/>
                    <a:pt x="453002" y="2438"/>
                  </a:cubicBezTo>
                  <a:lnTo>
                    <a:pt x="491598" y="41034"/>
                  </a:lnTo>
                  <a:cubicBezTo>
                    <a:pt x="495255" y="44691"/>
                    <a:pt x="495255" y="49972"/>
                    <a:pt x="491598" y="53629"/>
                  </a:cubicBezTo>
                  <a:lnTo>
                    <a:pt x="61349" y="483879"/>
                  </a:lnTo>
                  <a:cubicBezTo>
                    <a:pt x="54848" y="490380"/>
                    <a:pt x="45910" y="494442"/>
                    <a:pt x="36159" y="494442"/>
                  </a:cubicBezTo>
                  <a:close/>
                  <a:moveTo>
                    <a:pt x="446908" y="21127"/>
                  </a:moveTo>
                  <a:lnTo>
                    <a:pt x="23159" y="444876"/>
                  </a:lnTo>
                  <a:cubicBezTo>
                    <a:pt x="19502" y="448533"/>
                    <a:pt x="17877" y="453002"/>
                    <a:pt x="17877" y="457877"/>
                  </a:cubicBezTo>
                  <a:cubicBezTo>
                    <a:pt x="17877" y="462752"/>
                    <a:pt x="19908" y="467628"/>
                    <a:pt x="23159" y="470878"/>
                  </a:cubicBezTo>
                  <a:cubicBezTo>
                    <a:pt x="26815" y="474535"/>
                    <a:pt x="31284" y="476160"/>
                    <a:pt x="36159" y="476160"/>
                  </a:cubicBezTo>
                  <a:cubicBezTo>
                    <a:pt x="41035" y="476160"/>
                    <a:pt x="45910" y="474128"/>
                    <a:pt x="49160" y="470878"/>
                  </a:cubicBezTo>
                  <a:lnTo>
                    <a:pt x="472910" y="47128"/>
                  </a:lnTo>
                  <a:lnTo>
                    <a:pt x="446908" y="21127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BDC768DC-296F-6DFC-16F6-027CBCBFE8EC}"/>
                </a:ext>
              </a:extLst>
            </p:cNvPr>
            <p:cNvSpPr/>
            <p:nvPr/>
          </p:nvSpPr>
          <p:spPr>
            <a:xfrm>
              <a:off x="12700887" y="-1145302"/>
              <a:ext cx="175106" cy="175106"/>
            </a:xfrm>
            <a:custGeom>
              <a:avLst/>
              <a:gdLst>
                <a:gd name="connsiteX0" fmla="*/ 128790 w 175106"/>
                <a:gd name="connsiteY0" fmla="*/ 175106 h 175106"/>
                <a:gd name="connsiteX1" fmla="*/ 0 w 175106"/>
                <a:gd name="connsiteY1" fmla="*/ 46316 h 175106"/>
                <a:gd name="connsiteX2" fmla="*/ 46316 w 175106"/>
                <a:gd name="connsiteY2" fmla="*/ 0 h 175106"/>
                <a:gd name="connsiteX3" fmla="*/ 175107 w 175106"/>
                <a:gd name="connsiteY3" fmla="*/ 128791 h 175106"/>
                <a:gd name="connsiteX4" fmla="*/ 128790 w 175106"/>
                <a:gd name="connsiteY4" fmla="*/ 175106 h 175106"/>
                <a:gd name="connsiteX5" fmla="*/ 25189 w 175106"/>
                <a:gd name="connsiteY5" fmla="*/ 46722 h 175106"/>
                <a:gd name="connsiteX6" fmla="*/ 128790 w 175106"/>
                <a:gd name="connsiteY6" fmla="*/ 150323 h 175106"/>
                <a:gd name="connsiteX7" fmla="*/ 149918 w 175106"/>
                <a:gd name="connsiteY7" fmla="*/ 129197 h 175106"/>
                <a:gd name="connsiteX8" fmla="*/ 46316 w 175106"/>
                <a:gd name="connsiteY8" fmla="*/ 25596 h 175106"/>
                <a:gd name="connsiteX9" fmla="*/ 25189 w 175106"/>
                <a:gd name="connsiteY9" fmla="*/ 46722 h 17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106" h="175106">
                  <a:moveTo>
                    <a:pt x="128790" y="175106"/>
                  </a:moveTo>
                  <a:lnTo>
                    <a:pt x="0" y="46316"/>
                  </a:lnTo>
                  <a:lnTo>
                    <a:pt x="46316" y="0"/>
                  </a:lnTo>
                  <a:lnTo>
                    <a:pt x="175107" y="128791"/>
                  </a:lnTo>
                  <a:lnTo>
                    <a:pt x="128790" y="175106"/>
                  </a:lnTo>
                  <a:close/>
                  <a:moveTo>
                    <a:pt x="25189" y="46722"/>
                  </a:moveTo>
                  <a:lnTo>
                    <a:pt x="128790" y="150323"/>
                  </a:lnTo>
                  <a:lnTo>
                    <a:pt x="149918" y="129197"/>
                  </a:lnTo>
                  <a:lnTo>
                    <a:pt x="46316" y="25596"/>
                  </a:lnTo>
                  <a:lnTo>
                    <a:pt x="25189" y="46722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2564696C-8B5B-3B91-A7C5-A9E4F138DDEB}"/>
                </a:ext>
              </a:extLst>
            </p:cNvPr>
            <p:cNvSpPr/>
            <p:nvPr/>
          </p:nvSpPr>
          <p:spPr>
            <a:xfrm>
              <a:off x="12227266" y="-552438"/>
              <a:ext cx="55457" cy="55152"/>
            </a:xfrm>
            <a:custGeom>
              <a:avLst/>
              <a:gdLst>
                <a:gd name="connsiteX0" fmla="*/ 46215 w 55457"/>
                <a:gd name="connsiteY0" fmla="*/ 55152 h 55152"/>
                <a:gd name="connsiteX1" fmla="*/ 40120 w 55457"/>
                <a:gd name="connsiteY1" fmla="*/ 52715 h 55152"/>
                <a:gd name="connsiteX2" fmla="*/ 2743 w 55457"/>
                <a:gd name="connsiteY2" fmla="*/ 15337 h 55152"/>
                <a:gd name="connsiteX3" fmla="*/ 2743 w 55457"/>
                <a:gd name="connsiteY3" fmla="*/ 2742 h 55152"/>
                <a:gd name="connsiteX4" fmla="*/ 15337 w 55457"/>
                <a:gd name="connsiteY4" fmla="*/ 2742 h 55152"/>
                <a:gd name="connsiteX5" fmla="*/ 52715 w 55457"/>
                <a:gd name="connsiteY5" fmla="*/ 40120 h 55152"/>
                <a:gd name="connsiteX6" fmla="*/ 52715 w 55457"/>
                <a:gd name="connsiteY6" fmla="*/ 52715 h 55152"/>
                <a:gd name="connsiteX7" fmla="*/ 46215 w 55457"/>
                <a:gd name="connsiteY7" fmla="*/ 55152 h 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57" h="55152">
                  <a:moveTo>
                    <a:pt x="46215" y="55152"/>
                  </a:moveTo>
                  <a:cubicBezTo>
                    <a:pt x="43776" y="55152"/>
                    <a:pt x="41745" y="54340"/>
                    <a:pt x="40120" y="52715"/>
                  </a:cubicBezTo>
                  <a:lnTo>
                    <a:pt x="2743" y="15337"/>
                  </a:lnTo>
                  <a:cubicBezTo>
                    <a:pt x="-914" y="11681"/>
                    <a:pt x="-914" y="6399"/>
                    <a:pt x="2743" y="2742"/>
                  </a:cubicBezTo>
                  <a:cubicBezTo>
                    <a:pt x="6399" y="-914"/>
                    <a:pt x="11681" y="-914"/>
                    <a:pt x="15337" y="2742"/>
                  </a:cubicBezTo>
                  <a:lnTo>
                    <a:pt x="52715" y="40120"/>
                  </a:lnTo>
                  <a:cubicBezTo>
                    <a:pt x="56372" y="43777"/>
                    <a:pt x="56372" y="49058"/>
                    <a:pt x="52715" y="52715"/>
                  </a:cubicBezTo>
                  <a:cubicBezTo>
                    <a:pt x="51090" y="53934"/>
                    <a:pt x="48653" y="55152"/>
                    <a:pt x="46215" y="55152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23" name="图形 2">
            <a:extLst>
              <a:ext uri="{FF2B5EF4-FFF2-40B4-BE49-F238E27FC236}">
                <a16:creationId xmlns:a16="http://schemas.microsoft.com/office/drawing/2014/main" id="{983AD4ED-2CAA-8CD5-B669-B0BBA91314BC}"/>
              </a:ext>
            </a:extLst>
          </p:cNvPr>
          <p:cNvGrpSpPr/>
          <p:nvPr/>
        </p:nvGrpSpPr>
        <p:grpSpPr>
          <a:xfrm>
            <a:off x="8737463" y="1808572"/>
            <a:ext cx="466041" cy="450442"/>
            <a:chOff x="9305029" y="-1208041"/>
            <a:chExt cx="284334" cy="274817"/>
          </a:xfrm>
          <a:solidFill>
            <a:srgbClr val="042964"/>
          </a:solidFill>
        </p:grpSpPr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31CD8E06-122A-F9D9-A787-FBB7C475F6EA}"/>
                </a:ext>
              </a:extLst>
            </p:cNvPr>
            <p:cNvSpPr/>
            <p:nvPr/>
          </p:nvSpPr>
          <p:spPr>
            <a:xfrm>
              <a:off x="9305098" y="-1139645"/>
              <a:ext cx="206524" cy="206420"/>
            </a:xfrm>
            <a:custGeom>
              <a:avLst/>
              <a:gdLst>
                <a:gd name="connsiteX0" fmla="*/ 186180 w 206524"/>
                <a:gd name="connsiteY0" fmla="*/ 206421 h 206420"/>
                <a:gd name="connsiteX1" fmla="*/ 185774 w 206524"/>
                <a:gd name="connsiteY1" fmla="*/ 206421 h 206420"/>
                <a:gd name="connsiteX2" fmla="*/ 8229 w 206524"/>
                <a:gd name="connsiteY2" fmla="*/ 195045 h 206420"/>
                <a:gd name="connsiteX3" fmla="*/ 2135 w 206524"/>
                <a:gd name="connsiteY3" fmla="*/ 192201 h 206420"/>
                <a:gd name="connsiteX4" fmla="*/ 103 w 206524"/>
                <a:gd name="connsiteY4" fmla="*/ 185701 h 206420"/>
                <a:gd name="connsiteX5" fmla="*/ 11479 w 206524"/>
                <a:gd name="connsiteY5" fmla="*/ 8156 h 206420"/>
                <a:gd name="connsiteX6" fmla="*/ 20824 w 206524"/>
                <a:gd name="connsiteY6" fmla="*/ 31 h 206420"/>
                <a:gd name="connsiteX7" fmla="*/ 198368 w 206524"/>
                <a:gd name="connsiteY7" fmla="*/ 11407 h 206420"/>
                <a:gd name="connsiteX8" fmla="*/ 206494 w 206524"/>
                <a:gd name="connsiteY8" fmla="*/ 20751 h 206420"/>
                <a:gd name="connsiteX9" fmla="*/ 195118 w 206524"/>
                <a:gd name="connsiteY9" fmla="*/ 198295 h 206420"/>
                <a:gd name="connsiteX10" fmla="*/ 186180 w 206524"/>
                <a:gd name="connsiteY10" fmla="*/ 206421 h 206420"/>
                <a:gd name="connsiteX11" fmla="*/ 17980 w 206524"/>
                <a:gd name="connsiteY11" fmla="*/ 177981 h 206420"/>
                <a:gd name="connsiteX12" fmla="*/ 177648 w 206524"/>
                <a:gd name="connsiteY12" fmla="*/ 188138 h 206420"/>
                <a:gd name="connsiteX13" fmla="*/ 187805 w 206524"/>
                <a:gd name="connsiteY13" fmla="*/ 28470 h 206420"/>
                <a:gd name="connsiteX14" fmla="*/ 28137 w 206524"/>
                <a:gd name="connsiteY14" fmla="*/ 18313 h 206420"/>
                <a:gd name="connsiteX15" fmla="*/ 17980 w 206524"/>
                <a:gd name="connsiteY15" fmla="*/ 177981 h 20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6524" h="206420">
                  <a:moveTo>
                    <a:pt x="186180" y="206421"/>
                  </a:moveTo>
                  <a:cubicBezTo>
                    <a:pt x="186180" y="206421"/>
                    <a:pt x="185774" y="206421"/>
                    <a:pt x="185774" y="206421"/>
                  </a:cubicBezTo>
                  <a:lnTo>
                    <a:pt x="8229" y="195045"/>
                  </a:lnTo>
                  <a:cubicBezTo>
                    <a:pt x="5792" y="195045"/>
                    <a:pt x="3760" y="193826"/>
                    <a:pt x="2135" y="192201"/>
                  </a:cubicBezTo>
                  <a:cubicBezTo>
                    <a:pt x="510" y="190576"/>
                    <a:pt x="-302" y="188138"/>
                    <a:pt x="103" y="185701"/>
                  </a:cubicBezTo>
                  <a:lnTo>
                    <a:pt x="11479" y="8156"/>
                  </a:lnTo>
                  <a:cubicBezTo>
                    <a:pt x="11886" y="3281"/>
                    <a:pt x="15949" y="-375"/>
                    <a:pt x="20824" y="31"/>
                  </a:cubicBezTo>
                  <a:lnTo>
                    <a:pt x="198368" y="11407"/>
                  </a:lnTo>
                  <a:cubicBezTo>
                    <a:pt x="203243" y="11813"/>
                    <a:pt x="206900" y="15876"/>
                    <a:pt x="206494" y="20751"/>
                  </a:cubicBezTo>
                  <a:lnTo>
                    <a:pt x="195118" y="198295"/>
                  </a:lnTo>
                  <a:cubicBezTo>
                    <a:pt x="194712" y="202764"/>
                    <a:pt x="190649" y="206421"/>
                    <a:pt x="186180" y="206421"/>
                  </a:cubicBezTo>
                  <a:close/>
                  <a:moveTo>
                    <a:pt x="17980" y="177981"/>
                  </a:moveTo>
                  <a:lnTo>
                    <a:pt x="177648" y="188138"/>
                  </a:lnTo>
                  <a:lnTo>
                    <a:pt x="187805" y="28470"/>
                  </a:lnTo>
                  <a:lnTo>
                    <a:pt x="28137" y="18313"/>
                  </a:lnTo>
                  <a:lnTo>
                    <a:pt x="17980" y="177981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6C0DA02C-430E-7EDF-F868-5CD55784912A}"/>
                </a:ext>
              </a:extLst>
            </p:cNvPr>
            <p:cNvSpPr/>
            <p:nvPr/>
          </p:nvSpPr>
          <p:spPr>
            <a:xfrm>
              <a:off x="9382770" y="-1207900"/>
              <a:ext cx="206451" cy="206420"/>
            </a:xfrm>
            <a:custGeom>
              <a:avLst/>
              <a:gdLst>
                <a:gd name="connsiteX0" fmla="*/ 186107 w 206451"/>
                <a:gd name="connsiteY0" fmla="*/ 206421 h 206420"/>
                <a:gd name="connsiteX1" fmla="*/ 185700 w 206451"/>
                <a:gd name="connsiteY1" fmla="*/ 206421 h 206420"/>
                <a:gd name="connsiteX2" fmla="*/ 8156 w 206451"/>
                <a:gd name="connsiteY2" fmla="*/ 195045 h 206420"/>
                <a:gd name="connsiteX3" fmla="*/ 31 w 206451"/>
                <a:gd name="connsiteY3" fmla="*/ 185701 h 206420"/>
                <a:gd name="connsiteX4" fmla="*/ 11407 w 206451"/>
                <a:gd name="connsiteY4" fmla="*/ 8156 h 206420"/>
                <a:gd name="connsiteX5" fmla="*/ 20752 w 206451"/>
                <a:gd name="connsiteY5" fmla="*/ 31 h 206420"/>
                <a:gd name="connsiteX6" fmla="*/ 198296 w 206451"/>
                <a:gd name="connsiteY6" fmla="*/ 11407 h 206420"/>
                <a:gd name="connsiteX7" fmla="*/ 206421 w 206451"/>
                <a:gd name="connsiteY7" fmla="*/ 20751 h 206420"/>
                <a:gd name="connsiteX8" fmla="*/ 195045 w 206451"/>
                <a:gd name="connsiteY8" fmla="*/ 198295 h 206420"/>
                <a:gd name="connsiteX9" fmla="*/ 192201 w 206451"/>
                <a:gd name="connsiteY9" fmla="*/ 204389 h 206420"/>
                <a:gd name="connsiteX10" fmla="*/ 186107 w 206451"/>
                <a:gd name="connsiteY10" fmla="*/ 206421 h 206420"/>
                <a:gd name="connsiteX11" fmla="*/ 17907 w 206451"/>
                <a:gd name="connsiteY11" fmla="*/ 177981 h 206420"/>
                <a:gd name="connsiteX12" fmla="*/ 177575 w 206451"/>
                <a:gd name="connsiteY12" fmla="*/ 188138 h 206420"/>
                <a:gd name="connsiteX13" fmla="*/ 187732 w 206451"/>
                <a:gd name="connsiteY13" fmla="*/ 28470 h 206420"/>
                <a:gd name="connsiteX14" fmla="*/ 28064 w 206451"/>
                <a:gd name="connsiteY14" fmla="*/ 18313 h 206420"/>
                <a:gd name="connsiteX15" fmla="*/ 17907 w 206451"/>
                <a:gd name="connsiteY15" fmla="*/ 177981 h 20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6451" h="206420">
                  <a:moveTo>
                    <a:pt x="186107" y="206421"/>
                  </a:moveTo>
                  <a:cubicBezTo>
                    <a:pt x="186107" y="206421"/>
                    <a:pt x="185700" y="206421"/>
                    <a:pt x="185700" y="206421"/>
                  </a:cubicBezTo>
                  <a:lnTo>
                    <a:pt x="8156" y="195045"/>
                  </a:lnTo>
                  <a:cubicBezTo>
                    <a:pt x="3281" y="194639"/>
                    <a:pt x="-376" y="190576"/>
                    <a:pt x="31" y="185701"/>
                  </a:cubicBezTo>
                  <a:lnTo>
                    <a:pt x="11407" y="8156"/>
                  </a:lnTo>
                  <a:cubicBezTo>
                    <a:pt x="11813" y="3281"/>
                    <a:pt x="15875" y="-375"/>
                    <a:pt x="20752" y="31"/>
                  </a:cubicBezTo>
                  <a:lnTo>
                    <a:pt x="198296" y="11407"/>
                  </a:lnTo>
                  <a:cubicBezTo>
                    <a:pt x="203171" y="11813"/>
                    <a:pt x="206827" y="15876"/>
                    <a:pt x="206421" y="20751"/>
                  </a:cubicBezTo>
                  <a:lnTo>
                    <a:pt x="195045" y="198295"/>
                  </a:lnTo>
                  <a:cubicBezTo>
                    <a:pt x="195045" y="200733"/>
                    <a:pt x="193826" y="202764"/>
                    <a:pt x="192201" y="204389"/>
                  </a:cubicBezTo>
                  <a:cubicBezTo>
                    <a:pt x="190170" y="205608"/>
                    <a:pt x="188139" y="206421"/>
                    <a:pt x="186107" y="206421"/>
                  </a:cubicBezTo>
                  <a:close/>
                  <a:moveTo>
                    <a:pt x="17907" y="177981"/>
                  </a:moveTo>
                  <a:lnTo>
                    <a:pt x="177575" y="188138"/>
                  </a:lnTo>
                  <a:lnTo>
                    <a:pt x="187732" y="28470"/>
                  </a:lnTo>
                  <a:lnTo>
                    <a:pt x="28064" y="18313"/>
                  </a:lnTo>
                  <a:lnTo>
                    <a:pt x="17907" y="177981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955BBC70-0698-9741-1CEC-875E74DF364D}"/>
                </a:ext>
              </a:extLst>
            </p:cNvPr>
            <p:cNvSpPr/>
            <p:nvPr/>
          </p:nvSpPr>
          <p:spPr>
            <a:xfrm>
              <a:off x="9316405" y="-1208041"/>
              <a:ext cx="95414" cy="85897"/>
            </a:xfrm>
            <a:custGeom>
              <a:avLst/>
              <a:gdLst>
                <a:gd name="connsiteX0" fmla="*/ 8705 w 95414"/>
                <a:gd name="connsiteY0" fmla="*/ 85897 h 85897"/>
                <a:gd name="connsiteX1" fmla="*/ 2204 w 95414"/>
                <a:gd name="connsiteY1" fmla="*/ 83054 h 85897"/>
                <a:gd name="connsiteX2" fmla="*/ 3016 w 95414"/>
                <a:gd name="connsiteY2" fmla="*/ 70459 h 85897"/>
                <a:gd name="connsiteX3" fmla="*/ 80616 w 95414"/>
                <a:gd name="connsiteY3" fmla="*/ 2204 h 85897"/>
                <a:gd name="connsiteX4" fmla="*/ 93211 w 95414"/>
                <a:gd name="connsiteY4" fmla="*/ 3016 h 85897"/>
                <a:gd name="connsiteX5" fmla="*/ 92398 w 95414"/>
                <a:gd name="connsiteY5" fmla="*/ 15611 h 85897"/>
                <a:gd name="connsiteX6" fmla="*/ 14799 w 95414"/>
                <a:gd name="connsiteY6" fmla="*/ 83866 h 85897"/>
                <a:gd name="connsiteX7" fmla="*/ 8705 w 95414"/>
                <a:gd name="connsiteY7" fmla="*/ 85897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5" y="85897"/>
                  </a:moveTo>
                  <a:cubicBezTo>
                    <a:pt x="6267" y="85897"/>
                    <a:pt x="3830" y="84679"/>
                    <a:pt x="2204" y="83054"/>
                  </a:cubicBezTo>
                  <a:cubicBezTo>
                    <a:pt x="-1047" y="79397"/>
                    <a:pt x="-640" y="73709"/>
                    <a:pt x="3016" y="70459"/>
                  </a:cubicBezTo>
                  <a:lnTo>
                    <a:pt x="80616" y="2204"/>
                  </a:lnTo>
                  <a:cubicBezTo>
                    <a:pt x="84272" y="-1046"/>
                    <a:pt x="89961" y="-640"/>
                    <a:pt x="93211" y="3016"/>
                  </a:cubicBezTo>
                  <a:cubicBezTo>
                    <a:pt x="96461" y="6673"/>
                    <a:pt x="96055" y="12361"/>
                    <a:pt x="92398" y="15611"/>
                  </a:cubicBezTo>
                  <a:lnTo>
                    <a:pt x="14799" y="83866"/>
                  </a:lnTo>
                  <a:cubicBezTo>
                    <a:pt x="12768" y="85085"/>
                    <a:pt x="10736" y="85897"/>
                    <a:pt x="8705" y="85897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04F6AF95-99AD-AF41-5C63-D9AD0BFAF350}"/>
                </a:ext>
              </a:extLst>
            </p:cNvPr>
            <p:cNvSpPr/>
            <p:nvPr/>
          </p:nvSpPr>
          <p:spPr>
            <a:xfrm>
              <a:off x="9493949" y="-1196665"/>
              <a:ext cx="95414" cy="85897"/>
            </a:xfrm>
            <a:custGeom>
              <a:avLst/>
              <a:gdLst>
                <a:gd name="connsiteX0" fmla="*/ 8704 w 95414"/>
                <a:gd name="connsiteY0" fmla="*/ 85898 h 85897"/>
                <a:gd name="connsiteX1" fmla="*/ 2203 w 95414"/>
                <a:gd name="connsiteY1" fmla="*/ 83053 h 85897"/>
                <a:gd name="connsiteX2" fmla="*/ 3017 w 95414"/>
                <a:gd name="connsiteY2" fmla="*/ 70459 h 85897"/>
                <a:gd name="connsiteX3" fmla="*/ 80616 w 95414"/>
                <a:gd name="connsiteY3" fmla="*/ 2204 h 85897"/>
                <a:gd name="connsiteX4" fmla="*/ 93211 w 95414"/>
                <a:gd name="connsiteY4" fmla="*/ 3016 h 85897"/>
                <a:gd name="connsiteX5" fmla="*/ 92398 w 95414"/>
                <a:gd name="connsiteY5" fmla="*/ 15611 h 85897"/>
                <a:gd name="connsiteX6" fmla="*/ 14798 w 95414"/>
                <a:gd name="connsiteY6" fmla="*/ 83866 h 85897"/>
                <a:gd name="connsiteX7" fmla="*/ 8704 w 95414"/>
                <a:gd name="connsiteY7" fmla="*/ 85898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4" y="85898"/>
                  </a:moveTo>
                  <a:cubicBezTo>
                    <a:pt x="6266" y="85898"/>
                    <a:pt x="3829" y="84679"/>
                    <a:pt x="2203" y="83053"/>
                  </a:cubicBezTo>
                  <a:cubicBezTo>
                    <a:pt x="-1046" y="79397"/>
                    <a:pt x="-640" y="73709"/>
                    <a:pt x="3017" y="70459"/>
                  </a:cubicBezTo>
                  <a:lnTo>
                    <a:pt x="80616" y="2204"/>
                  </a:lnTo>
                  <a:cubicBezTo>
                    <a:pt x="84273" y="-1046"/>
                    <a:pt x="89960" y="-640"/>
                    <a:pt x="93211" y="3016"/>
                  </a:cubicBezTo>
                  <a:cubicBezTo>
                    <a:pt x="96461" y="6673"/>
                    <a:pt x="96054" y="12361"/>
                    <a:pt x="92398" y="15611"/>
                  </a:cubicBezTo>
                  <a:lnTo>
                    <a:pt x="14798" y="83866"/>
                  </a:lnTo>
                  <a:cubicBezTo>
                    <a:pt x="12767" y="85085"/>
                    <a:pt x="10736" y="85898"/>
                    <a:pt x="8704" y="85898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62703356-8AF5-DEF8-B60A-027B8AC1F0B3}"/>
                </a:ext>
              </a:extLst>
            </p:cNvPr>
            <p:cNvSpPr/>
            <p:nvPr/>
          </p:nvSpPr>
          <p:spPr>
            <a:xfrm>
              <a:off x="9482574" y="-1019121"/>
              <a:ext cx="95414" cy="85897"/>
            </a:xfrm>
            <a:custGeom>
              <a:avLst/>
              <a:gdLst>
                <a:gd name="connsiteX0" fmla="*/ 8704 w 95414"/>
                <a:gd name="connsiteY0" fmla="*/ 85898 h 85897"/>
                <a:gd name="connsiteX1" fmla="*/ 2204 w 95414"/>
                <a:gd name="connsiteY1" fmla="*/ 83054 h 85897"/>
                <a:gd name="connsiteX2" fmla="*/ 3017 w 95414"/>
                <a:gd name="connsiteY2" fmla="*/ 70459 h 85897"/>
                <a:gd name="connsiteX3" fmla="*/ 80615 w 95414"/>
                <a:gd name="connsiteY3" fmla="*/ 2204 h 85897"/>
                <a:gd name="connsiteX4" fmla="*/ 93210 w 95414"/>
                <a:gd name="connsiteY4" fmla="*/ 3016 h 85897"/>
                <a:gd name="connsiteX5" fmla="*/ 92398 w 95414"/>
                <a:gd name="connsiteY5" fmla="*/ 15611 h 85897"/>
                <a:gd name="connsiteX6" fmla="*/ 14798 w 95414"/>
                <a:gd name="connsiteY6" fmla="*/ 83866 h 85897"/>
                <a:gd name="connsiteX7" fmla="*/ 8704 w 95414"/>
                <a:gd name="connsiteY7" fmla="*/ 85898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4" y="85898"/>
                  </a:moveTo>
                  <a:cubicBezTo>
                    <a:pt x="6267" y="85898"/>
                    <a:pt x="3829" y="84679"/>
                    <a:pt x="2204" y="83054"/>
                  </a:cubicBezTo>
                  <a:cubicBezTo>
                    <a:pt x="-1046" y="79397"/>
                    <a:pt x="-640" y="73709"/>
                    <a:pt x="3017" y="70459"/>
                  </a:cubicBezTo>
                  <a:lnTo>
                    <a:pt x="80615" y="2204"/>
                  </a:lnTo>
                  <a:cubicBezTo>
                    <a:pt x="84273" y="-1046"/>
                    <a:pt x="89960" y="-640"/>
                    <a:pt x="93210" y="3016"/>
                  </a:cubicBezTo>
                  <a:cubicBezTo>
                    <a:pt x="96461" y="6673"/>
                    <a:pt x="96054" y="12361"/>
                    <a:pt x="92398" y="15611"/>
                  </a:cubicBezTo>
                  <a:lnTo>
                    <a:pt x="14798" y="83866"/>
                  </a:lnTo>
                  <a:cubicBezTo>
                    <a:pt x="12767" y="85085"/>
                    <a:pt x="10736" y="85898"/>
                    <a:pt x="8704" y="85898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99466E71-49B6-68F2-DBBB-5E569AC9630B}"/>
                </a:ext>
              </a:extLst>
            </p:cNvPr>
            <p:cNvSpPr/>
            <p:nvPr/>
          </p:nvSpPr>
          <p:spPr>
            <a:xfrm>
              <a:off x="9305029" y="-1030497"/>
              <a:ext cx="95414" cy="85897"/>
            </a:xfrm>
            <a:custGeom>
              <a:avLst/>
              <a:gdLst>
                <a:gd name="connsiteX0" fmla="*/ 8704 w 95414"/>
                <a:gd name="connsiteY0" fmla="*/ 85897 h 85897"/>
                <a:gd name="connsiteX1" fmla="*/ 2203 w 95414"/>
                <a:gd name="connsiteY1" fmla="*/ 83054 h 85897"/>
                <a:gd name="connsiteX2" fmla="*/ 3017 w 95414"/>
                <a:gd name="connsiteY2" fmla="*/ 70459 h 85897"/>
                <a:gd name="connsiteX3" fmla="*/ 80616 w 95414"/>
                <a:gd name="connsiteY3" fmla="*/ 2204 h 85897"/>
                <a:gd name="connsiteX4" fmla="*/ 93211 w 95414"/>
                <a:gd name="connsiteY4" fmla="*/ 3016 h 85897"/>
                <a:gd name="connsiteX5" fmla="*/ 92398 w 95414"/>
                <a:gd name="connsiteY5" fmla="*/ 15611 h 85897"/>
                <a:gd name="connsiteX6" fmla="*/ 14798 w 95414"/>
                <a:gd name="connsiteY6" fmla="*/ 83866 h 85897"/>
                <a:gd name="connsiteX7" fmla="*/ 8704 w 95414"/>
                <a:gd name="connsiteY7" fmla="*/ 85897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4" y="85897"/>
                  </a:moveTo>
                  <a:cubicBezTo>
                    <a:pt x="6266" y="85897"/>
                    <a:pt x="3829" y="84679"/>
                    <a:pt x="2203" y="83054"/>
                  </a:cubicBezTo>
                  <a:cubicBezTo>
                    <a:pt x="-1046" y="79397"/>
                    <a:pt x="-640" y="73709"/>
                    <a:pt x="3017" y="70459"/>
                  </a:cubicBezTo>
                  <a:lnTo>
                    <a:pt x="80616" y="2204"/>
                  </a:lnTo>
                  <a:cubicBezTo>
                    <a:pt x="84273" y="-1046"/>
                    <a:pt x="89960" y="-640"/>
                    <a:pt x="93211" y="3016"/>
                  </a:cubicBezTo>
                  <a:cubicBezTo>
                    <a:pt x="96461" y="6673"/>
                    <a:pt x="96054" y="12361"/>
                    <a:pt x="92398" y="15611"/>
                  </a:cubicBezTo>
                  <a:lnTo>
                    <a:pt x="14798" y="83866"/>
                  </a:lnTo>
                  <a:cubicBezTo>
                    <a:pt x="12767" y="85085"/>
                    <a:pt x="10736" y="85897"/>
                    <a:pt x="8704" y="85897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D92B46-7C42-39CD-2DB0-507A4DEA9CE6}"/>
              </a:ext>
            </a:extLst>
          </p:cNvPr>
          <p:cNvGrpSpPr/>
          <p:nvPr/>
        </p:nvGrpSpPr>
        <p:grpSpPr>
          <a:xfrm>
            <a:off x="5538111" y="2647417"/>
            <a:ext cx="2019793" cy="403477"/>
            <a:chOff x="2394523" y="2527746"/>
            <a:chExt cx="2019793" cy="403477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A0119D7-6A9A-8810-3D75-097F3C13EC1C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TextBox 6">
              <a:extLst>
                <a:ext uri="{FF2B5EF4-FFF2-40B4-BE49-F238E27FC236}">
                  <a16:creationId xmlns:a16="http://schemas.microsoft.com/office/drawing/2014/main" id="{7D3EE11B-8604-4D52-D636-8E5CDFABA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研究计划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1DA17EB-0FFB-42F3-1B31-050B3F86FF93}"/>
              </a:ext>
            </a:extLst>
          </p:cNvPr>
          <p:cNvSpPr txBox="1"/>
          <p:nvPr/>
        </p:nvSpPr>
        <p:spPr>
          <a:xfrm>
            <a:off x="5478898" y="3172952"/>
            <a:ext cx="4893700" cy="897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 dirty="0"/>
              <a:t>此处添加详细文本描述，建议与标题相关并符合整体语言风格，语言描述尽量简洁生动。尽量将每页幻灯片的字数控制在200字以内，据统计每页幻灯片的最好控制在5分钟之内。</a:t>
            </a:r>
          </a:p>
        </p:txBody>
      </p:sp>
    </p:spTree>
    <p:extLst>
      <p:ext uri="{BB962C8B-B14F-4D97-AF65-F5344CB8AC3E}">
        <p14:creationId xmlns:p14="http://schemas.microsoft.com/office/powerpoint/2010/main" val="3610912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4D92B46-7C42-39CD-2DB0-507A4DEA9CE6}"/>
              </a:ext>
            </a:extLst>
          </p:cNvPr>
          <p:cNvGrpSpPr/>
          <p:nvPr/>
        </p:nvGrpSpPr>
        <p:grpSpPr>
          <a:xfrm>
            <a:off x="-253689" y="803268"/>
            <a:ext cx="2456981" cy="403477"/>
            <a:chOff x="2394523" y="2527746"/>
            <a:chExt cx="2078757" cy="403477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A0119D7-6A9A-8810-3D75-097F3C13EC1C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TextBox 6">
              <a:extLst>
                <a:ext uri="{FF2B5EF4-FFF2-40B4-BE49-F238E27FC236}">
                  <a16:creationId xmlns:a16="http://schemas.microsoft.com/office/drawing/2014/main" id="{7D3EE11B-8604-4D52-D636-8E5CDFABA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7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研究计划</a:t>
              </a:r>
            </a:p>
          </p:txBody>
        </p:sp>
      </p:grpSp>
      <p:sp>
        <p:nvSpPr>
          <p:cNvPr id="2" name="Oval 12">
            <a:extLst>
              <a:ext uri="{FF2B5EF4-FFF2-40B4-BE49-F238E27FC236}">
                <a16:creationId xmlns:a16="http://schemas.microsoft.com/office/drawing/2014/main" id="{27E7F0A4-3129-B775-F12C-898898131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631" y="3176588"/>
            <a:ext cx="1789112" cy="1789112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altLang="zh-CN" sz="4000" b="1" kern="0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EF542FBF-E511-0044-0CF6-0BBBEEEA5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456" y="3625850"/>
            <a:ext cx="1114425" cy="1112839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altLang="zh-CN" sz="3200" b="1" kern="0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1A0F7202-03B8-3BED-6C1E-8660680F4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800" y="1970088"/>
            <a:ext cx="1458913" cy="1458912"/>
          </a:xfrm>
          <a:prstGeom prst="ellipse">
            <a:avLst/>
          </a:prstGeom>
          <a:solidFill>
            <a:srgbClr val="D6E0E6"/>
          </a:solidFill>
          <a:ln w="38100">
            <a:noFill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6" name="Oval 16">
            <a:extLst>
              <a:ext uri="{FF2B5EF4-FFF2-40B4-BE49-F238E27FC236}">
                <a16:creationId xmlns:a16="http://schemas.microsoft.com/office/drawing/2014/main" id="{78D126AD-14FF-DEBC-8EFD-69A8A07F0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662" y="1962150"/>
            <a:ext cx="1460500" cy="1460500"/>
          </a:xfrm>
          <a:prstGeom prst="ellipse">
            <a:avLst/>
          </a:prstGeom>
          <a:solidFill>
            <a:srgbClr val="D6E0E6"/>
          </a:solidFill>
          <a:ln w="38100">
            <a:noFill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7" name="Oval 19">
            <a:extLst>
              <a:ext uri="{FF2B5EF4-FFF2-40B4-BE49-F238E27FC236}">
                <a16:creationId xmlns:a16="http://schemas.microsoft.com/office/drawing/2014/main" id="{DD7A2C47-8ECE-18B9-F243-F7258E16D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4082" y="3622676"/>
            <a:ext cx="1114425" cy="1114425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altLang="zh-CN" sz="3200" b="1" kern="0" dirty="0">
                <a:solidFill>
                  <a:prstClr val="white"/>
                </a:solidFill>
                <a:cs typeface="+mn-ea"/>
                <a:sym typeface="+mn-lt"/>
              </a:rPr>
              <a:t>05</a:t>
            </a:r>
          </a:p>
        </p:txBody>
      </p:sp>
      <p:cxnSp>
        <p:nvCxnSpPr>
          <p:cNvPr id="8" name="Straight Arrow Connector 41">
            <a:extLst>
              <a:ext uri="{FF2B5EF4-FFF2-40B4-BE49-F238E27FC236}">
                <a16:creationId xmlns:a16="http://schemas.microsoft.com/office/drawing/2014/main" id="{6C018251-42E5-B286-EE2C-FF5BEAE5F4F7}"/>
              </a:ext>
            </a:extLst>
          </p:cNvPr>
          <p:cNvCxnSpPr>
            <a:cxnSpLocks noChangeShapeType="1"/>
            <a:stCxn id="3" idx="7"/>
            <a:endCxn id="5" idx="2"/>
          </p:cNvCxnSpPr>
          <p:nvPr/>
        </p:nvCxnSpPr>
        <p:spPr bwMode="auto">
          <a:xfrm flipV="1">
            <a:off x="2362676" y="2699545"/>
            <a:ext cx="783123" cy="1089277"/>
          </a:xfrm>
          <a:prstGeom prst="straightConnector1">
            <a:avLst/>
          </a:prstGeom>
          <a:noFill/>
          <a:ln w="12700">
            <a:solidFill>
              <a:sysClr val="window" lastClr="FFFFFF">
                <a:lumMod val="50000"/>
              </a:sysClr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42">
            <a:extLst>
              <a:ext uri="{FF2B5EF4-FFF2-40B4-BE49-F238E27FC236}">
                <a16:creationId xmlns:a16="http://schemas.microsoft.com/office/drawing/2014/main" id="{DDB08BA8-4AFE-5C65-C1D9-2C4458AC78DF}"/>
              </a:ext>
            </a:extLst>
          </p:cNvPr>
          <p:cNvCxnSpPr>
            <a:cxnSpLocks noChangeShapeType="1"/>
            <a:stCxn id="2" idx="7"/>
            <a:endCxn id="6" idx="2"/>
          </p:cNvCxnSpPr>
          <p:nvPr/>
        </p:nvCxnSpPr>
        <p:spPr bwMode="auto">
          <a:xfrm flipV="1">
            <a:off x="6751733" y="2692401"/>
            <a:ext cx="881928" cy="746197"/>
          </a:xfrm>
          <a:prstGeom prst="straightConnector1">
            <a:avLst/>
          </a:prstGeom>
          <a:noFill/>
          <a:ln w="12700">
            <a:solidFill>
              <a:sysClr val="window" lastClr="FFFFFF">
                <a:lumMod val="50000"/>
              </a:sysClr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49">
            <a:extLst>
              <a:ext uri="{FF2B5EF4-FFF2-40B4-BE49-F238E27FC236}">
                <a16:creationId xmlns:a16="http://schemas.microsoft.com/office/drawing/2014/main" id="{E93606BC-3C31-8D98-B3A4-FCE00F16256C}"/>
              </a:ext>
            </a:extLst>
          </p:cNvPr>
          <p:cNvCxnSpPr>
            <a:cxnSpLocks noChangeShapeType="1"/>
            <a:stCxn id="5" idx="6"/>
            <a:endCxn id="2" idx="1"/>
          </p:cNvCxnSpPr>
          <p:nvPr/>
        </p:nvCxnSpPr>
        <p:spPr bwMode="auto">
          <a:xfrm>
            <a:off x="4604712" y="2699545"/>
            <a:ext cx="881928" cy="739053"/>
          </a:xfrm>
          <a:prstGeom prst="straightConnector1">
            <a:avLst/>
          </a:prstGeom>
          <a:noFill/>
          <a:ln w="12700">
            <a:solidFill>
              <a:sysClr val="window" lastClr="FFFFFF">
                <a:lumMod val="50000"/>
              </a:sysClr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50">
            <a:extLst>
              <a:ext uri="{FF2B5EF4-FFF2-40B4-BE49-F238E27FC236}">
                <a16:creationId xmlns:a16="http://schemas.microsoft.com/office/drawing/2014/main" id="{7BB5333D-BBD5-23EB-9706-EF010F9AE646}"/>
              </a:ext>
            </a:extLst>
          </p:cNvPr>
          <p:cNvCxnSpPr>
            <a:cxnSpLocks noChangeShapeType="1"/>
            <a:stCxn id="6" idx="6"/>
            <a:endCxn id="7" idx="1"/>
          </p:cNvCxnSpPr>
          <p:nvPr/>
        </p:nvCxnSpPr>
        <p:spPr bwMode="auto">
          <a:xfrm>
            <a:off x="9094163" y="2692401"/>
            <a:ext cx="783123" cy="1093479"/>
          </a:xfrm>
          <a:prstGeom prst="straightConnector1">
            <a:avLst/>
          </a:prstGeom>
          <a:noFill/>
          <a:ln w="12700">
            <a:solidFill>
              <a:sysClr val="window" lastClr="FFFFFF">
                <a:lumMod val="50000"/>
              </a:sysClr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8CBFAA0-7E2C-43B8-E195-ACB42416093B}"/>
              </a:ext>
            </a:extLst>
          </p:cNvPr>
          <p:cNvGrpSpPr/>
          <p:nvPr/>
        </p:nvGrpSpPr>
        <p:grpSpPr>
          <a:xfrm>
            <a:off x="1368152" y="4951409"/>
            <a:ext cx="3128869" cy="794853"/>
            <a:chOff x="6068495" y="1372005"/>
            <a:chExt cx="3128869" cy="794853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30E6B41-8221-00BE-FBDE-8492F875849A}"/>
                </a:ext>
              </a:extLst>
            </p:cNvPr>
            <p:cNvSpPr txBox="1"/>
            <p:nvPr/>
          </p:nvSpPr>
          <p:spPr>
            <a:xfrm>
              <a:off x="6068495" y="1633186"/>
              <a:ext cx="3128869" cy="533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81214A3-1F36-6F4A-6A9D-80C1B4A44DF6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9298FDE-2DAB-05A6-9134-EF6038E9984D}"/>
              </a:ext>
            </a:extLst>
          </p:cNvPr>
          <p:cNvGrpSpPr/>
          <p:nvPr/>
        </p:nvGrpSpPr>
        <p:grpSpPr>
          <a:xfrm>
            <a:off x="9780681" y="2284516"/>
            <a:ext cx="1656286" cy="1256518"/>
            <a:chOff x="6068496" y="1372005"/>
            <a:chExt cx="1656286" cy="1256518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FD908F8-EB7D-72DF-4677-6ACA5A1A5B19}"/>
                </a:ext>
              </a:extLst>
            </p:cNvPr>
            <p:cNvSpPr txBox="1"/>
            <p:nvPr/>
          </p:nvSpPr>
          <p:spPr>
            <a:xfrm>
              <a:off x="6068496" y="1633186"/>
              <a:ext cx="1656286" cy="9953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71189EE-F416-6E30-EDDF-A80842A67A97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4F9C4B4-02E0-F20C-5E94-BD0399441889}"/>
              </a:ext>
            </a:extLst>
          </p:cNvPr>
          <p:cNvGrpSpPr/>
          <p:nvPr/>
        </p:nvGrpSpPr>
        <p:grpSpPr>
          <a:xfrm>
            <a:off x="2572196" y="1068875"/>
            <a:ext cx="4179537" cy="794853"/>
            <a:chOff x="6068495" y="1372005"/>
            <a:chExt cx="4179537" cy="79485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9557371-EBF9-9620-616B-FAD6EFC65B65}"/>
                </a:ext>
              </a:extLst>
            </p:cNvPr>
            <p:cNvSpPr txBox="1"/>
            <p:nvPr/>
          </p:nvSpPr>
          <p:spPr>
            <a:xfrm>
              <a:off x="6068495" y="1633186"/>
              <a:ext cx="4179537" cy="533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51PPT</a:t>
              </a: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模板网，幻灯片演示模板及 素材免费下载！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51PPT</a:t>
              </a: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模 板网 唯一访问网址：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www.5 1pptmoban.com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C7A65EF-483C-9954-4590-8708E8FC07B9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09EBD7-A547-33FE-DD2F-102BC64C2171}"/>
              </a:ext>
            </a:extLst>
          </p:cNvPr>
          <p:cNvGrpSpPr/>
          <p:nvPr/>
        </p:nvGrpSpPr>
        <p:grpSpPr>
          <a:xfrm>
            <a:off x="7192697" y="1068875"/>
            <a:ext cx="3128869" cy="794853"/>
            <a:chOff x="6068495" y="1372005"/>
            <a:chExt cx="3128869" cy="794853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5675C34-ECA3-37CB-7587-83EAA2903DB4}"/>
                </a:ext>
              </a:extLst>
            </p:cNvPr>
            <p:cNvSpPr txBox="1"/>
            <p:nvPr/>
          </p:nvSpPr>
          <p:spPr>
            <a:xfrm>
              <a:off x="6068495" y="1633186"/>
              <a:ext cx="3128869" cy="533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3AD5A9D-0CE4-444A-40AC-4A3D01B7E660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A820511-934E-F621-00A2-C08A2465EE9E}"/>
              </a:ext>
            </a:extLst>
          </p:cNvPr>
          <p:cNvGrpSpPr/>
          <p:nvPr/>
        </p:nvGrpSpPr>
        <p:grpSpPr>
          <a:xfrm>
            <a:off x="5965293" y="5212590"/>
            <a:ext cx="3128869" cy="794853"/>
            <a:chOff x="6068495" y="1372005"/>
            <a:chExt cx="3128869" cy="794853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6A032C0-6AF5-79B4-09F9-7A130E758303}"/>
                </a:ext>
              </a:extLst>
            </p:cNvPr>
            <p:cNvSpPr txBox="1"/>
            <p:nvPr/>
          </p:nvSpPr>
          <p:spPr>
            <a:xfrm>
              <a:off x="6068495" y="1633186"/>
              <a:ext cx="3128869" cy="533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37C6F0B-E78D-A023-EC17-424F535B714B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302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4D92B46-7C42-39CD-2DB0-507A4DEA9CE6}"/>
              </a:ext>
            </a:extLst>
          </p:cNvPr>
          <p:cNvGrpSpPr/>
          <p:nvPr/>
        </p:nvGrpSpPr>
        <p:grpSpPr>
          <a:xfrm>
            <a:off x="-253689" y="803268"/>
            <a:ext cx="2456981" cy="403477"/>
            <a:chOff x="2394523" y="2527746"/>
            <a:chExt cx="2078757" cy="403477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A0119D7-6A9A-8810-3D75-097F3C13EC1C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TextBox 6">
              <a:extLst>
                <a:ext uri="{FF2B5EF4-FFF2-40B4-BE49-F238E27FC236}">
                  <a16:creationId xmlns:a16="http://schemas.microsoft.com/office/drawing/2014/main" id="{7D3EE11B-8604-4D52-D636-8E5CDFABA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7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研究计划</a:t>
              </a: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AC6511B-2A27-17E2-AD39-4E60473E8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12495"/>
              </p:ext>
            </p:extLst>
          </p:nvPr>
        </p:nvGraphicFramePr>
        <p:xfrm>
          <a:off x="1329160" y="2906646"/>
          <a:ext cx="9533682" cy="2821821"/>
        </p:xfrm>
        <a:graphic>
          <a:graphicData uri="http://schemas.openxmlformats.org/drawingml/2006/table">
            <a:tbl>
              <a:tblPr firstRow="1" bandRow="1"/>
              <a:tblGrid>
                <a:gridCol w="1028312">
                  <a:extLst>
                    <a:ext uri="{9D8B030D-6E8A-4147-A177-3AD203B41FA5}">
                      <a16:colId xmlns:a16="http://schemas.microsoft.com/office/drawing/2014/main" val="2053708276"/>
                    </a:ext>
                  </a:extLst>
                </a:gridCol>
                <a:gridCol w="2365828">
                  <a:extLst>
                    <a:ext uri="{9D8B030D-6E8A-4147-A177-3AD203B41FA5}">
                      <a16:colId xmlns:a16="http://schemas.microsoft.com/office/drawing/2014/main" val="1560413148"/>
                    </a:ext>
                  </a:extLst>
                </a:gridCol>
                <a:gridCol w="1372701">
                  <a:extLst>
                    <a:ext uri="{9D8B030D-6E8A-4147-A177-3AD203B41FA5}">
                      <a16:colId xmlns:a16="http://schemas.microsoft.com/office/drawing/2014/main" val="2644238491"/>
                    </a:ext>
                  </a:extLst>
                </a:gridCol>
                <a:gridCol w="1588947">
                  <a:extLst>
                    <a:ext uri="{9D8B030D-6E8A-4147-A177-3AD203B41FA5}">
                      <a16:colId xmlns:a16="http://schemas.microsoft.com/office/drawing/2014/main" val="2102886381"/>
                    </a:ext>
                  </a:extLst>
                </a:gridCol>
                <a:gridCol w="1857095">
                  <a:extLst>
                    <a:ext uri="{9D8B030D-6E8A-4147-A177-3AD203B41FA5}">
                      <a16:colId xmlns:a16="http://schemas.microsoft.com/office/drawing/2014/main" val="1888955613"/>
                    </a:ext>
                  </a:extLst>
                </a:gridCol>
                <a:gridCol w="1320799">
                  <a:extLst>
                    <a:ext uri="{9D8B030D-6E8A-4147-A177-3AD203B41FA5}">
                      <a16:colId xmlns:a16="http://schemas.microsoft.com/office/drawing/2014/main" val="2813857020"/>
                    </a:ext>
                  </a:extLst>
                </a:gridCol>
              </a:tblGrid>
              <a:tr h="61250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序 号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工作任务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日 期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目标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成 果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备 注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850074"/>
                  </a:ext>
                </a:extLst>
              </a:tr>
              <a:tr h="4418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265735"/>
                  </a:ext>
                </a:extLst>
              </a:tr>
              <a:tr h="4418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13404"/>
                  </a:ext>
                </a:extLst>
              </a:tr>
              <a:tr h="4418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944704"/>
                  </a:ext>
                </a:extLst>
              </a:tr>
              <a:tr h="4418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256993"/>
                  </a:ext>
                </a:extLst>
              </a:tr>
              <a:tr h="4418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354333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D5224B26-405D-2003-9AD5-FCE54582D17C}"/>
              </a:ext>
            </a:extLst>
          </p:cNvPr>
          <p:cNvGrpSpPr/>
          <p:nvPr/>
        </p:nvGrpSpPr>
        <p:grpSpPr>
          <a:xfrm>
            <a:off x="1196120" y="1635595"/>
            <a:ext cx="9795729" cy="1063993"/>
            <a:chOff x="6068495" y="1372005"/>
            <a:chExt cx="9795729" cy="106399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9592DF6-EE57-D06D-9206-F54A9A911F71}"/>
                </a:ext>
              </a:extLst>
            </p:cNvPr>
            <p:cNvSpPr txBox="1"/>
            <p:nvPr/>
          </p:nvSpPr>
          <p:spPr>
            <a:xfrm>
              <a:off x="6068495" y="1814096"/>
              <a:ext cx="9795729" cy="621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200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字以内，据统计每页幻灯片的最好控制在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分钟之内。此处添加详细文本描述，建议与标题相关并符合整体语言风格，语言描述尽量简洁生动。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81E4966-DE6B-4BE9-EA46-A0835A8902F7}"/>
                </a:ext>
              </a:extLst>
            </p:cNvPr>
            <p:cNvSpPr txBox="1"/>
            <p:nvPr/>
          </p:nvSpPr>
          <p:spPr>
            <a:xfrm>
              <a:off x="6068496" y="1372005"/>
              <a:ext cx="215667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5188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4D92B46-7C42-39CD-2DB0-507A4DEA9CE6}"/>
              </a:ext>
            </a:extLst>
          </p:cNvPr>
          <p:cNvGrpSpPr/>
          <p:nvPr/>
        </p:nvGrpSpPr>
        <p:grpSpPr>
          <a:xfrm>
            <a:off x="-253689" y="803268"/>
            <a:ext cx="2456981" cy="403477"/>
            <a:chOff x="2394523" y="2527746"/>
            <a:chExt cx="2078757" cy="403477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A0119D7-6A9A-8810-3D75-097F3C13EC1C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TextBox 6">
              <a:extLst>
                <a:ext uri="{FF2B5EF4-FFF2-40B4-BE49-F238E27FC236}">
                  <a16:creationId xmlns:a16="http://schemas.microsoft.com/office/drawing/2014/main" id="{7D3EE11B-8604-4D52-D636-8E5CDFABA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7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研究计划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99DD6CF-E9A2-8064-541F-3F02B1D13F00}"/>
              </a:ext>
            </a:extLst>
          </p:cNvPr>
          <p:cNvSpPr/>
          <p:nvPr/>
        </p:nvSpPr>
        <p:spPr>
          <a:xfrm>
            <a:off x="1434085" y="1891377"/>
            <a:ext cx="1839852" cy="183985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vert="horz" wrap="square" lIns="0" tIns="0" rIns="0" bIns="72000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endParaRPr lang="zh-CN" altLang="en-US" sz="5867" kern="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4F94073-B0B3-1F4E-B940-B6257EC41086}"/>
              </a:ext>
            </a:extLst>
          </p:cNvPr>
          <p:cNvSpPr/>
          <p:nvPr/>
        </p:nvSpPr>
        <p:spPr>
          <a:xfrm>
            <a:off x="1576614" y="2054679"/>
            <a:ext cx="1839852" cy="183985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endParaRPr lang="zh-CN" altLang="en-US" kern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47223D4-2801-8422-46E8-4FB3333BC5CB}"/>
              </a:ext>
            </a:extLst>
          </p:cNvPr>
          <p:cNvGrpSpPr/>
          <p:nvPr/>
        </p:nvGrpSpPr>
        <p:grpSpPr>
          <a:xfrm>
            <a:off x="1576614" y="4057833"/>
            <a:ext cx="1982381" cy="1025686"/>
            <a:chOff x="6068495" y="1372005"/>
            <a:chExt cx="1982381" cy="1025686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0D67FEE-34CD-09EC-6BA0-6CDEDF758B35}"/>
                </a:ext>
              </a:extLst>
            </p:cNvPr>
            <p:cNvSpPr txBox="1"/>
            <p:nvPr/>
          </p:nvSpPr>
          <p:spPr>
            <a:xfrm>
              <a:off x="6068495" y="1633186"/>
              <a:ext cx="1982381" cy="764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C24C491-ADCE-3947-8C25-D42D87B8F208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0BEB3FE6-A53C-B36E-F675-E461A806F514}"/>
              </a:ext>
            </a:extLst>
          </p:cNvPr>
          <p:cNvSpPr/>
          <p:nvPr/>
        </p:nvSpPr>
        <p:spPr>
          <a:xfrm>
            <a:off x="3971090" y="1891377"/>
            <a:ext cx="1839852" cy="183985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38100">
            <a:noFill/>
          </a:ln>
        </p:spPr>
        <p:txBody>
          <a:bodyPr vert="horz" wrap="square" lIns="0" tIns="0" rIns="0" bIns="72000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endParaRPr lang="zh-CN" altLang="en-US" sz="5867" kern="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0C6F80-A98D-ECA1-AB08-05363A758EF5}"/>
              </a:ext>
            </a:extLst>
          </p:cNvPr>
          <p:cNvSpPr/>
          <p:nvPr/>
        </p:nvSpPr>
        <p:spPr>
          <a:xfrm>
            <a:off x="4113619" y="2054679"/>
            <a:ext cx="1839852" cy="183985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endParaRPr lang="zh-CN" altLang="en-US" kern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811D736-A626-E7BD-CC41-216B802C4687}"/>
              </a:ext>
            </a:extLst>
          </p:cNvPr>
          <p:cNvGrpSpPr/>
          <p:nvPr/>
        </p:nvGrpSpPr>
        <p:grpSpPr>
          <a:xfrm>
            <a:off x="4113619" y="4057833"/>
            <a:ext cx="1982381" cy="1025686"/>
            <a:chOff x="6068495" y="1372005"/>
            <a:chExt cx="1982381" cy="1025686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7AE01DB-20AC-8770-39EA-E86B5AE1D808}"/>
                </a:ext>
              </a:extLst>
            </p:cNvPr>
            <p:cNvSpPr txBox="1"/>
            <p:nvPr/>
          </p:nvSpPr>
          <p:spPr>
            <a:xfrm>
              <a:off x="6068495" y="1633186"/>
              <a:ext cx="1982381" cy="764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A62AF4D-85BD-E30B-27FA-7E2110873EBB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63849D24-342C-CE2D-8893-E45F542631DB}"/>
              </a:ext>
            </a:extLst>
          </p:cNvPr>
          <p:cNvSpPr/>
          <p:nvPr/>
        </p:nvSpPr>
        <p:spPr>
          <a:xfrm>
            <a:off x="6508095" y="1891377"/>
            <a:ext cx="1839852" cy="183985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38100">
            <a:noFill/>
          </a:ln>
        </p:spPr>
        <p:txBody>
          <a:bodyPr vert="horz" wrap="square" lIns="0" tIns="0" rIns="0" bIns="72000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endParaRPr lang="zh-CN" altLang="en-US" sz="5867" kern="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E05670E-4E98-3628-9BEA-53B36625F120}"/>
              </a:ext>
            </a:extLst>
          </p:cNvPr>
          <p:cNvSpPr/>
          <p:nvPr/>
        </p:nvSpPr>
        <p:spPr>
          <a:xfrm>
            <a:off x="6650624" y="2054679"/>
            <a:ext cx="1839852" cy="183985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endParaRPr lang="zh-CN" altLang="en-US" kern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26CA460-A966-DE71-AEB3-7DE15FA1C8AB}"/>
              </a:ext>
            </a:extLst>
          </p:cNvPr>
          <p:cNvGrpSpPr/>
          <p:nvPr/>
        </p:nvGrpSpPr>
        <p:grpSpPr>
          <a:xfrm>
            <a:off x="6650624" y="4057833"/>
            <a:ext cx="1982381" cy="1025686"/>
            <a:chOff x="6068495" y="1372005"/>
            <a:chExt cx="1982381" cy="1025686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5FD0255-D2E7-D841-C5D6-A1D651D613EA}"/>
                </a:ext>
              </a:extLst>
            </p:cNvPr>
            <p:cNvSpPr txBox="1"/>
            <p:nvPr/>
          </p:nvSpPr>
          <p:spPr>
            <a:xfrm>
              <a:off x="6068495" y="1633186"/>
              <a:ext cx="1982381" cy="764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2C49B62-B369-9DFA-5F97-8F94BF6E39AB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75B26C28-6E86-47B7-279A-FEAA0529330B}"/>
              </a:ext>
            </a:extLst>
          </p:cNvPr>
          <p:cNvSpPr/>
          <p:nvPr/>
        </p:nvSpPr>
        <p:spPr>
          <a:xfrm>
            <a:off x="9045100" y="1891377"/>
            <a:ext cx="1839852" cy="183985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38100">
            <a:noFill/>
          </a:ln>
        </p:spPr>
        <p:txBody>
          <a:bodyPr vert="horz" wrap="square" lIns="0" tIns="0" rIns="0" bIns="72000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endParaRPr lang="zh-CN" altLang="en-US" sz="5867" kern="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3AE5CC7-5F11-64D6-EB9B-8EBA2C9B1AD2}"/>
              </a:ext>
            </a:extLst>
          </p:cNvPr>
          <p:cNvSpPr/>
          <p:nvPr/>
        </p:nvSpPr>
        <p:spPr>
          <a:xfrm>
            <a:off x="9187629" y="2054679"/>
            <a:ext cx="1839852" cy="183985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endParaRPr lang="zh-CN" altLang="en-US" kern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FD5DCE8-4DDC-D0DF-F03B-8CBD90AE643D}"/>
              </a:ext>
            </a:extLst>
          </p:cNvPr>
          <p:cNvGrpSpPr/>
          <p:nvPr/>
        </p:nvGrpSpPr>
        <p:grpSpPr>
          <a:xfrm>
            <a:off x="9187629" y="4057833"/>
            <a:ext cx="1982381" cy="1025686"/>
            <a:chOff x="6068495" y="1372005"/>
            <a:chExt cx="1982381" cy="1025686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3A78A29-677A-9261-F80E-773FB1915AC0}"/>
                </a:ext>
              </a:extLst>
            </p:cNvPr>
            <p:cNvSpPr txBox="1"/>
            <p:nvPr/>
          </p:nvSpPr>
          <p:spPr>
            <a:xfrm>
              <a:off x="6068495" y="1633186"/>
              <a:ext cx="1982381" cy="764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BFF691B-6B34-88B8-AC99-4318959EA44D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3228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4D92B46-7C42-39CD-2DB0-507A4DEA9CE6}"/>
              </a:ext>
            </a:extLst>
          </p:cNvPr>
          <p:cNvGrpSpPr/>
          <p:nvPr/>
        </p:nvGrpSpPr>
        <p:grpSpPr>
          <a:xfrm>
            <a:off x="-253689" y="803268"/>
            <a:ext cx="2456981" cy="403477"/>
            <a:chOff x="2394523" y="2527746"/>
            <a:chExt cx="2078757" cy="403477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A0119D7-6A9A-8810-3D75-097F3C13EC1C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TextBox 6">
              <a:extLst>
                <a:ext uri="{FF2B5EF4-FFF2-40B4-BE49-F238E27FC236}">
                  <a16:creationId xmlns:a16="http://schemas.microsoft.com/office/drawing/2014/main" id="{7D3EE11B-8604-4D52-D636-8E5CDFABA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7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研究计划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2671746-4C19-A558-B17E-9CA8D4E935E1}"/>
              </a:ext>
            </a:extLst>
          </p:cNvPr>
          <p:cNvSpPr txBox="1"/>
          <p:nvPr/>
        </p:nvSpPr>
        <p:spPr>
          <a:xfrm>
            <a:off x="2011019" y="4323455"/>
            <a:ext cx="816996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请各位老师们对我的课题提出宝贵意见！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53DB62-788D-E683-A582-16F05729D634}"/>
              </a:ext>
            </a:extLst>
          </p:cNvPr>
          <p:cNvSpPr txBox="1"/>
          <p:nvPr/>
        </p:nvSpPr>
        <p:spPr>
          <a:xfrm>
            <a:off x="1638300" y="1890195"/>
            <a:ext cx="86487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3800" dirty="0">
                <a:solidFill>
                  <a:srgbClr val="042964"/>
                </a:solidFill>
                <a:latin typeface="Aa厚底黑" panose="00020600040101010101" pitchFamily="18" charset="-122"/>
                <a:ea typeface="Aa厚底黑" panose="00020600040101010101" pitchFamily="18" charset="-122"/>
                <a:cs typeface="+mn-ea"/>
                <a:sym typeface="+mn-lt"/>
              </a:rPr>
              <a:t>答疑时间</a:t>
            </a:r>
          </a:p>
        </p:txBody>
      </p:sp>
    </p:spTree>
    <p:extLst>
      <p:ext uri="{BB962C8B-B14F-4D97-AF65-F5344CB8AC3E}">
        <p14:creationId xmlns:p14="http://schemas.microsoft.com/office/powerpoint/2010/main" val="287764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2546A6-03B4-B4A9-0FCF-ABA076415249}"/>
              </a:ext>
            </a:extLst>
          </p:cNvPr>
          <p:cNvSpPr txBox="1"/>
          <p:nvPr/>
        </p:nvSpPr>
        <p:spPr>
          <a:xfrm>
            <a:off x="984286" y="1050294"/>
            <a:ext cx="9517349" cy="1322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8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</a:t>
            </a:r>
            <a:r>
              <a:rPr lang="zh-CN" altLang="en-US" sz="2398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模板网   </a:t>
            </a:r>
            <a:r>
              <a:rPr lang="en-US" altLang="zh-CN" sz="2398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www.51pptmoban.com  </a:t>
            </a:r>
            <a:r>
              <a:rPr lang="zh-CN" altLang="en-US" sz="2398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作品</a:t>
            </a:r>
            <a:endParaRPr lang="en-US" altLang="zh-CN" sz="2398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sz="2398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sz="31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仅供学习参考之用！禁止</a:t>
            </a:r>
            <a:r>
              <a:rPr lang="en-US" altLang="zh-CN" sz="31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PC/M/App</a:t>
            </a:r>
            <a:r>
              <a:rPr lang="zh-CN" altLang="en-US" sz="31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平台盗用贩卖！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F3773D-1A08-5FE5-E954-78522110419C}"/>
              </a:ext>
            </a:extLst>
          </p:cNvPr>
          <p:cNvSpPr txBox="1"/>
          <p:nvPr/>
        </p:nvSpPr>
        <p:spPr>
          <a:xfrm>
            <a:off x="984284" y="4897592"/>
            <a:ext cx="9945576" cy="1242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398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51PPT模板网，幻灯片演示模板及素材 </a:t>
            </a:r>
            <a:r>
              <a:rPr lang="zh-CN" altLang="en-US" sz="2795" b="1" dirty="0">
                <a:solidFill>
                  <a:schemeClr val="bg1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免费 </a:t>
            </a:r>
            <a:r>
              <a:rPr lang="zh-CN" altLang="en-US" sz="2398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下载！</a:t>
            </a:r>
          </a:p>
          <a:p>
            <a:pPr>
              <a:lnSpc>
                <a:spcPct val="150000"/>
              </a:lnSpc>
            </a:pPr>
            <a:r>
              <a:rPr lang="zh-CN" altLang="en-US" sz="2398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 唯一访问网址：www.51pptmoban.com</a:t>
            </a:r>
          </a:p>
        </p:txBody>
      </p:sp>
    </p:spTree>
    <p:extLst>
      <p:ext uri="{BB962C8B-B14F-4D97-AF65-F5344CB8AC3E}">
        <p14:creationId xmlns:p14="http://schemas.microsoft.com/office/powerpoint/2010/main" val="8383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 descr="51PPT模板网，幻灯片演示模板及素材免费下载！&#10;51PPT模板网 唯一访问网址：www.51pptmoban.com">
            <a:extLst>
              <a:ext uri="{FF2B5EF4-FFF2-40B4-BE49-F238E27FC236}">
                <a16:creationId xmlns:a16="http://schemas.microsoft.com/office/drawing/2014/main" id="{5B21B435-7770-B18A-E074-14284CC44E5C}"/>
              </a:ext>
            </a:extLst>
          </p:cNvPr>
          <p:cNvGrpSpPr/>
          <p:nvPr/>
        </p:nvGrpSpPr>
        <p:grpSpPr>
          <a:xfrm>
            <a:off x="435428" y="183108"/>
            <a:ext cx="11340193" cy="6293892"/>
            <a:chOff x="435428" y="183108"/>
            <a:chExt cx="11340193" cy="6293892"/>
          </a:xfrm>
        </p:grpSpPr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1C3D8F7F-DCF4-AF17-30E4-C6CD4F1519FF}"/>
                </a:ext>
              </a:extLst>
            </p:cNvPr>
            <p:cNvSpPr/>
            <p:nvPr/>
          </p:nvSpPr>
          <p:spPr>
            <a:xfrm>
              <a:off x="435428" y="371475"/>
              <a:ext cx="11321143" cy="6096000"/>
            </a:xfrm>
            <a:custGeom>
              <a:avLst/>
              <a:gdLst>
                <a:gd name="connsiteX0" fmla="*/ 0 w 11321143"/>
                <a:gd name="connsiteY0" fmla="*/ 0 h 6096000"/>
                <a:gd name="connsiteX1" fmla="*/ 11321143 w 11321143"/>
                <a:gd name="connsiteY1" fmla="*/ 0 h 6096000"/>
                <a:gd name="connsiteX2" fmla="*/ 11321143 w 11321143"/>
                <a:gd name="connsiteY2" fmla="*/ 4842695 h 6096000"/>
                <a:gd name="connsiteX3" fmla="*/ 11309294 w 11321143"/>
                <a:gd name="connsiteY3" fmla="*/ 4909740 h 6096000"/>
                <a:gd name="connsiteX4" fmla="*/ 11070772 w 11321143"/>
                <a:gd name="connsiteY4" fmla="*/ 5368925 h 6096000"/>
                <a:gd name="connsiteX5" fmla="*/ 10132410 w 11321143"/>
                <a:gd name="connsiteY5" fmla="*/ 5994747 h 6096000"/>
                <a:gd name="connsiteX6" fmla="*/ 9932043 w 11321143"/>
                <a:gd name="connsiteY6" fmla="*/ 6096000 h 6096000"/>
                <a:gd name="connsiteX7" fmla="*/ 0 w 11321143"/>
                <a:gd name="connsiteY7" fmla="*/ 6096000 h 6096000"/>
                <a:gd name="connsiteX8" fmla="*/ 0 w 11321143"/>
                <a:gd name="connsiteY8" fmla="*/ 0 h 60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1143" h="6096000" fill="none" extrusionOk="0">
                  <a:moveTo>
                    <a:pt x="0" y="0"/>
                  </a:moveTo>
                  <a:cubicBezTo>
                    <a:pt x="4750850" y="-162197"/>
                    <a:pt x="8608288" y="-72162"/>
                    <a:pt x="11321143" y="0"/>
                  </a:cubicBezTo>
                  <a:cubicBezTo>
                    <a:pt x="11190189" y="2287792"/>
                    <a:pt x="11277569" y="2460017"/>
                    <a:pt x="11321143" y="4842695"/>
                  </a:cubicBezTo>
                  <a:cubicBezTo>
                    <a:pt x="11310743" y="4870983"/>
                    <a:pt x="11316306" y="4897866"/>
                    <a:pt x="11309294" y="4909740"/>
                  </a:cubicBezTo>
                  <a:cubicBezTo>
                    <a:pt x="11282459" y="5059902"/>
                    <a:pt x="11207279" y="5211944"/>
                    <a:pt x="11070772" y="5368925"/>
                  </a:cubicBezTo>
                  <a:cubicBezTo>
                    <a:pt x="10836671" y="5594923"/>
                    <a:pt x="10482096" y="5768497"/>
                    <a:pt x="10132410" y="5994747"/>
                  </a:cubicBezTo>
                  <a:cubicBezTo>
                    <a:pt x="10083565" y="6020142"/>
                    <a:pt x="9948289" y="6075794"/>
                    <a:pt x="9932043" y="6096000"/>
                  </a:cubicBezTo>
                  <a:cubicBezTo>
                    <a:pt x="7727561" y="6163931"/>
                    <a:pt x="2393438" y="5950430"/>
                    <a:pt x="0" y="6096000"/>
                  </a:cubicBezTo>
                  <a:cubicBezTo>
                    <a:pt x="64656" y="3947516"/>
                    <a:pt x="-17807" y="1518985"/>
                    <a:pt x="0" y="0"/>
                  </a:cubicBezTo>
                  <a:close/>
                </a:path>
                <a:path w="11321143" h="6096000" stroke="0" extrusionOk="0">
                  <a:moveTo>
                    <a:pt x="0" y="0"/>
                  </a:moveTo>
                  <a:cubicBezTo>
                    <a:pt x="1960533" y="118645"/>
                    <a:pt x="8252385" y="116012"/>
                    <a:pt x="11321143" y="0"/>
                  </a:cubicBezTo>
                  <a:cubicBezTo>
                    <a:pt x="11188261" y="1937073"/>
                    <a:pt x="11406094" y="3230383"/>
                    <a:pt x="11321143" y="4842695"/>
                  </a:cubicBezTo>
                  <a:cubicBezTo>
                    <a:pt x="11321628" y="4864073"/>
                    <a:pt x="11317161" y="4880834"/>
                    <a:pt x="11309294" y="4909740"/>
                  </a:cubicBezTo>
                  <a:cubicBezTo>
                    <a:pt x="11246255" y="5052544"/>
                    <a:pt x="11215260" y="5226633"/>
                    <a:pt x="11070772" y="5368925"/>
                  </a:cubicBezTo>
                  <a:cubicBezTo>
                    <a:pt x="10879463" y="5590810"/>
                    <a:pt x="10537917" y="5755893"/>
                    <a:pt x="10132410" y="5994747"/>
                  </a:cubicBezTo>
                  <a:cubicBezTo>
                    <a:pt x="10100116" y="6015847"/>
                    <a:pt x="10009596" y="6072197"/>
                    <a:pt x="9932043" y="6096000"/>
                  </a:cubicBezTo>
                  <a:cubicBezTo>
                    <a:pt x="7182646" y="6047769"/>
                    <a:pt x="2630349" y="6180455"/>
                    <a:pt x="0" y="6096000"/>
                  </a:cubicBezTo>
                  <a:cubicBezTo>
                    <a:pt x="-38581" y="3909324"/>
                    <a:pt x="63341" y="61752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8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1321143"/>
                        <a:gd name="connsiteY0" fmla="*/ 0 h 6096000"/>
                        <a:gd name="connsiteX1" fmla="*/ 11321143 w 11321143"/>
                        <a:gd name="connsiteY1" fmla="*/ 0 h 6096000"/>
                        <a:gd name="connsiteX2" fmla="*/ 11321143 w 11321143"/>
                        <a:gd name="connsiteY2" fmla="*/ 4842695 h 6096000"/>
                        <a:gd name="connsiteX3" fmla="*/ 11309294 w 11321143"/>
                        <a:gd name="connsiteY3" fmla="*/ 4909740 h 6096000"/>
                        <a:gd name="connsiteX4" fmla="*/ 11070772 w 11321143"/>
                        <a:gd name="connsiteY4" fmla="*/ 5368925 h 6096000"/>
                        <a:gd name="connsiteX5" fmla="*/ 10132410 w 11321143"/>
                        <a:gd name="connsiteY5" fmla="*/ 5994747 h 6096000"/>
                        <a:gd name="connsiteX6" fmla="*/ 9932043 w 11321143"/>
                        <a:gd name="connsiteY6" fmla="*/ 6096000 h 6096000"/>
                        <a:gd name="connsiteX7" fmla="*/ 0 w 11321143"/>
                        <a:gd name="connsiteY7" fmla="*/ 6096000 h 6096000"/>
                        <a:gd name="connsiteX8" fmla="*/ 0 w 11321143"/>
                        <a:gd name="connsiteY8" fmla="*/ 0 h 6096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1321143" h="6096000">
                          <a:moveTo>
                            <a:pt x="0" y="0"/>
                          </a:moveTo>
                          <a:lnTo>
                            <a:pt x="11321143" y="0"/>
                          </a:lnTo>
                          <a:lnTo>
                            <a:pt x="11321143" y="4842695"/>
                          </a:lnTo>
                          <a:lnTo>
                            <a:pt x="11309294" y="4909740"/>
                          </a:lnTo>
                          <a:cubicBezTo>
                            <a:pt x="11273708" y="5067564"/>
                            <a:pt x="11205180" y="5221817"/>
                            <a:pt x="11070772" y="5368925"/>
                          </a:cubicBezTo>
                          <a:cubicBezTo>
                            <a:pt x="10869159" y="5589588"/>
                            <a:pt x="10519314" y="5794177"/>
                            <a:pt x="10132410" y="5994747"/>
                          </a:cubicBezTo>
                          <a:lnTo>
                            <a:pt x="9932043" y="6096000"/>
                          </a:lnTo>
                          <a:lnTo>
                            <a:pt x="0" y="609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6F51706-9F01-E6A5-4868-5A99973CA9F4}"/>
                </a:ext>
              </a:extLst>
            </p:cNvPr>
            <p:cNvSpPr/>
            <p:nvPr/>
          </p:nvSpPr>
          <p:spPr>
            <a:xfrm>
              <a:off x="435428" y="300718"/>
              <a:ext cx="11321143" cy="109446"/>
            </a:xfrm>
            <a:prstGeom prst="rect">
              <a:avLst/>
            </a:prstGeom>
            <a:solidFill>
              <a:srgbClr val="04296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EA01D03-48DA-668C-FE6C-03F83B22D33A}"/>
                </a:ext>
              </a:extLst>
            </p:cNvPr>
            <p:cNvGrpSpPr/>
            <p:nvPr/>
          </p:nvGrpSpPr>
          <p:grpSpPr>
            <a:xfrm>
              <a:off x="805492" y="183108"/>
              <a:ext cx="221373" cy="472497"/>
              <a:chOff x="805492" y="183108"/>
              <a:chExt cx="221373" cy="472497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3DA3524-AA0D-08F2-44C7-362B48D2EAF2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弧形 16">
                <a:extLst>
                  <a:ext uri="{FF2B5EF4-FFF2-40B4-BE49-F238E27FC236}">
                    <a16:creationId xmlns:a16="http://schemas.microsoft.com/office/drawing/2014/main" id="{FDAADDAF-89F1-AE71-A1FB-9AB4BBAFC5FB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弧形 15">
                <a:extLst>
                  <a:ext uri="{FF2B5EF4-FFF2-40B4-BE49-F238E27FC236}">
                    <a16:creationId xmlns:a16="http://schemas.microsoft.com/office/drawing/2014/main" id="{52D6A36C-DB74-705F-A1FC-87F3973C18E2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19402B8E-FB3F-DA72-F356-18DCFF11EAD7}"/>
                </a:ext>
              </a:extLst>
            </p:cNvPr>
            <p:cNvSpPr/>
            <p:nvPr/>
          </p:nvSpPr>
          <p:spPr>
            <a:xfrm>
              <a:off x="10391877" y="5246315"/>
              <a:ext cx="1383744" cy="1230685"/>
            </a:xfrm>
            <a:custGeom>
              <a:avLst/>
              <a:gdLst>
                <a:gd name="connsiteX0" fmla="*/ 1383744 w 1383744"/>
                <a:gd name="connsiteY0" fmla="*/ 0 h 1230685"/>
                <a:gd name="connsiteX1" fmla="*/ 1375760 w 1383744"/>
                <a:gd name="connsiteY1" fmla="*/ 45178 h 1230685"/>
                <a:gd name="connsiteX2" fmla="*/ 1137238 w 1383744"/>
                <a:gd name="connsiteY2" fmla="*/ 504363 h 1230685"/>
                <a:gd name="connsiteX3" fmla="*/ 198876 w 1383744"/>
                <a:gd name="connsiteY3" fmla="*/ 1130185 h 1230685"/>
                <a:gd name="connsiteX4" fmla="*/ 0 w 1383744"/>
                <a:gd name="connsiteY4" fmla="*/ 1230685 h 1230685"/>
                <a:gd name="connsiteX5" fmla="*/ 108451 w 1383744"/>
                <a:gd name="connsiteY5" fmla="*/ 1104295 h 1230685"/>
                <a:gd name="connsiteX6" fmla="*/ 295863 w 1383744"/>
                <a:gd name="connsiteY6" fmla="*/ 722644 h 1230685"/>
                <a:gd name="connsiteX7" fmla="*/ 310944 w 1383744"/>
                <a:gd name="connsiteY7" fmla="*/ 125744 h 1230685"/>
                <a:gd name="connsiteX8" fmla="*/ 1023731 w 1383744"/>
                <a:gd name="connsiteY8" fmla="*/ 218613 h 1230685"/>
                <a:gd name="connsiteX9" fmla="*/ 1344959 w 1383744"/>
                <a:gd name="connsiteY9" fmla="*/ 40094 h 123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744" h="1230685">
                  <a:moveTo>
                    <a:pt x="1383744" y="0"/>
                  </a:moveTo>
                  <a:lnTo>
                    <a:pt x="1375760" y="45178"/>
                  </a:lnTo>
                  <a:cubicBezTo>
                    <a:pt x="1340174" y="203002"/>
                    <a:pt x="1271646" y="357255"/>
                    <a:pt x="1137238" y="504363"/>
                  </a:cubicBezTo>
                  <a:cubicBezTo>
                    <a:pt x="935625" y="725026"/>
                    <a:pt x="585780" y="929615"/>
                    <a:pt x="198876" y="1130185"/>
                  </a:cubicBezTo>
                  <a:lnTo>
                    <a:pt x="0" y="1230685"/>
                  </a:lnTo>
                  <a:lnTo>
                    <a:pt x="108451" y="1104295"/>
                  </a:lnTo>
                  <a:cubicBezTo>
                    <a:pt x="209542" y="972278"/>
                    <a:pt x="255382" y="862642"/>
                    <a:pt x="295863" y="722644"/>
                  </a:cubicBezTo>
                  <a:cubicBezTo>
                    <a:pt x="349838" y="535980"/>
                    <a:pt x="332111" y="286611"/>
                    <a:pt x="310944" y="125744"/>
                  </a:cubicBezTo>
                  <a:cubicBezTo>
                    <a:pt x="566002" y="181835"/>
                    <a:pt x="836538" y="248246"/>
                    <a:pt x="1023731" y="218613"/>
                  </a:cubicBezTo>
                  <a:cubicBezTo>
                    <a:pt x="1164126" y="196389"/>
                    <a:pt x="1256300" y="127282"/>
                    <a:pt x="1344959" y="400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739C0472-E474-A4B3-B929-3B41F863025F}"/>
                </a:ext>
              </a:extLst>
            </p:cNvPr>
            <p:cNvGrpSpPr/>
            <p:nvPr/>
          </p:nvGrpSpPr>
          <p:grpSpPr>
            <a:xfrm>
              <a:off x="1602476" y="183108"/>
              <a:ext cx="221373" cy="472497"/>
              <a:chOff x="805492" y="183108"/>
              <a:chExt cx="221373" cy="472497"/>
            </a:xfrm>
          </p:grpSpPr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6FE8DEED-B295-FD00-DF50-88613790E5F9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弧形 108">
                <a:extLst>
                  <a:ext uri="{FF2B5EF4-FFF2-40B4-BE49-F238E27FC236}">
                    <a16:creationId xmlns:a16="http://schemas.microsoft.com/office/drawing/2014/main" id="{BEA3D2D2-AD27-916A-F3A6-91FE69EC56D8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弧形 109">
                <a:extLst>
                  <a:ext uri="{FF2B5EF4-FFF2-40B4-BE49-F238E27FC236}">
                    <a16:creationId xmlns:a16="http://schemas.microsoft.com/office/drawing/2014/main" id="{3850DD2B-7F04-A018-8CD0-A705A292AA74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4CC541C0-A8E7-95BF-A40B-C338790C0FC3}"/>
                </a:ext>
              </a:extLst>
            </p:cNvPr>
            <p:cNvGrpSpPr/>
            <p:nvPr/>
          </p:nvGrpSpPr>
          <p:grpSpPr>
            <a:xfrm>
              <a:off x="2399460" y="183108"/>
              <a:ext cx="221373" cy="472497"/>
              <a:chOff x="805492" y="183108"/>
              <a:chExt cx="221373" cy="472497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F87BD11A-4032-EC72-0D1D-B8DB45906CD2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弧形 112">
                <a:extLst>
                  <a:ext uri="{FF2B5EF4-FFF2-40B4-BE49-F238E27FC236}">
                    <a16:creationId xmlns:a16="http://schemas.microsoft.com/office/drawing/2014/main" id="{B5AF9933-8E68-938A-F3A5-629C7CE0520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弧形 113">
                <a:extLst>
                  <a:ext uri="{FF2B5EF4-FFF2-40B4-BE49-F238E27FC236}">
                    <a16:creationId xmlns:a16="http://schemas.microsoft.com/office/drawing/2014/main" id="{7550CA41-13D8-A46B-C9B1-0566880DB7D3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E8C3430-CF74-EFE9-F27E-42E538301B13}"/>
                </a:ext>
              </a:extLst>
            </p:cNvPr>
            <p:cNvGrpSpPr/>
            <p:nvPr/>
          </p:nvGrpSpPr>
          <p:grpSpPr>
            <a:xfrm>
              <a:off x="3196444" y="183108"/>
              <a:ext cx="221373" cy="472497"/>
              <a:chOff x="805492" y="183108"/>
              <a:chExt cx="221373" cy="472497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B3BE5E86-0255-5728-30B5-938D0E1EE5F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弧形 116">
                <a:extLst>
                  <a:ext uri="{FF2B5EF4-FFF2-40B4-BE49-F238E27FC236}">
                    <a16:creationId xmlns:a16="http://schemas.microsoft.com/office/drawing/2014/main" id="{A5220D09-0F8D-D903-87AC-D0CE153B55D5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8" name="弧形 117">
                <a:extLst>
                  <a:ext uri="{FF2B5EF4-FFF2-40B4-BE49-F238E27FC236}">
                    <a16:creationId xmlns:a16="http://schemas.microsoft.com/office/drawing/2014/main" id="{CDAC760E-6564-2C3A-F74C-C5E8E702AF1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A9EF5B87-4188-7DDA-2917-060541058838}"/>
                </a:ext>
              </a:extLst>
            </p:cNvPr>
            <p:cNvGrpSpPr/>
            <p:nvPr/>
          </p:nvGrpSpPr>
          <p:grpSpPr>
            <a:xfrm>
              <a:off x="3993428" y="183108"/>
              <a:ext cx="221373" cy="472497"/>
              <a:chOff x="805492" y="183108"/>
              <a:chExt cx="221373" cy="472497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471ADCB5-9853-B876-1FA7-AA7969B8F45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弧形 120">
                <a:extLst>
                  <a:ext uri="{FF2B5EF4-FFF2-40B4-BE49-F238E27FC236}">
                    <a16:creationId xmlns:a16="http://schemas.microsoft.com/office/drawing/2014/main" id="{1826CCCF-9E6A-6AB9-AB43-B517B552D1F1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2" name="弧形 121">
                <a:extLst>
                  <a:ext uri="{FF2B5EF4-FFF2-40B4-BE49-F238E27FC236}">
                    <a16:creationId xmlns:a16="http://schemas.microsoft.com/office/drawing/2014/main" id="{75C0091C-F41B-250C-4384-67C7148F979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EF962A91-BB03-A734-1155-A45C0CAD1F9D}"/>
                </a:ext>
              </a:extLst>
            </p:cNvPr>
            <p:cNvGrpSpPr/>
            <p:nvPr/>
          </p:nvGrpSpPr>
          <p:grpSpPr>
            <a:xfrm>
              <a:off x="4790412" y="183108"/>
              <a:ext cx="221373" cy="472497"/>
              <a:chOff x="805492" y="183108"/>
              <a:chExt cx="221373" cy="472497"/>
            </a:xfrm>
          </p:grpSpPr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3724A95C-D979-3422-C8F7-B9E6780EC3C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弧形 124">
                <a:extLst>
                  <a:ext uri="{FF2B5EF4-FFF2-40B4-BE49-F238E27FC236}">
                    <a16:creationId xmlns:a16="http://schemas.microsoft.com/office/drawing/2014/main" id="{8C63B3FA-CDC4-577B-854B-04660AB58E93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弧形 125">
                <a:extLst>
                  <a:ext uri="{FF2B5EF4-FFF2-40B4-BE49-F238E27FC236}">
                    <a16:creationId xmlns:a16="http://schemas.microsoft.com/office/drawing/2014/main" id="{F972F9DF-C114-9C6D-1FB9-8EB8E644795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A6464304-39F6-F378-378B-1001E66B5BC8}"/>
                </a:ext>
              </a:extLst>
            </p:cNvPr>
            <p:cNvGrpSpPr/>
            <p:nvPr/>
          </p:nvGrpSpPr>
          <p:grpSpPr>
            <a:xfrm>
              <a:off x="5587396" y="183108"/>
              <a:ext cx="221373" cy="472497"/>
              <a:chOff x="805492" y="183108"/>
              <a:chExt cx="221373" cy="472497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5505B7A1-B3E4-C131-CB16-E355E06A178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弧形 128">
                <a:extLst>
                  <a:ext uri="{FF2B5EF4-FFF2-40B4-BE49-F238E27FC236}">
                    <a16:creationId xmlns:a16="http://schemas.microsoft.com/office/drawing/2014/main" id="{03E8DF03-8AA1-79BF-F8BD-4CA6FCF2E8B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0" name="弧形 129">
                <a:extLst>
                  <a:ext uri="{FF2B5EF4-FFF2-40B4-BE49-F238E27FC236}">
                    <a16:creationId xmlns:a16="http://schemas.microsoft.com/office/drawing/2014/main" id="{BB3BFD94-3AE8-A1D9-B30C-FF1623D5C936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CD379E85-6A26-6468-A7CD-270DCFBBC622}"/>
                </a:ext>
              </a:extLst>
            </p:cNvPr>
            <p:cNvGrpSpPr/>
            <p:nvPr/>
          </p:nvGrpSpPr>
          <p:grpSpPr>
            <a:xfrm>
              <a:off x="6384380" y="183108"/>
              <a:ext cx="221373" cy="472497"/>
              <a:chOff x="805492" y="183108"/>
              <a:chExt cx="221373" cy="472497"/>
            </a:xfrm>
          </p:grpSpPr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1442CFF1-6B67-CD5F-EDCC-A17D58C51B5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弧形 132">
                <a:extLst>
                  <a:ext uri="{FF2B5EF4-FFF2-40B4-BE49-F238E27FC236}">
                    <a16:creationId xmlns:a16="http://schemas.microsoft.com/office/drawing/2014/main" id="{7500378F-1354-3ACD-2DC7-043E59DF03B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弧形 133">
                <a:extLst>
                  <a:ext uri="{FF2B5EF4-FFF2-40B4-BE49-F238E27FC236}">
                    <a16:creationId xmlns:a16="http://schemas.microsoft.com/office/drawing/2014/main" id="{01039A0D-C1E1-B585-B58B-A894E0F8BE7A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BDF448CF-35B0-4858-07FF-1BAB3CF16711}"/>
                </a:ext>
              </a:extLst>
            </p:cNvPr>
            <p:cNvGrpSpPr/>
            <p:nvPr/>
          </p:nvGrpSpPr>
          <p:grpSpPr>
            <a:xfrm>
              <a:off x="7181364" y="183108"/>
              <a:ext cx="221373" cy="472497"/>
              <a:chOff x="805492" y="183108"/>
              <a:chExt cx="221373" cy="472497"/>
            </a:xfrm>
          </p:grpSpPr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CEDC6F1E-9FCD-70CE-E04C-1468B6DB543F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弧形 136">
                <a:extLst>
                  <a:ext uri="{FF2B5EF4-FFF2-40B4-BE49-F238E27FC236}">
                    <a16:creationId xmlns:a16="http://schemas.microsoft.com/office/drawing/2014/main" id="{D643AB2C-13AA-07A2-915E-C5165437D37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8" name="弧形 137">
                <a:extLst>
                  <a:ext uri="{FF2B5EF4-FFF2-40B4-BE49-F238E27FC236}">
                    <a16:creationId xmlns:a16="http://schemas.microsoft.com/office/drawing/2014/main" id="{DC78C16F-BEE2-A687-49B4-82A49C2FBB9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1FBA4EA5-62BE-4E3F-5848-DB1DC6C75263}"/>
                </a:ext>
              </a:extLst>
            </p:cNvPr>
            <p:cNvGrpSpPr/>
            <p:nvPr/>
          </p:nvGrpSpPr>
          <p:grpSpPr>
            <a:xfrm>
              <a:off x="7978348" y="183108"/>
              <a:ext cx="221373" cy="472497"/>
              <a:chOff x="805492" y="183108"/>
              <a:chExt cx="221373" cy="472497"/>
            </a:xfrm>
          </p:grpSpPr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A4494EAD-458D-7739-CCE9-B02DF7AAA484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弧形 140">
                <a:extLst>
                  <a:ext uri="{FF2B5EF4-FFF2-40B4-BE49-F238E27FC236}">
                    <a16:creationId xmlns:a16="http://schemas.microsoft.com/office/drawing/2014/main" id="{EB59FB1E-CD8F-182D-B626-9A5843DC233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2" name="弧形 141">
                <a:extLst>
                  <a:ext uri="{FF2B5EF4-FFF2-40B4-BE49-F238E27FC236}">
                    <a16:creationId xmlns:a16="http://schemas.microsoft.com/office/drawing/2014/main" id="{9CC03AA6-B605-B256-AEB4-A44C844AFCF7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F879345F-DCB4-5084-484E-77E0762BD164}"/>
                </a:ext>
              </a:extLst>
            </p:cNvPr>
            <p:cNvGrpSpPr/>
            <p:nvPr/>
          </p:nvGrpSpPr>
          <p:grpSpPr>
            <a:xfrm>
              <a:off x="8775332" y="183108"/>
              <a:ext cx="221373" cy="472497"/>
              <a:chOff x="805492" y="183108"/>
              <a:chExt cx="221373" cy="472497"/>
            </a:xfrm>
          </p:grpSpPr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5FF52351-34E2-5738-C095-D294CDF04789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弧形 144">
                <a:extLst>
                  <a:ext uri="{FF2B5EF4-FFF2-40B4-BE49-F238E27FC236}">
                    <a16:creationId xmlns:a16="http://schemas.microsoft.com/office/drawing/2014/main" id="{874759FE-2321-B622-57F9-6D3895043D26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6" name="弧形 145">
                <a:extLst>
                  <a:ext uri="{FF2B5EF4-FFF2-40B4-BE49-F238E27FC236}">
                    <a16:creationId xmlns:a16="http://schemas.microsoft.com/office/drawing/2014/main" id="{A022F923-2730-53FB-D251-F50032C1884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79DF7A88-22A7-3A96-CC69-2093014826F9}"/>
                </a:ext>
              </a:extLst>
            </p:cNvPr>
            <p:cNvGrpSpPr/>
            <p:nvPr/>
          </p:nvGrpSpPr>
          <p:grpSpPr>
            <a:xfrm>
              <a:off x="9572316" y="183108"/>
              <a:ext cx="221373" cy="472497"/>
              <a:chOff x="805492" y="183108"/>
              <a:chExt cx="221373" cy="472497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BE3EE49D-FB6C-E7FA-81A7-F1F156D78CE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弧形 148">
                <a:extLst>
                  <a:ext uri="{FF2B5EF4-FFF2-40B4-BE49-F238E27FC236}">
                    <a16:creationId xmlns:a16="http://schemas.microsoft.com/office/drawing/2014/main" id="{0C5C8F74-3082-C4F0-8961-D6C909F56954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弧形 149">
                <a:extLst>
                  <a:ext uri="{FF2B5EF4-FFF2-40B4-BE49-F238E27FC236}">
                    <a16:creationId xmlns:a16="http://schemas.microsoft.com/office/drawing/2014/main" id="{D717EEF2-B8C9-4949-FBEC-D436A8B8EA2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DFE29A25-5253-DA9B-F70B-C85394270472}"/>
                </a:ext>
              </a:extLst>
            </p:cNvPr>
            <p:cNvGrpSpPr/>
            <p:nvPr/>
          </p:nvGrpSpPr>
          <p:grpSpPr>
            <a:xfrm>
              <a:off x="10369300" y="183108"/>
              <a:ext cx="221373" cy="472497"/>
              <a:chOff x="805492" y="183108"/>
              <a:chExt cx="221373" cy="472497"/>
            </a:xfrm>
          </p:grpSpPr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1A656AFC-7574-36E6-D5C4-C9FC7CA86FA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弧形 152">
                <a:extLst>
                  <a:ext uri="{FF2B5EF4-FFF2-40B4-BE49-F238E27FC236}">
                    <a16:creationId xmlns:a16="http://schemas.microsoft.com/office/drawing/2014/main" id="{CE3A35DC-5510-D771-E16D-2A41F75194C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弧形 153">
                <a:extLst>
                  <a:ext uri="{FF2B5EF4-FFF2-40B4-BE49-F238E27FC236}">
                    <a16:creationId xmlns:a16="http://schemas.microsoft.com/office/drawing/2014/main" id="{529E517B-C0A1-3103-C18B-4F4C3021830A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6372C7F4-41AD-734B-DF4F-E6260DE36AF6}"/>
                </a:ext>
              </a:extLst>
            </p:cNvPr>
            <p:cNvGrpSpPr/>
            <p:nvPr/>
          </p:nvGrpSpPr>
          <p:grpSpPr>
            <a:xfrm>
              <a:off x="11166284" y="183108"/>
              <a:ext cx="221373" cy="472497"/>
              <a:chOff x="805492" y="183108"/>
              <a:chExt cx="221373" cy="472497"/>
            </a:xfrm>
          </p:grpSpPr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9FC3FF22-92A5-1E3E-0531-C484FF29989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弧形 156">
                <a:extLst>
                  <a:ext uri="{FF2B5EF4-FFF2-40B4-BE49-F238E27FC236}">
                    <a16:creationId xmlns:a16="http://schemas.microsoft.com/office/drawing/2014/main" id="{CAD21857-E00C-DCB2-DA27-0F213A3FE221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8" name="弧形 157">
                <a:extLst>
                  <a:ext uri="{FF2B5EF4-FFF2-40B4-BE49-F238E27FC236}">
                    <a16:creationId xmlns:a16="http://schemas.microsoft.com/office/drawing/2014/main" id="{671D1575-8889-1FD8-776D-A35F6544FD16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28D1779C-0E02-344C-87B7-011A8A92646C}"/>
                </a:ext>
              </a:extLst>
            </p:cNvPr>
            <p:cNvGrpSpPr/>
            <p:nvPr/>
          </p:nvGrpSpPr>
          <p:grpSpPr>
            <a:xfrm>
              <a:off x="808790" y="1028389"/>
              <a:ext cx="10521122" cy="4953000"/>
              <a:chOff x="808790" y="1130300"/>
              <a:chExt cx="10521122" cy="4953000"/>
            </a:xfrm>
          </p:grpSpPr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25CA6A34-C687-B7BF-E3FA-CB013ED7E109}"/>
                  </a:ext>
                </a:extLst>
              </p:cNvPr>
              <p:cNvCxnSpPr/>
              <p:nvPr/>
            </p:nvCxnSpPr>
            <p:spPr>
              <a:xfrm>
                <a:off x="808790" y="11303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DD5D3456-2AEE-1FB2-DCCE-5C64250FDB5C}"/>
                  </a:ext>
                </a:extLst>
              </p:cNvPr>
              <p:cNvCxnSpPr/>
              <p:nvPr/>
            </p:nvCxnSpPr>
            <p:spPr>
              <a:xfrm>
                <a:off x="808790" y="16256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EFEEC05C-142E-9643-4B62-BD80DA4B9F3C}"/>
                  </a:ext>
                </a:extLst>
              </p:cNvPr>
              <p:cNvCxnSpPr/>
              <p:nvPr/>
            </p:nvCxnSpPr>
            <p:spPr>
              <a:xfrm>
                <a:off x="808790" y="21209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E69C4893-B645-5320-B451-7EA07FF8EBAE}"/>
                  </a:ext>
                </a:extLst>
              </p:cNvPr>
              <p:cNvCxnSpPr/>
              <p:nvPr/>
            </p:nvCxnSpPr>
            <p:spPr>
              <a:xfrm>
                <a:off x="808790" y="26162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799AC3F5-D7A4-F7D5-87B2-4EA30A48E290}"/>
                  </a:ext>
                </a:extLst>
              </p:cNvPr>
              <p:cNvCxnSpPr/>
              <p:nvPr/>
            </p:nvCxnSpPr>
            <p:spPr>
              <a:xfrm>
                <a:off x="808790" y="31115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22C77740-FCC4-935D-4675-82BE0241D4E3}"/>
                  </a:ext>
                </a:extLst>
              </p:cNvPr>
              <p:cNvCxnSpPr/>
              <p:nvPr/>
            </p:nvCxnSpPr>
            <p:spPr>
              <a:xfrm>
                <a:off x="808790" y="36068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6E4237C8-C5EF-92CC-E77E-6836F3035715}"/>
                  </a:ext>
                </a:extLst>
              </p:cNvPr>
              <p:cNvCxnSpPr/>
              <p:nvPr/>
            </p:nvCxnSpPr>
            <p:spPr>
              <a:xfrm>
                <a:off x="808790" y="41021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93B61F46-B046-5B0B-C452-D675698C0F51}"/>
                  </a:ext>
                </a:extLst>
              </p:cNvPr>
              <p:cNvCxnSpPr/>
              <p:nvPr/>
            </p:nvCxnSpPr>
            <p:spPr>
              <a:xfrm>
                <a:off x="808790" y="45974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53D28B31-8FFF-FDB3-92B8-8F32B970CA09}"/>
                  </a:ext>
                </a:extLst>
              </p:cNvPr>
              <p:cNvCxnSpPr/>
              <p:nvPr/>
            </p:nvCxnSpPr>
            <p:spPr>
              <a:xfrm>
                <a:off x="808790" y="50927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A394E6EE-18FF-8144-5707-CDAEDFDEE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90" y="5588000"/>
                <a:ext cx="9555573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A7E6CE26-5951-28FE-6171-B18291EB2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90" y="6083300"/>
                <a:ext cx="940201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A0119D7-6A9A-8810-3D75-097F3C13EC1C}"/>
              </a:ext>
            </a:extLst>
          </p:cNvPr>
          <p:cNvSpPr/>
          <p:nvPr/>
        </p:nvSpPr>
        <p:spPr>
          <a:xfrm>
            <a:off x="2730822" y="3877059"/>
            <a:ext cx="6730678" cy="403477"/>
          </a:xfrm>
          <a:prstGeom prst="roundRect">
            <a:avLst>
              <a:gd name="adj" fmla="val 50000"/>
            </a:avLst>
          </a:prstGeom>
          <a:solidFill>
            <a:srgbClr val="042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6">
            <a:extLst>
              <a:ext uri="{FF2B5EF4-FFF2-40B4-BE49-F238E27FC236}">
                <a16:creationId xmlns:a16="http://schemas.microsoft.com/office/drawing/2014/main" id="{7D3EE11B-8604-4D52-D636-8E5CDFABA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578" y="3916606"/>
            <a:ext cx="60648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buNone/>
            </a:pPr>
            <a:r>
              <a:rPr lang="zh-CN" altLang="en-US" sz="1600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论文介绍</a:t>
            </a:r>
            <a:r>
              <a:rPr lang="en-US" altLang="zh-CN" sz="1600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/  </a:t>
            </a:r>
            <a:r>
              <a:rPr lang="zh-CN" altLang="en-US" sz="1600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毕业答辩  </a:t>
            </a:r>
            <a:r>
              <a:rPr lang="en-US" altLang="zh-CN" sz="1600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/  </a:t>
            </a:r>
            <a:r>
              <a:rPr lang="zh-CN" altLang="en-US" sz="1600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论文汇报  </a:t>
            </a:r>
            <a:r>
              <a:rPr lang="en-US" altLang="zh-CN" sz="1600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/  </a:t>
            </a:r>
            <a:r>
              <a:rPr lang="zh-CN" altLang="en-US" sz="1600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职业规划</a:t>
            </a:r>
            <a:r>
              <a:rPr lang="en-US" altLang="zh-CN" sz="1600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/</a:t>
            </a:r>
            <a:r>
              <a:rPr lang="zh-CN" altLang="en-US" sz="1600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求职竞聘</a:t>
            </a:r>
          </a:p>
        </p:txBody>
      </p:sp>
      <p:sp>
        <p:nvSpPr>
          <p:cNvPr id="185" name="TextBox 6">
            <a:extLst>
              <a:ext uri="{FF2B5EF4-FFF2-40B4-BE49-F238E27FC236}">
                <a16:creationId xmlns:a16="http://schemas.microsoft.com/office/drawing/2014/main" id="{89B05E3B-FD1B-FC5E-94BD-D6A765B42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088" y="1312670"/>
            <a:ext cx="957182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 defTabSz="974725" eaLnBrk="0" hangingPunct="0">
              <a:buNone/>
              <a:defRPr sz="7200" cap="all" spc="569">
                <a:solidFill>
                  <a:srgbClr val="042964"/>
                </a:solidFill>
                <a:latin typeface="Aa厚底黑" panose="00020600040101010101" pitchFamily="18" charset="-122"/>
                <a:ea typeface="Aa厚底黑" panose="00020600040101010101" pitchFamily="18" charset="-122"/>
                <a:cs typeface="+mn-ea"/>
              </a:defRPr>
            </a:lvl1pPr>
            <a:lvl2pPr marL="742950" indent="-285750" defTabSz="974725" eaLnBrk="0" hangingPunct="0">
              <a:defRPr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>
                <a:sym typeface="+mn-lt"/>
              </a:rPr>
              <a:t>恳请各位老师</a:t>
            </a:r>
            <a:endParaRPr lang="en-US" altLang="zh-CN" dirty="0">
              <a:sym typeface="+mn-lt"/>
            </a:endParaRPr>
          </a:p>
          <a:p>
            <a:pPr algn="ctr"/>
            <a:r>
              <a:rPr lang="zh-CN" altLang="en-US" dirty="0">
                <a:sym typeface="+mn-lt"/>
              </a:rPr>
              <a:t>批评指正</a:t>
            </a:r>
          </a:p>
        </p:txBody>
      </p: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A028DF11-0E72-4C7B-EC2A-5FDE3871A7C7}"/>
              </a:ext>
            </a:extLst>
          </p:cNvPr>
          <p:cNvGrpSpPr/>
          <p:nvPr/>
        </p:nvGrpSpPr>
        <p:grpSpPr>
          <a:xfrm>
            <a:off x="4291082" y="5331386"/>
            <a:ext cx="3857146" cy="336026"/>
            <a:chOff x="2186405" y="4929648"/>
            <a:chExt cx="3997803" cy="348280"/>
          </a:xfrm>
        </p:grpSpPr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B0FC4360-2A28-5623-4B65-D96328B09F87}"/>
                </a:ext>
              </a:extLst>
            </p:cNvPr>
            <p:cNvGrpSpPr/>
            <p:nvPr/>
          </p:nvGrpSpPr>
          <p:grpSpPr>
            <a:xfrm>
              <a:off x="2186405" y="4954937"/>
              <a:ext cx="3997803" cy="322991"/>
              <a:chOff x="4289813" y="5868701"/>
              <a:chExt cx="3360210" cy="322991"/>
            </a:xfrm>
          </p:grpSpPr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E3987955-E6EA-3A68-8292-370394514309}"/>
                  </a:ext>
                </a:extLst>
              </p:cNvPr>
              <p:cNvSpPr txBox="1"/>
              <p:nvPr/>
            </p:nvSpPr>
            <p:spPr>
              <a:xfrm>
                <a:off x="4289813" y="5868701"/>
                <a:ext cx="1930565" cy="26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b="1">
                    <a:gradFill flip="none" rotWithShape="1">
                      <a:gsLst>
                        <a:gs pos="1000">
                          <a:srgbClr val="BB9F64"/>
                        </a:gs>
                        <a:gs pos="100000">
                          <a:srgbClr val="BB9F64"/>
                        </a:gs>
                        <a:gs pos="61000">
                          <a:srgbClr val="FFF0AE"/>
                        </a:gs>
                      </a:gsLst>
                      <a:lin ang="5400000" scaled="1"/>
                      <a:tileRect/>
                    </a:gradFill>
                    <a:latin typeface="+mn-ea"/>
                    <a:ea typeface="+mn-ea"/>
                    <a:cs typeface="+mn-ea"/>
                  </a:defRPr>
                </a:lvl1pPr>
              </a:lstStyle>
              <a:p>
                <a:pPr algn="l"/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  <a:sym typeface="+mn-lt"/>
                  </a:rPr>
                  <a:t>答辩人：</a:t>
                </a:r>
                <a:r>
                  <a:rPr lang="en-US" altLang="zh-CN" sz="1400">
                    <a:solidFill>
                      <a:schemeClr val="bg1">
                        <a:lumMod val="50000"/>
                      </a:schemeClr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  <a:sym typeface="+mn-lt"/>
                  </a:rPr>
                  <a:t>51PPT</a:t>
                </a:r>
                <a:r>
                  <a:rPr lang="zh-CN" altLang="en-US" sz="1400">
                    <a:solidFill>
                      <a:schemeClr val="bg1">
                        <a:lumMod val="50000"/>
                      </a:schemeClr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  <a:sym typeface="+mn-lt"/>
                  </a:rPr>
                  <a:t>模板</a:t>
                </a: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  <a:sym typeface="+mn-lt"/>
                  </a:rPr>
                  <a:t>网</a:t>
                </a:r>
              </a:p>
            </p:txBody>
          </p:sp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398B5113-64CA-2E44-176E-5F7F28260D7A}"/>
                  </a:ext>
                </a:extLst>
              </p:cNvPr>
              <p:cNvSpPr txBox="1"/>
              <p:nvPr/>
            </p:nvSpPr>
            <p:spPr>
              <a:xfrm>
                <a:off x="6536335" y="5872691"/>
                <a:ext cx="1113688" cy="319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b="1">
                    <a:gradFill flip="none" rotWithShape="1">
                      <a:gsLst>
                        <a:gs pos="1000">
                          <a:srgbClr val="BB9F64"/>
                        </a:gs>
                        <a:gs pos="100000">
                          <a:srgbClr val="BB9F64"/>
                        </a:gs>
                        <a:gs pos="61000">
                          <a:srgbClr val="FFF0AE"/>
                        </a:gs>
                      </a:gsLst>
                      <a:lin ang="5400000" scaled="1"/>
                      <a:tileRect/>
                    </a:gradFill>
                    <a:latin typeface="+mn-ea"/>
                    <a:ea typeface="+mn-ea"/>
                    <a:cs typeface="+mn-ea"/>
                  </a:defRPr>
                </a:lvl1pPr>
              </a:lstStyle>
              <a:p>
                <a:pPr algn="l"/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  <a:sym typeface="+mn-lt"/>
                  </a:rPr>
                  <a:t>导师：</a:t>
                </a: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  <a:sym typeface="+mn-lt"/>
                  </a:rPr>
                  <a:t>51PPT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endParaRPr>
              </a:p>
            </p:txBody>
          </p:sp>
        </p:grpSp>
        <p:sp>
          <p:nvSpPr>
            <p:cNvPr id="190" name="iconfont-10471-5111261">
              <a:extLst>
                <a:ext uri="{FF2B5EF4-FFF2-40B4-BE49-F238E27FC236}">
                  <a16:creationId xmlns:a16="http://schemas.microsoft.com/office/drawing/2014/main" id="{CCB4C793-6E94-F7D1-78C3-D7316EAF62A3}"/>
                </a:ext>
              </a:extLst>
            </p:cNvPr>
            <p:cNvSpPr/>
            <p:nvPr/>
          </p:nvSpPr>
          <p:spPr>
            <a:xfrm>
              <a:off x="4473477" y="4929648"/>
              <a:ext cx="337740" cy="337740"/>
            </a:xfrm>
            <a:custGeom>
              <a:avLst/>
              <a:gdLst>
                <a:gd name="T0" fmla="*/ 4724 w 9448"/>
                <a:gd name="T1" fmla="*/ 0 h 9448"/>
                <a:gd name="T2" fmla="*/ 0 w 9448"/>
                <a:gd name="T3" fmla="*/ 4724 h 9448"/>
                <a:gd name="T4" fmla="*/ 4724 w 9448"/>
                <a:gd name="T5" fmla="*/ 9448 h 9448"/>
                <a:gd name="T6" fmla="*/ 9448 w 9448"/>
                <a:gd name="T7" fmla="*/ 4724 h 9448"/>
                <a:gd name="T8" fmla="*/ 4724 w 9448"/>
                <a:gd name="T9" fmla="*/ 0 h 9448"/>
                <a:gd name="T10" fmla="*/ 4724 w 9448"/>
                <a:gd name="T11" fmla="*/ 9055 h 9448"/>
                <a:gd name="T12" fmla="*/ 1406 w 9448"/>
                <a:gd name="T13" fmla="*/ 7504 h 9448"/>
                <a:gd name="T14" fmla="*/ 3457 w 9448"/>
                <a:gd name="T15" fmla="*/ 6779 h 9448"/>
                <a:gd name="T16" fmla="*/ 3516 w 9448"/>
                <a:gd name="T17" fmla="*/ 6536 h 9448"/>
                <a:gd name="T18" fmla="*/ 3429 w 9448"/>
                <a:gd name="T19" fmla="*/ 6000 h 9448"/>
                <a:gd name="T20" fmla="*/ 3221 w 9448"/>
                <a:gd name="T21" fmla="*/ 5283 h 9448"/>
                <a:gd name="T22" fmla="*/ 2912 w 9448"/>
                <a:gd name="T23" fmla="*/ 4536 h 9448"/>
                <a:gd name="T24" fmla="*/ 2921 w 9448"/>
                <a:gd name="T25" fmla="*/ 3909 h 9448"/>
                <a:gd name="T26" fmla="*/ 2934 w 9448"/>
                <a:gd name="T27" fmla="*/ 3868 h 9448"/>
                <a:gd name="T28" fmla="*/ 2864 w 9448"/>
                <a:gd name="T29" fmla="*/ 2987 h 9448"/>
                <a:gd name="T30" fmla="*/ 3205 w 9448"/>
                <a:gd name="T31" fmla="*/ 1822 h 9448"/>
                <a:gd name="T32" fmla="*/ 4522 w 9448"/>
                <a:gd name="T33" fmla="*/ 1186 h 9448"/>
                <a:gd name="T34" fmla="*/ 4919 w 9448"/>
                <a:gd name="T35" fmla="*/ 1186 h 9448"/>
                <a:gd name="T36" fmla="*/ 6248 w 9448"/>
                <a:gd name="T37" fmla="*/ 1822 h 9448"/>
                <a:gd name="T38" fmla="*/ 6586 w 9448"/>
                <a:gd name="T39" fmla="*/ 2987 h 9448"/>
                <a:gd name="T40" fmla="*/ 6516 w 9448"/>
                <a:gd name="T41" fmla="*/ 3868 h 9448"/>
                <a:gd name="T42" fmla="*/ 6530 w 9448"/>
                <a:gd name="T43" fmla="*/ 3906 h 9448"/>
                <a:gd name="T44" fmla="*/ 6539 w 9448"/>
                <a:gd name="T45" fmla="*/ 4533 h 9448"/>
                <a:gd name="T46" fmla="*/ 6230 w 9448"/>
                <a:gd name="T47" fmla="*/ 5280 h 9448"/>
                <a:gd name="T48" fmla="*/ 6021 w 9448"/>
                <a:gd name="T49" fmla="*/ 5998 h 9448"/>
                <a:gd name="T50" fmla="*/ 5871 w 9448"/>
                <a:gd name="T51" fmla="*/ 6527 h 9448"/>
                <a:gd name="T52" fmla="*/ 5932 w 9448"/>
                <a:gd name="T53" fmla="*/ 6770 h 9448"/>
                <a:gd name="T54" fmla="*/ 8044 w 9448"/>
                <a:gd name="T55" fmla="*/ 7499 h 9448"/>
                <a:gd name="T56" fmla="*/ 4724 w 9448"/>
                <a:gd name="T57" fmla="*/ 9055 h 9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48" h="9448">
                  <a:moveTo>
                    <a:pt x="4724" y="0"/>
                  </a:moveTo>
                  <a:cubicBezTo>
                    <a:pt x="2115" y="0"/>
                    <a:pt x="0" y="2115"/>
                    <a:pt x="0" y="4724"/>
                  </a:cubicBezTo>
                  <a:cubicBezTo>
                    <a:pt x="0" y="7333"/>
                    <a:pt x="2115" y="9448"/>
                    <a:pt x="4724" y="9448"/>
                  </a:cubicBezTo>
                  <a:cubicBezTo>
                    <a:pt x="7333" y="9448"/>
                    <a:pt x="9448" y="7333"/>
                    <a:pt x="9448" y="4724"/>
                  </a:cubicBezTo>
                  <a:cubicBezTo>
                    <a:pt x="9448" y="2115"/>
                    <a:pt x="7333" y="0"/>
                    <a:pt x="4724" y="0"/>
                  </a:cubicBezTo>
                  <a:close/>
                  <a:moveTo>
                    <a:pt x="4724" y="9055"/>
                  </a:moveTo>
                  <a:cubicBezTo>
                    <a:pt x="3393" y="9055"/>
                    <a:pt x="2201" y="8451"/>
                    <a:pt x="1406" y="7504"/>
                  </a:cubicBezTo>
                  <a:cubicBezTo>
                    <a:pt x="1810" y="7329"/>
                    <a:pt x="2819" y="6966"/>
                    <a:pt x="3457" y="6779"/>
                  </a:cubicBezTo>
                  <a:cubicBezTo>
                    <a:pt x="3507" y="6763"/>
                    <a:pt x="3516" y="6761"/>
                    <a:pt x="3516" y="6536"/>
                  </a:cubicBezTo>
                  <a:cubicBezTo>
                    <a:pt x="3516" y="6296"/>
                    <a:pt x="3489" y="6125"/>
                    <a:pt x="3429" y="6000"/>
                  </a:cubicBezTo>
                  <a:cubicBezTo>
                    <a:pt x="3350" y="5830"/>
                    <a:pt x="3255" y="5542"/>
                    <a:pt x="3221" y="5283"/>
                  </a:cubicBezTo>
                  <a:cubicBezTo>
                    <a:pt x="3125" y="5171"/>
                    <a:pt x="2996" y="4953"/>
                    <a:pt x="2912" y="4536"/>
                  </a:cubicBezTo>
                  <a:cubicBezTo>
                    <a:pt x="2839" y="4168"/>
                    <a:pt x="2873" y="4034"/>
                    <a:pt x="2921" y="3909"/>
                  </a:cubicBezTo>
                  <a:cubicBezTo>
                    <a:pt x="2925" y="3895"/>
                    <a:pt x="2932" y="3881"/>
                    <a:pt x="2934" y="3868"/>
                  </a:cubicBezTo>
                  <a:cubicBezTo>
                    <a:pt x="2953" y="3784"/>
                    <a:pt x="2928" y="3334"/>
                    <a:pt x="2864" y="2987"/>
                  </a:cubicBezTo>
                  <a:cubicBezTo>
                    <a:pt x="2821" y="2748"/>
                    <a:pt x="2875" y="2242"/>
                    <a:pt x="3205" y="1822"/>
                  </a:cubicBezTo>
                  <a:cubicBezTo>
                    <a:pt x="3411" y="1556"/>
                    <a:pt x="3809" y="1231"/>
                    <a:pt x="4522" y="1186"/>
                  </a:cubicBezTo>
                  <a:lnTo>
                    <a:pt x="4919" y="1186"/>
                  </a:lnTo>
                  <a:cubicBezTo>
                    <a:pt x="5644" y="1231"/>
                    <a:pt x="6041" y="1556"/>
                    <a:pt x="6248" y="1822"/>
                  </a:cubicBezTo>
                  <a:cubicBezTo>
                    <a:pt x="6577" y="2242"/>
                    <a:pt x="6632" y="2748"/>
                    <a:pt x="6586" y="2987"/>
                  </a:cubicBezTo>
                  <a:cubicBezTo>
                    <a:pt x="6523" y="3334"/>
                    <a:pt x="6498" y="3782"/>
                    <a:pt x="6516" y="3868"/>
                  </a:cubicBezTo>
                  <a:cubicBezTo>
                    <a:pt x="6518" y="3881"/>
                    <a:pt x="6525" y="3895"/>
                    <a:pt x="6530" y="3906"/>
                  </a:cubicBezTo>
                  <a:cubicBezTo>
                    <a:pt x="6577" y="4031"/>
                    <a:pt x="6614" y="4165"/>
                    <a:pt x="6539" y="4533"/>
                  </a:cubicBezTo>
                  <a:cubicBezTo>
                    <a:pt x="6455" y="4951"/>
                    <a:pt x="6325" y="5169"/>
                    <a:pt x="6230" y="5280"/>
                  </a:cubicBezTo>
                  <a:cubicBezTo>
                    <a:pt x="6196" y="5539"/>
                    <a:pt x="6100" y="5825"/>
                    <a:pt x="6021" y="5998"/>
                  </a:cubicBezTo>
                  <a:cubicBezTo>
                    <a:pt x="5946" y="6155"/>
                    <a:pt x="5871" y="6341"/>
                    <a:pt x="5871" y="6527"/>
                  </a:cubicBezTo>
                  <a:cubicBezTo>
                    <a:pt x="5871" y="6752"/>
                    <a:pt x="5880" y="6754"/>
                    <a:pt x="5932" y="6770"/>
                  </a:cubicBezTo>
                  <a:cubicBezTo>
                    <a:pt x="6539" y="6950"/>
                    <a:pt x="7583" y="7311"/>
                    <a:pt x="8044" y="7499"/>
                  </a:cubicBezTo>
                  <a:cubicBezTo>
                    <a:pt x="7249" y="8449"/>
                    <a:pt x="6057" y="9055"/>
                    <a:pt x="4724" y="9055"/>
                  </a:cubicBezTo>
                  <a:close/>
                </a:path>
              </a:pathLst>
            </a:cu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188" name="graduate_57239">
            <a:extLst>
              <a:ext uri="{FF2B5EF4-FFF2-40B4-BE49-F238E27FC236}">
                <a16:creationId xmlns:a16="http://schemas.microsoft.com/office/drawing/2014/main" id="{0FB8018A-DE92-17D6-8B9D-4B724E40CED7}"/>
              </a:ext>
            </a:extLst>
          </p:cNvPr>
          <p:cNvSpPr/>
          <p:nvPr/>
        </p:nvSpPr>
        <p:spPr>
          <a:xfrm>
            <a:off x="4043771" y="5327257"/>
            <a:ext cx="226675" cy="329812"/>
          </a:xfrm>
          <a:custGeom>
            <a:avLst/>
            <a:gdLst>
              <a:gd name="connsiteX0" fmla="*/ 142468 w 412043"/>
              <a:gd name="connsiteY0" fmla="*/ 396851 h 599527"/>
              <a:gd name="connsiteX1" fmla="*/ 153964 w 412043"/>
              <a:gd name="connsiteY1" fmla="*/ 405753 h 599527"/>
              <a:gd name="connsiteX2" fmla="*/ 144814 w 412043"/>
              <a:gd name="connsiteY2" fmla="*/ 585910 h 599527"/>
              <a:gd name="connsiteX3" fmla="*/ 135898 w 412043"/>
              <a:gd name="connsiteY3" fmla="*/ 595046 h 599527"/>
              <a:gd name="connsiteX4" fmla="*/ 15768 w 412043"/>
              <a:gd name="connsiteY4" fmla="*/ 599498 h 599527"/>
              <a:gd name="connsiteX5" fmla="*/ 6383 w 412043"/>
              <a:gd name="connsiteY5" fmla="*/ 590127 h 599527"/>
              <a:gd name="connsiteX6" fmla="*/ 142468 w 412043"/>
              <a:gd name="connsiteY6" fmla="*/ 396851 h 599527"/>
              <a:gd name="connsiteX7" fmla="*/ 275305 w 412043"/>
              <a:gd name="connsiteY7" fmla="*/ 271238 h 599527"/>
              <a:gd name="connsiteX8" fmla="*/ 222034 w 412043"/>
              <a:gd name="connsiteY8" fmla="*/ 284828 h 599527"/>
              <a:gd name="connsiteX9" fmla="*/ 158437 w 412043"/>
              <a:gd name="connsiteY9" fmla="*/ 287640 h 599527"/>
              <a:gd name="connsiteX10" fmla="*/ 99299 w 412043"/>
              <a:gd name="connsiteY10" fmla="*/ 277096 h 599527"/>
              <a:gd name="connsiteX11" fmla="*/ 205137 w 412043"/>
              <a:gd name="connsiteY11" fmla="*/ 392382 h 599527"/>
              <a:gd name="connsiteX12" fmla="*/ 312148 w 412043"/>
              <a:gd name="connsiteY12" fmla="*/ 309432 h 599527"/>
              <a:gd name="connsiteX13" fmla="*/ 305108 w 412043"/>
              <a:gd name="connsiteY13" fmla="*/ 310604 h 599527"/>
              <a:gd name="connsiteX14" fmla="*/ 275305 w 412043"/>
              <a:gd name="connsiteY14" fmla="*/ 271238 h 599527"/>
              <a:gd name="connsiteX15" fmla="*/ 93667 w 412043"/>
              <a:gd name="connsiteY15" fmla="*/ 210314 h 599527"/>
              <a:gd name="connsiteX16" fmla="*/ 93667 w 412043"/>
              <a:gd name="connsiteY16" fmla="*/ 212892 h 599527"/>
              <a:gd name="connsiteX17" fmla="*/ 100003 w 412043"/>
              <a:gd name="connsiteY17" fmla="*/ 213595 h 599527"/>
              <a:gd name="connsiteX18" fmla="*/ 93667 w 412043"/>
              <a:gd name="connsiteY18" fmla="*/ 210314 h 599527"/>
              <a:gd name="connsiteX19" fmla="*/ 80202 w 412043"/>
              <a:gd name="connsiteY19" fmla="*/ 186355 h 599527"/>
              <a:gd name="connsiteX20" fmla="*/ 89443 w 412043"/>
              <a:gd name="connsiteY20" fmla="*/ 186413 h 599527"/>
              <a:gd name="connsiteX21" fmla="*/ 269203 w 412043"/>
              <a:gd name="connsiteY21" fmla="*/ 193209 h 599527"/>
              <a:gd name="connsiteX22" fmla="*/ 279059 w 412043"/>
              <a:gd name="connsiteY22" fmla="*/ 193209 h 599527"/>
              <a:gd name="connsiteX23" fmla="*/ 284222 w 412043"/>
              <a:gd name="connsiteY23" fmla="*/ 197661 h 599527"/>
              <a:gd name="connsiteX24" fmla="*/ 288681 w 412043"/>
              <a:gd name="connsiteY24" fmla="*/ 255304 h 599527"/>
              <a:gd name="connsiteX25" fmla="*/ 312383 w 412043"/>
              <a:gd name="connsiteY25" fmla="*/ 289280 h 599527"/>
              <a:gd name="connsiteX26" fmla="*/ 314965 w 412043"/>
              <a:gd name="connsiteY26" fmla="*/ 201175 h 599527"/>
              <a:gd name="connsiteX27" fmla="*/ 330688 w 412043"/>
              <a:gd name="connsiteY27" fmla="*/ 199067 h 599527"/>
              <a:gd name="connsiteX28" fmla="*/ 260051 w 412043"/>
              <a:gd name="connsiteY28" fmla="*/ 401287 h 599527"/>
              <a:gd name="connsiteX29" fmla="*/ 263102 w 412043"/>
              <a:gd name="connsiteY29" fmla="*/ 401990 h 599527"/>
              <a:gd name="connsiteX30" fmla="*/ 401325 w 412043"/>
              <a:gd name="connsiteY30" fmla="*/ 590150 h 599527"/>
              <a:gd name="connsiteX31" fmla="*/ 389591 w 412043"/>
              <a:gd name="connsiteY31" fmla="*/ 599289 h 599527"/>
              <a:gd name="connsiteX32" fmla="*/ 262867 w 412043"/>
              <a:gd name="connsiteY32" fmla="*/ 595071 h 599527"/>
              <a:gd name="connsiteX33" fmla="*/ 253480 w 412043"/>
              <a:gd name="connsiteY33" fmla="*/ 585698 h 599527"/>
              <a:gd name="connsiteX34" fmla="*/ 247144 w 412043"/>
              <a:gd name="connsiteY34" fmla="*/ 414643 h 599527"/>
              <a:gd name="connsiteX35" fmla="*/ 248786 w 412043"/>
              <a:gd name="connsiteY35" fmla="*/ 410660 h 599527"/>
              <a:gd name="connsiteX36" fmla="*/ 251603 w 412043"/>
              <a:gd name="connsiteY36" fmla="*/ 404802 h 599527"/>
              <a:gd name="connsiteX37" fmla="*/ 205137 w 412043"/>
              <a:gd name="connsiteY37" fmla="*/ 410894 h 599527"/>
              <a:gd name="connsiteX38" fmla="*/ 75362 w 412043"/>
              <a:gd name="connsiteY38" fmla="*/ 194380 h 599527"/>
              <a:gd name="connsiteX39" fmla="*/ 80202 w 412043"/>
              <a:gd name="connsiteY39" fmla="*/ 186355 h 599527"/>
              <a:gd name="connsiteX40" fmla="*/ 204675 w 412043"/>
              <a:gd name="connsiteY40" fmla="*/ 1071 h 599527"/>
              <a:gd name="connsiteX41" fmla="*/ 297143 w 412043"/>
              <a:gd name="connsiteY41" fmla="*/ 36212 h 599527"/>
              <a:gd name="connsiteX42" fmla="*/ 407917 w 412043"/>
              <a:gd name="connsiteY42" fmla="*/ 88689 h 599527"/>
              <a:gd name="connsiteX43" fmla="*/ 405335 w 412043"/>
              <a:gd name="connsiteY43" fmla="*/ 105790 h 599527"/>
              <a:gd name="connsiteX44" fmla="*/ 367785 w 412043"/>
              <a:gd name="connsiteY44" fmla="*/ 126172 h 599527"/>
              <a:gd name="connsiteX45" fmla="*/ 313102 w 412043"/>
              <a:gd name="connsiteY45" fmla="*/ 136948 h 599527"/>
              <a:gd name="connsiteX46" fmla="*/ 200216 w 412043"/>
              <a:gd name="connsiteY46" fmla="*/ 93608 h 599527"/>
              <a:gd name="connsiteX47" fmla="*/ 282123 w 412043"/>
              <a:gd name="connsiteY47" fmla="*/ 147256 h 599527"/>
              <a:gd name="connsiteX48" fmla="*/ 285643 w 412043"/>
              <a:gd name="connsiteY48" fmla="*/ 153347 h 599527"/>
              <a:gd name="connsiteX49" fmla="*/ 285174 w 412043"/>
              <a:gd name="connsiteY49" fmla="*/ 165530 h 599527"/>
              <a:gd name="connsiteX50" fmla="*/ 172757 w 412043"/>
              <a:gd name="connsiteY50" fmla="*/ 198328 h 599527"/>
              <a:gd name="connsiteX51" fmla="*/ 8474 w 412043"/>
              <a:gd name="connsiteY51" fmla="*/ 110242 h 599527"/>
              <a:gd name="connsiteX52" fmla="*/ 3310 w 412043"/>
              <a:gd name="connsiteY52" fmla="*/ 97122 h 599527"/>
              <a:gd name="connsiteX53" fmla="*/ 113146 w 412043"/>
              <a:gd name="connsiteY53" fmla="*/ 45114 h 599527"/>
              <a:gd name="connsiteX54" fmla="*/ 204675 w 412043"/>
              <a:gd name="connsiteY54" fmla="*/ 1071 h 59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12043" h="599527">
                <a:moveTo>
                  <a:pt x="142468" y="396851"/>
                </a:moveTo>
                <a:cubicBezTo>
                  <a:pt x="148333" y="395679"/>
                  <a:pt x="153730" y="399662"/>
                  <a:pt x="153964" y="405753"/>
                </a:cubicBezTo>
                <a:cubicBezTo>
                  <a:pt x="156545" y="464556"/>
                  <a:pt x="165461" y="529215"/>
                  <a:pt x="144814" y="585910"/>
                </a:cubicBezTo>
                <a:cubicBezTo>
                  <a:pt x="145048" y="590595"/>
                  <a:pt x="142233" y="595515"/>
                  <a:pt x="135898" y="595046"/>
                </a:cubicBezTo>
                <a:cubicBezTo>
                  <a:pt x="95776" y="591532"/>
                  <a:pt x="55889" y="595046"/>
                  <a:pt x="15768" y="599498"/>
                </a:cubicBezTo>
                <a:cubicBezTo>
                  <a:pt x="10606" y="599966"/>
                  <a:pt x="6383" y="594812"/>
                  <a:pt x="6383" y="590127"/>
                </a:cubicBezTo>
                <a:cubicBezTo>
                  <a:pt x="5913" y="512348"/>
                  <a:pt x="62224" y="414655"/>
                  <a:pt x="142468" y="396851"/>
                </a:cubicBezTo>
                <a:close/>
                <a:moveTo>
                  <a:pt x="275305" y="271238"/>
                </a:moveTo>
                <a:cubicBezTo>
                  <a:pt x="260285" y="280845"/>
                  <a:pt x="239165" y="282251"/>
                  <a:pt x="222034" y="284828"/>
                </a:cubicBezTo>
                <a:cubicBezTo>
                  <a:pt x="201148" y="287875"/>
                  <a:pt x="179557" y="289280"/>
                  <a:pt x="158437" y="287640"/>
                </a:cubicBezTo>
                <a:cubicBezTo>
                  <a:pt x="143887" y="286469"/>
                  <a:pt x="116899" y="285531"/>
                  <a:pt x="99299" y="277096"/>
                </a:cubicBezTo>
                <a:cubicBezTo>
                  <a:pt x="110329" y="336145"/>
                  <a:pt x="139663" y="391679"/>
                  <a:pt x="205137" y="392382"/>
                </a:cubicBezTo>
                <a:cubicBezTo>
                  <a:pt x="262163" y="392851"/>
                  <a:pt x="296895" y="356062"/>
                  <a:pt x="312148" y="309432"/>
                </a:cubicBezTo>
                <a:cubicBezTo>
                  <a:pt x="310036" y="310135"/>
                  <a:pt x="307690" y="310604"/>
                  <a:pt x="305108" y="310604"/>
                </a:cubicBezTo>
                <a:cubicBezTo>
                  <a:pt x="287977" y="310604"/>
                  <a:pt x="279294" y="293030"/>
                  <a:pt x="275305" y="271238"/>
                </a:cubicBezTo>
                <a:close/>
                <a:moveTo>
                  <a:pt x="93667" y="210314"/>
                </a:moveTo>
                <a:cubicBezTo>
                  <a:pt x="93667" y="211251"/>
                  <a:pt x="93667" y="212189"/>
                  <a:pt x="93667" y="212892"/>
                </a:cubicBezTo>
                <a:cubicBezTo>
                  <a:pt x="95779" y="213126"/>
                  <a:pt x="97891" y="213360"/>
                  <a:pt x="100003" y="213595"/>
                </a:cubicBezTo>
                <a:cubicBezTo>
                  <a:pt x="97891" y="212423"/>
                  <a:pt x="95779" y="211486"/>
                  <a:pt x="93667" y="210314"/>
                </a:cubicBezTo>
                <a:close/>
                <a:moveTo>
                  <a:pt x="80202" y="186355"/>
                </a:moveTo>
                <a:cubicBezTo>
                  <a:pt x="82872" y="184714"/>
                  <a:pt x="86275" y="184422"/>
                  <a:pt x="89443" y="186413"/>
                </a:cubicBezTo>
                <a:cubicBezTo>
                  <a:pt x="144356" y="220156"/>
                  <a:pt x="213820" y="232340"/>
                  <a:pt x="269203" y="193209"/>
                </a:cubicBezTo>
                <a:cubicBezTo>
                  <a:pt x="272958" y="190397"/>
                  <a:pt x="276713" y="191100"/>
                  <a:pt x="279059" y="193209"/>
                </a:cubicBezTo>
                <a:cubicBezTo>
                  <a:pt x="281641" y="192271"/>
                  <a:pt x="284692" y="194380"/>
                  <a:pt x="284222" y="197661"/>
                </a:cubicBezTo>
                <a:cubicBezTo>
                  <a:pt x="281876" y="216172"/>
                  <a:pt x="285630" y="237261"/>
                  <a:pt x="288681" y="255304"/>
                </a:cubicBezTo>
                <a:cubicBezTo>
                  <a:pt x="289620" y="261162"/>
                  <a:pt x="304404" y="314587"/>
                  <a:pt x="312383" y="289280"/>
                </a:cubicBezTo>
                <a:cubicBezTo>
                  <a:pt x="321301" y="261162"/>
                  <a:pt x="315434" y="229997"/>
                  <a:pt x="314965" y="201175"/>
                </a:cubicBezTo>
                <a:cubicBezTo>
                  <a:pt x="314730" y="192037"/>
                  <a:pt x="328341" y="190397"/>
                  <a:pt x="330688" y="199067"/>
                </a:cubicBezTo>
                <a:cubicBezTo>
                  <a:pt x="349227" y="270300"/>
                  <a:pt x="328576" y="369887"/>
                  <a:pt x="260051" y="401287"/>
                </a:cubicBezTo>
                <a:cubicBezTo>
                  <a:pt x="261224" y="401287"/>
                  <a:pt x="262163" y="401521"/>
                  <a:pt x="263102" y="401990"/>
                </a:cubicBezTo>
                <a:cubicBezTo>
                  <a:pt x="332330" y="431983"/>
                  <a:pt x="406018" y="510481"/>
                  <a:pt x="401325" y="590150"/>
                </a:cubicBezTo>
                <a:cubicBezTo>
                  <a:pt x="401090" y="596711"/>
                  <a:pt x="395693" y="600226"/>
                  <a:pt x="389591" y="599289"/>
                </a:cubicBezTo>
                <a:cubicBezTo>
                  <a:pt x="347584" y="591790"/>
                  <a:pt x="305108" y="600460"/>
                  <a:pt x="262867" y="595071"/>
                </a:cubicBezTo>
                <a:cubicBezTo>
                  <a:pt x="257704" y="594368"/>
                  <a:pt x="253480" y="591322"/>
                  <a:pt x="253480" y="585698"/>
                </a:cubicBezTo>
                <a:cubicBezTo>
                  <a:pt x="252776" y="529226"/>
                  <a:pt x="239634" y="471115"/>
                  <a:pt x="247144" y="414643"/>
                </a:cubicBezTo>
                <a:cubicBezTo>
                  <a:pt x="247378" y="413003"/>
                  <a:pt x="248082" y="411831"/>
                  <a:pt x="248786" y="410660"/>
                </a:cubicBezTo>
                <a:cubicBezTo>
                  <a:pt x="249021" y="408551"/>
                  <a:pt x="249960" y="406442"/>
                  <a:pt x="251603" y="404802"/>
                </a:cubicBezTo>
                <a:cubicBezTo>
                  <a:pt x="237757" y="409722"/>
                  <a:pt x="222268" y="411831"/>
                  <a:pt x="205137" y="410894"/>
                </a:cubicBezTo>
                <a:cubicBezTo>
                  <a:pt x="96248" y="404802"/>
                  <a:pt x="70903" y="284360"/>
                  <a:pt x="75362" y="194380"/>
                </a:cubicBezTo>
                <a:cubicBezTo>
                  <a:pt x="75597" y="190983"/>
                  <a:pt x="77533" y="187995"/>
                  <a:pt x="80202" y="186355"/>
                </a:cubicBezTo>
                <a:close/>
                <a:moveTo>
                  <a:pt x="204675" y="1071"/>
                </a:moveTo>
                <a:cubicBezTo>
                  <a:pt x="234481" y="-6191"/>
                  <a:pt x="272031" y="25435"/>
                  <a:pt x="297143" y="36212"/>
                </a:cubicBezTo>
                <a:cubicBezTo>
                  <a:pt x="334459" y="52142"/>
                  <a:pt x="374121" y="65730"/>
                  <a:pt x="407917" y="88689"/>
                </a:cubicBezTo>
                <a:cubicBezTo>
                  <a:pt x="415192" y="93843"/>
                  <a:pt x="411907" y="104150"/>
                  <a:pt x="405335" y="105790"/>
                </a:cubicBezTo>
                <a:cubicBezTo>
                  <a:pt x="398295" y="117035"/>
                  <a:pt x="379519" y="122189"/>
                  <a:pt x="367785" y="126172"/>
                </a:cubicBezTo>
                <a:cubicBezTo>
                  <a:pt x="351122" y="132029"/>
                  <a:pt x="331173" y="139291"/>
                  <a:pt x="313102" y="136948"/>
                </a:cubicBezTo>
                <a:cubicBezTo>
                  <a:pt x="271562" y="131092"/>
                  <a:pt x="243164" y="83769"/>
                  <a:pt x="200216" y="93608"/>
                </a:cubicBezTo>
                <a:cubicBezTo>
                  <a:pt x="211481" y="122658"/>
                  <a:pt x="255368" y="139760"/>
                  <a:pt x="282123" y="147256"/>
                </a:cubicBezTo>
                <a:cubicBezTo>
                  <a:pt x="285174" y="148193"/>
                  <a:pt x="286113" y="150770"/>
                  <a:pt x="285643" y="153347"/>
                </a:cubicBezTo>
                <a:cubicBezTo>
                  <a:pt x="288459" y="156627"/>
                  <a:pt x="289398" y="161547"/>
                  <a:pt x="285174" y="165530"/>
                </a:cubicBezTo>
                <a:cubicBezTo>
                  <a:pt x="254899" y="193408"/>
                  <a:pt x="213358" y="214961"/>
                  <a:pt x="172757" y="198328"/>
                </a:cubicBezTo>
                <a:cubicBezTo>
                  <a:pt x="115493" y="174666"/>
                  <a:pt x="65738" y="134840"/>
                  <a:pt x="8474" y="110242"/>
                </a:cubicBezTo>
                <a:cubicBezTo>
                  <a:pt x="728" y="112584"/>
                  <a:pt x="-3261" y="101339"/>
                  <a:pt x="3310" y="97122"/>
                </a:cubicBezTo>
                <a:cubicBezTo>
                  <a:pt x="37341" y="75569"/>
                  <a:pt x="76769" y="61982"/>
                  <a:pt x="113146" y="45114"/>
                </a:cubicBezTo>
                <a:cubicBezTo>
                  <a:pt x="142482" y="31526"/>
                  <a:pt x="173226" y="8568"/>
                  <a:pt x="204675" y="1071"/>
                </a:cubicBezTo>
                <a:close/>
              </a:path>
            </a:pathLst>
          </a:custGeom>
          <a:solidFill>
            <a:srgbClr val="042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F1570E53-B2BD-F8E2-BC8C-F1A595F88558}"/>
              </a:ext>
            </a:extLst>
          </p:cNvPr>
          <p:cNvSpPr txBox="1"/>
          <p:nvPr/>
        </p:nvSpPr>
        <p:spPr>
          <a:xfrm>
            <a:off x="3048000" y="4483594"/>
            <a:ext cx="6096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Your content to play here, or through paste in this box, and select only the text. Your content to play here</a:t>
            </a:r>
          </a:p>
        </p:txBody>
      </p: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51A1228B-4B77-7023-782E-ADE5B1A10276}"/>
              </a:ext>
            </a:extLst>
          </p:cNvPr>
          <p:cNvGrpSpPr/>
          <p:nvPr/>
        </p:nvGrpSpPr>
        <p:grpSpPr>
          <a:xfrm>
            <a:off x="190442" y="1337105"/>
            <a:ext cx="1055619" cy="453487"/>
            <a:chOff x="3882103" y="1037009"/>
            <a:chExt cx="1419541" cy="609825"/>
          </a:xfrm>
          <a:solidFill>
            <a:srgbClr val="042964"/>
          </a:solidFill>
        </p:grpSpPr>
        <p:grpSp>
          <p:nvGrpSpPr>
            <p:cNvPr id="198" name="图形 2">
              <a:extLst>
                <a:ext uri="{FF2B5EF4-FFF2-40B4-BE49-F238E27FC236}">
                  <a16:creationId xmlns:a16="http://schemas.microsoft.com/office/drawing/2014/main" id="{5087447C-46EA-049C-269F-F522A7417B96}"/>
                </a:ext>
              </a:extLst>
            </p:cNvPr>
            <p:cNvGrpSpPr/>
            <p:nvPr/>
          </p:nvGrpSpPr>
          <p:grpSpPr>
            <a:xfrm>
              <a:off x="4454145" y="1037009"/>
              <a:ext cx="847499" cy="609013"/>
              <a:chOff x="9726108" y="-3043846"/>
              <a:chExt cx="847499" cy="609013"/>
            </a:xfrm>
            <a:grpFill/>
          </p:grpSpPr>
          <p:sp>
            <p:nvSpPr>
              <p:cNvPr id="199" name="任意多边形: 形状 198">
                <a:extLst>
                  <a:ext uri="{FF2B5EF4-FFF2-40B4-BE49-F238E27FC236}">
                    <a16:creationId xmlns:a16="http://schemas.microsoft.com/office/drawing/2014/main" id="{E0237F79-CCF6-77B3-76AC-2EE408F45B81}"/>
                  </a:ext>
                </a:extLst>
              </p:cNvPr>
              <p:cNvSpPr/>
              <p:nvPr/>
            </p:nvSpPr>
            <p:spPr>
              <a:xfrm>
                <a:off x="9726108" y="-3043846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0" name="任意多边形: 形状 199">
                <a:extLst>
                  <a:ext uri="{FF2B5EF4-FFF2-40B4-BE49-F238E27FC236}">
                    <a16:creationId xmlns:a16="http://schemas.microsoft.com/office/drawing/2014/main" id="{5158E2FF-0D97-71F0-F887-12645832045D}"/>
                  </a:ext>
                </a:extLst>
              </p:cNvPr>
              <p:cNvSpPr/>
              <p:nvPr/>
            </p:nvSpPr>
            <p:spPr>
              <a:xfrm>
                <a:off x="9726108" y="-2798047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631A7153-CD1E-E595-9562-85B85C9C0971}"/>
                  </a:ext>
                </a:extLst>
              </p:cNvPr>
              <p:cNvSpPr/>
              <p:nvPr/>
            </p:nvSpPr>
            <p:spPr>
              <a:xfrm>
                <a:off x="9726108" y="-2552248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02" name="图形 2">
              <a:extLst>
                <a:ext uri="{FF2B5EF4-FFF2-40B4-BE49-F238E27FC236}">
                  <a16:creationId xmlns:a16="http://schemas.microsoft.com/office/drawing/2014/main" id="{63D346C6-E958-AB6D-3CCF-0219793C6CF5}"/>
                </a:ext>
              </a:extLst>
            </p:cNvPr>
            <p:cNvGrpSpPr/>
            <p:nvPr/>
          </p:nvGrpSpPr>
          <p:grpSpPr>
            <a:xfrm>
              <a:off x="3882103" y="1037821"/>
              <a:ext cx="572448" cy="609013"/>
              <a:chOff x="9154066" y="-3043034"/>
              <a:chExt cx="572448" cy="609013"/>
            </a:xfrm>
            <a:grpFill/>
          </p:grpSpPr>
          <p:sp>
            <p:nvSpPr>
              <p:cNvPr id="203" name="任意多边形: 形状 202">
                <a:extLst>
                  <a:ext uri="{FF2B5EF4-FFF2-40B4-BE49-F238E27FC236}">
                    <a16:creationId xmlns:a16="http://schemas.microsoft.com/office/drawing/2014/main" id="{517E2107-A98A-BAE2-1215-A3B2719BC7FF}"/>
                  </a:ext>
                </a:extLst>
              </p:cNvPr>
              <p:cNvSpPr/>
              <p:nvPr/>
            </p:nvSpPr>
            <p:spPr>
              <a:xfrm>
                <a:off x="9154066" y="-3043034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752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4" name="任意多边形: 形状 203">
                <a:extLst>
                  <a:ext uri="{FF2B5EF4-FFF2-40B4-BE49-F238E27FC236}">
                    <a16:creationId xmlns:a16="http://schemas.microsoft.com/office/drawing/2014/main" id="{5606904F-B621-1BC4-0540-55DF42BD0440}"/>
                  </a:ext>
                </a:extLst>
              </p:cNvPr>
              <p:cNvSpPr/>
              <p:nvPr/>
            </p:nvSpPr>
            <p:spPr>
              <a:xfrm>
                <a:off x="9154066" y="-2797235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345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5" name="任意多边形: 形状 204">
                <a:extLst>
                  <a:ext uri="{FF2B5EF4-FFF2-40B4-BE49-F238E27FC236}">
                    <a16:creationId xmlns:a16="http://schemas.microsoft.com/office/drawing/2014/main" id="{4872F4A1-C640-FFA4-B4AB-8949F16E62BA}"/>
                  </a:ext>
                </a:extLst>
              </p:cNvPr>
              <p:cNvSpPr/>
              <p:nvPr/>
            </p:nvSpPr>
            <p:spPr>
              <a:xfrm>
                <a:off x="9154066" y="-2551436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345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4" name="图形 2">
            <a:extLst>
              <a:ext uri="{FF2B5EF4-FFF2-40B4-BE49-F238E27FC236}">
                <a16:creationId xmlns:a16="http://schemas.microsoft.com/office/drawing/2014/main" id="{AA296C1A-D29B-3E5A-843B-2CE9F778173F}"/>
              </a:ext>
            </a:extLst>
          </p:cNvPr>
          <p:cNvGrpSpPr/>
          <p:nvPr/>
        </p:nvGrpSpPr>
        <p:grpSpPr>
          <a:xfrm>
            <a:off x="9154698" y="5234656"/>
            <a:ext cx="841831" cy="842658"/>
            <a:chOff x="12205072" y="-1145302"/>
            <a:chExt cx="670921" cy="671580"/>
          </a:xfrm>
          <a:solidFill>
            <a:srgbClr val="042964"/>
          </a:solidFill>
        </p:grpSpPr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4D7CE342-58F9-2B7A-2F32-94D1543C63CE}"/>
                </a:ext>
              </a:extLst>
            </p:cNvPr>
            <p:cNvSpPr/>
            <p:nvPr/>
          </p:nvSpPr>
          <p:spPr>
            <a:xfrm>
              <a:off x="12349150" y="-598348"/>
              <a:ext cx="18485" cy="18181"/>
            </a:xfrm>
            <a:custGeom>
              <a:avLst/>
              <a:gdLst>
                <a:gd name="connsiteX0" fmla="*/ 9649 w 18485"/>
                <a:gd name="connsiteY0" fmla="*/ 18181 h 18181"/>
                <a:gd name="connsiteX1" fmla="*/ 3149 w 18485"/>
                <a:gd name="connsiteY1" fmla="*/ 15743 h 18181"/>
                <a:gd name="connsiteX2" fmla="*/ 2743 w 18485"/>
                <a:gd name="connsiteY2" fmla="*/ 15337 h 18181"/>
                <a:gd name="connsiteX3" fmla="*/ 2743 w 18485"/>
                <a:gd name="connsiteY3" fmla="*/ 2742 h 18181"/>
                <a:gd name="connsiteX4" fmla="*/ 15337 w 18485"/>
                <a:gd name="connsiteY4" fmla="*/ 2742 h 18181"/>
                <a:gd name="connsiteX5" fmla="*/ 15744 w 18485"/>
                <a:gd name="connsiteY5" fmla="*/ 3149 h 18181"/>
                <a:gd name="connsiteX6" fmla="*/ 15744 w 18485"/>
                <a:gd name="connsiteY6" fmla="*/ 15743 h 18181"/>
                <a:gd name="connsiteX7" fmla="*/ 9649 w 18485"/>
                <a:gd name="connsiteY7" fmla="*/ 18181 h 1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85" h="18181">
                  <a:moveTo>
                    <a:pt x="9649" y="18181"/>
                  </a:moveTo>
                  <a:cubicBezTo>
                    <a:pt x="7211" y="18181"/>
                    <a:pt x="5180" y="17368"/>
                    <a:pt x="3149" y="15743"/>
                  </a:cubicBezTo>
                  <a:lnTo>
                    <a:pt x="2743" y="15337"/>
                  </a:lnTo>
                  <a:cubicBezTo>
                    <a:pt x="-914" y="11681"/>
                    <a:pt x="-914" y="6399"/>
                    <a:pt x="2743" y="2742"/>
                  </a:cubicBezTo>
                  <a:cubicBezTo>
                    <a:pt x="6399" y="-914"/>
                    <a:pt x="11681" y="-914"/>
                    <a:pt x="15337" y="2742"/>
                  </a:cubicBezTo>
                  <a:lnTo>
                    <a:pt x="15744" y="3149"/>
                  </a:lnTo>
                  <a:cubicBezTo>
                    <a:pt x="19400" y="6805"/>
                    <a:pt x="19400" y="12087"/>
                    <a:pt x="15744" y="15743"/>
                  </a:cubicBezTo>
                  <a:cubicBezTo>
                    <a:pt x="14119" y="17368"/>
                    <a:pt x="12087" y="18181"/>
                    <a:pt x="9649" y="18181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43AE8970-9224-7FDF-F3FD-0DA0AC3CEE42}"/>
                </a:ext>
              </a:extLst>
            </p:cNvPr>
            <p:cNvSpPr/>
            <p:nvPr/>
          </p:nvSpPr>
          <p:spPr>
            <a:xfrm>
              <a:off x="12205072" y="-675084"/>
              <a:ext cx="201110" cy="201362"/>
            </a:xfrm>
            <a:custGeom>
              <a:avLst/>
              <a:gdLst>
                <a:gd name="connsiteX0" fmla="*/ 8686 w 201110"/>
                <a:gd name="connsiteY0" fmla="*/ 201363 h 201362"/>
                <a:gd name="connsiteX1" fmla="*/ 2592 w 201110"/>
                <a:gd name="connsiteY1" fmla="*/ 198925 h 201362"/>
                <a:gd name="connsiteX2" fmla="*/ 560 w 201110"/>
                <a:gd name="connsiteY2" fmla="*/ 189581 h 201362"/>
                <a:gd name="connsiteX3" fmla="*/ 68002 w 201110"/>
                <a:gd name="connsiteY3" fmla="*/ 6349 h 201362"/>
                <a:gd name="connsiteX4" fmla="*/ 68002 w 201110"/>
                <a:gd name="connsiteY4" fmla="*/ 6349 h 201362"/>
                <a:gd name="connsiteX5" fmla="*/ 68002 w 201110"/>
                <a:gd name="connsiteY5" fmla="*/ 5942 h 201362"/>
                <a:gd name="connsiteX6" fmla="*/ 74503 w 201110"/>
                <a:gd name="connsiteY6" fmla="*/ 255 h 201362"/>
                <a:gd name="connsiteX7" fmla="*/ 82628 w 201110"/>
                <a:gd name="connsiteY7" fmla="*/ 2692 h 201362"/>
                <a:gd name="connsiteX8" fmla="*/ 82628 w 201110"/>
                <a:gd name="connsiteY8" fmla="*/ 2692 h 201362"/>
                <a:gd name="connsiteX9" fmla="*/ 83847 w 201110"/>
                <a:gd name="connsiteY9" fmla="*/ 13662 h 201362"/>
                <a:gd name="connsiteX10" fmla="*/ 23311 w 201110"/>
                <a:gd name="connsiteY10" fmla="*/ 177799 h 201362"/>
                <a:gd name="connsiteX11" fmla="*/ 187449 w 201110"/>
                <a:gd name="connsiteY11" fmla="*/ 117263 h 201362"/>
                <a:gd name="connsiteX12" fmla="*/ 198418 w 201110"/>
                <a:gd name="connsiteY12" fmla="*/ 118482 h 201362"/>
                <a:gd name="connsiteX13" fmla="*/ 198418 w 201110"/>
                <a:gd name="connsiteY13" fmla="*/ 118482 h 201362"/>
                <a:gd name="connsiteX14" fmla="*/ 200856 w 201110"/>
                <a:gd name="connsiteY14" fmla="*/ 126608 h 201362"/>
                <a:gd name="connsiteX15" fmla="*/ 195168 w 201110"/>
                <a:gd name="connsiteY15" fmla="*/ 133108 h 201362"/>
                <a:gd name="connsiteX16" fmla="*/ 194762 w 201110"/>
                <a:gd name="connsiteY16" fmla="*/ 133108 h 201362"/>
                <a:gd name="connsiteX17" fmla="*/ 194762 w 201110"/>
                <a:gd name="connsiteY17" fmla="*/ 133108 h 201362"/>
                <a:gd name="connsiteX18" fmla="*/ 194762 w 201110"/>
                <a:gd name="connsiteY18" fmla="*/ 133108 h 201362"/>
                <a:gd name="connsiteX19" fmla="*/ 11529 w 201110"/>
                <a:gd name="connsiteY19" fmla="*/ 200550 h 201362"/>
                <a:gd name="connsiteX20" fmla="*/ 8686 w 201110"/>
                <a:gd name="connsiteY20" fmla="*/ 201363 h 20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1110" h="201362">
                  <a:moveTo>
                    <a:pt x="8686" y="201363"/>
                  </a:moveTo>
                  <a:cubicBezTo>
                    <a:pt x="6248" y="201363"/>
                    <a:pt x="4216" y="200550"/>
                    <a:pt x="2592" y="198925"/>
                  </a:cubicBezTo>
                  <a:cubicBezTo>
                    <a:pt x="153" y="196488"/>
                    <a:pt x="-659" y="192831"/>
                    <a:pt x="560" y="189581"/>
                  </a:cubicBezTo>
                  <a:lnTo>
                    <a:pt x="68002" y="6349"/>
                  </a:lnTo>
                  <a:cubicBezTo>
                    <a:pt x="68002" y="6349"/>
                    <a:pt x="68002" y="6349"/>
                    <a:pt x="68002" y="6349"/>
                  </a:cubicBezTo>
                  <a:lnTo>
                    <a:pt x="68002" y="5942"/>
                  </a:lnTo>
                  <a:cubicBezTo>
                    <a:pt x="69221" y="3099"/>
                    <a:pt x="71659" y="1067"/>
                    <a:pt x="74503" y="255"/>
                  </a:cubicBezTo>
                  <a:cubicBezTo>
                    <a:pt x="77347" y="-558"/>
                    <a:pt x="80597" y="661"/>
                    <a:pt x="82628" y="2692"/>
                  </a:cubicBezTo>
                  <a:lnTo>
                    <a:pt x="82628" y="2692"/>
                  </a:lnTo>
                  <a:cubicBezTo>
                    <a:pt x="85472" y="5536"/>
                    <a:pt x="85879" y="10005"/>
                    <a:pt x="83847" y="13662"/>
                  </a:cubicBezTo>
                  <a:lnTo>
                    <a:pt x="23311" y="177799"/>
                  </a:lnTo>
                  <a:lnTo>
                    <a:pt x="187449" y="117263"/>
                  </a:lnTo>
                  <a:cubicBezTo>
                    <a:pt x="190699" y="115232"/>
                    <a:pt x="195574" y="115638"/>
                    <a:pt x="198418" y="118482"/>
                  </a:cubicBezTo>
                  <a:lnTo>
                    <a:pt x="198418" y="118482"/>
                  </a:lnTo>
                  <a:cubicBezTo>
                    <a:pt x="200450" y="120513"/>
                    <a:pt x="201669" y="123764"/>
                    <a:pt x="200856" y="126608"/>
                  </a:cubicBezTo>
                  <a:cubicBezTo>
                    <a:pt x="200043" y="129451"/>
                    <a:pt x="198011" y="131889"/>
                    <a:pt x="195168" y="133108"/>
                  </a:cubicBezTo>
                  <a:lnTo>
                    <a:pt x="194762" y="133108"/>
                  </a:lnTo>
                  <a:lnTo>
                    <a:pt x="194762" y="133108"/>
                  </a:lnTo>
                  <a:cubicBezTo>
                    <a:pt x="194762" y="133108"/>
                    <a:pt x="194762" y="133108"/>
                    <a:pt x="194762" y="133108"/>
                  </a:cubicBezTo>
                  <a:lnTo>
                    <a:pt x="11529" y="200550"/>
                  </a:lnTo>
                  <a:cubicBezTo>
                    <a:pt x="10717" y="201363"/>
                    <a:pt x="9498" y="201363"/>
                    <a:pt x="8686" y="201363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DF0E8606-DAAD-9849-51F5-A359CFD97F8A}"/>
                </a:ext>
              </a:extLst>
            </p:cNvPr>
            <p:cNvSpPr/>
            <p:nvPr/>
          </p:nvSpPr>
          <p:spPr>
            <a:xfrm>
              <a:off x="12310960" y="-636944"/>
              <a:ext cx="18485" cy="18181"/>
            </a:xfrm>
            <a:custGeom>
              <a:avLst/>
              <a:gdLst>
                <a:gd name="connsiteX0" fmla="*/ 9243 w 18485"/>
                <a:gd name="connsiteY0" fmla="*/ 18181 h 18181"/>
                <a:gd name="connsiteX1" fmla="*/ 3149 w 18485"/>
                <a:gd name="connsiteY1" fmla="*/ 15743 h 18181"/>
                <a:gd name="connsiteX2" fmla="*/ 2742 w 18485"/>
                <a:gd name="connsiteY2" fmla="*/ 15337 h 18181"/>
                <a:gd name="connsiteX3" fmla="*/ 2742 w 18485"/>
                <a:gd name="connsiteY3" fmla="*/ 2742 h 18181"/>
                <a:gd name="connsiteX4" fmla="*/ 15337 w 18485"/>
                <a:gd name="connsiteY4" fmla="*/ 2742 h 18181"/>
                <a:gd name="connsiteX5" fmla="*/ 15744 w 18485"/>
                <a:gd name="connsiteY5" fmla="*/ 3149 h 18181"/>
                <a:gd name="connsiteX6" fmla="*/ 15744 w 18485"/>
                <a:gd name="connsiteY6" fmla="*/ 15743 h 18181"/>
                <a:gd name="connsiteX7" fmla="*/ 9243 w 18485"/>
                <a:gd name="connsiteY7" fmla="*/ 18181 h 1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85" h="18181">
                  <a:moveTo>
                    <a:pt x="9243" y="18181"/>
                  </a:moveTo>
                  <a:cubicBezTo>
                    <a:pt x="6805" y="18181"/>
                    <a:pt x="4773" y="17368"/>
                    <a:pt x="3149" y="15743"/>
                  </a:cubicBezTo>
                  <a:lnTo>
                    <a:pt x="2742" y="15337"/>
                  </a:lnTo>
                  <a:cubicBezTo>
                    <a:pt x="-914" y="11681"/>
                    <a:pt x="-914" y="6399"/>
                    <a:pt x="2742" y="2742"/>
                  </a:cubicBezTo>
                  <a:cubicBezTo>
                    <a:pt x="6399" y="-914"/>
                    <a:pt x="11681" y="-914"/>
                    <a:pt x="15337" y="2742"/>
                  </a:cubicBezTo>
                  <a:lnTo>
                    <a:pt x="15744" y="3149"/>
                  </a:lnTo>
                  <a:cubicBezTo>
                    <a:pt x="19400" y="6805"/>
                    <a:pt x="19400" y="12087"/>
                    <a:pt x="15744" y="15743"/>
                  </a:cubicBezTo>
                  <a:cubicBezTo>
                    <a:pt x="13712" y="17368"/>
                    <a:pt x="11274" y="18181"/>
                    <a:pt x="9243" y="18181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328E17F0-94E5-7AED-0964-330D67A0F7A2}"/>
                </a:ext>
              </a:extLst>
            </p:cNvPr>
            <p:cNvSpPr/>
            <p:nvPr/>
          </p:nvSpPr>
          <p:spPr>
            <a:xfrm>
              <a:off x="12266574" y="-1107518"/>
              <a:ext cx="494340" cy="494442"/>
            </a:xfrm>
            <a:custGeom>
              <a:avLst/>
              <a:gdLst>
                <a:gd name="connsiteX0" fmla="*/ 36158 w 494340"/>
                <a:gd name="connsiteY0" fmla="*/ 494442 h 494442"/>
                <a:gd name="connsiteX1" fmla="*/ 10563 w 494340"/>
                <a:gd name="connsiteY1" fmla="*/ 483879 h 494442"/>
                <a:gd name="connsiteX2" fmla="*/ 0 w 494340"/>
                <a:gd name="connsiteY2" fmla="*/ 458283 h 494442"/>
                <a:gd name="connsiteX3" fmla="*/ 10563 w 494340"/>
                <a:gd name="connsiteY3" fmla="*/ 432688 h 494442"/>
                <a:gd name="connsiteX4" fmla="*/ 440813 w 494340"/>
                <a:gd name="connsiteY4" fmla="*/ 2438 h 494442"/>
                <a:gd name="connsiteX5" fmla="*/ 446908 w 494340"/>
                <a:gd name="connsiteY5" fmla="*/ 0 h 494442"/>
                <a:gd name="connsiteX6" fmla="*/ 453002 w 494340"/>
                <a:gd name="connsiteY6" fmla="*/ 2438 h 494442"/>
                <a:gd name="connsiteX7" fmla="*/ 491598 w 494340"/>
                <a:gd name="connsiteY7" fmla="*/ 41034 h 494442"/>
                <a:gd name="connsiteX8" fmla="*/ 491598 w 494340"/>
                <a:gd name="connsiteY8" fmla="*/ 53629 h 494442"/>
                <a:gd name="connsiteX9" fmla="*/ 61754 w 494340"/>
                <a:gd name="connsiteY9" fmla="*/ 483879 h 494442"/>
                <a:gd name="connsiteX10" fmla="*/ 36158 w 494340"/>
                <a:gd name="connsiteY10" fmla="*/ 494442 h 494442"/>
                <a:gd name="connsiteX11" fmla="*/ 446908 w 494340"/>
                <a:gd name="connsiteY11" fmla="*/ 21533 h 494442"/>
                <a:gd name="connsiteX12" fmla="*/ 23158 w 494340"/>
                <a:gd name="connsiteY12" fmla="*/ 445283 h 494442"/>
                <a:gd name="connsiteX13" fmla="*/ 17876 w 494340"/>
                <a:gd name="connsiteY13" fmla="*/ 458283 h 494442"/>
                <a:gd name="connsiteX14" fmla="*/ 23158 w 494340"/>
                <a:gd name="connsiteY14" fmla="*/ 471284 h 494442"/>
                <a:gd name="connsiteX15" fmla="*/ 36158 w 494340"/>
                <a:gd name="connsiteY15" fmla="*/ 476566 h 494442"/>
                <a:gd name="connsiteX16" fmla="*/ 49159 w 494340"/>
                <a:gd name="connsiteY16" fmla="*/ 471284 h 494442"/>
                <a:gd name="connsiteX17" fmla="*/ 472909 w 494340"/>
                <a:gd name="connsiteY17" fmla="*/ 47535 h 494442"/>
                <a:gd name="connsiteX18" fmla="*/ 446908 w 494340"/>
                <a:gd name="connsiteY18" fmla="*/ 21533 h 4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340" h="494442">
                  <a:moveTo>
                    <a:pt x="36158" y="494442"/>
                  </a:moveTo>
                  <a:cubicBezTo>
                    <a:pt x="26408" y="494442"/>
                    <a:pt x="17470" y="490786"/>
                    <a:pt x="10563" y="483879"/>
                  </a:cubicBezTo>
                  <a:cubicBezTo>
                    <a:pt x="3656" y="476972"/>
                    <a:pt x="0" y="468034"/>
                    <a:pt x="0" y="458283"/>
                  </a:cubicBezTo>
                  <a:cubicBezTo>
                    <a:pt x="0" y="448533"/>
                    <a:pt x="3656" y="439595"/>
                    <a:pt x="10563" y="432688"/>
                  </a:cubicBezTo>
                  <a:lnTo>
                    <a:pt x="440813" y="2438"/>
                  </a:lnTo>
                  <a:cubicBezTo>
                    <a:pt x="442438" y="813"/>
                    <a:pt x="444876" y="0"/>
                    <a:pt x="446908" y="0"/>
                  </a:cubicBezTo>
                  <a:cubicBezTo>
                    <a:pt x="449345" y="0"/>
                    <a:pt x="451376" y="813"/>
                    <a:pt x="453002" y="2438"/>
                  </a:cubicBezTo>
                  <a:lnTo>
                    <a:pt x="491598" y="41034"/>
                  </a:lnTo>
                  <a:cubicBezTo>
                    <a:pt x="495254" y="44691"/>
                    <a:pt x="495254" y="49972"/>
                    <a:pt x="491598" y="53629"/>
                  </a:cubicBezTo>
                  <a:lnTo>
                    <a:pt x="61754" y="483879"/>
                  </a:lnTo>
                  <a:cubicBezTo>
                    <a:pt x="55253" y="490786"/>
                    <a:pt x="45910" y="494442"/>
                    <a:pt x="36158" y="494442"/>
                  </a:cubicBezTo>
                  <a:close/>
                  <a:moveTo>
                    <a:pt x="446908" y="21533"/>
                  </a:moveTo>
                  <a:lnTo>
                    <a:pt x="23158" y="445283"/>
                  </a:lnTo>
                  <a:cubicBezTo>
                    <a:pt x="19502" y="448939"/>
                    <a:pt x="17876" y="453408"/>
                    <a:pt x="17876" y="458283"/>
                  </a:cubicBezTo>
                  <a:cubicBezTo>
                    <a:pt x="17876" y="463159"/>
                    <a:pt x="19907" y="468034"/>
                    <a:pt x="23158" y="471284"/>
                  </a:cubicBezTo>
                  <a:cubicBezTo>
                    <a:pt x="26814" y="474941"/>
                    <a:pt x="31283" y="476566"/>
                    <a:pt x="36158" y="476566"/>
                  </a:cubicBezTo>
                  <a:cubicBezTo>
                    <a:pt x="41034" y="476566"/>
                    <a:pt x="45910" y="474535"/>
                    <a:pt x="49159" y="471284"/>
                  </a:cubicBezTo>
                  <a:lnTo>
                    <a:pt x="472909" y="47535"/>
                  </a:lnTo>
                  <a:lnTo>
                    <a:pt x="446908" y="21533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082D5D93-8B44-0A6E-B6B7-7C0ED666C031}"/>
                </a:ext>
              </a:extLst>
            </p:cNvPr>
            <p:cNvSpPr/>
            <p:nvPr/>
          </p:nvSpPr>
          <p:spPr>
            <a:xfrm>
              <a:off x="12305577" y="-1068921"/>
              <a:ext cx="494341" cy="494442"/>
            </a:xfrm>
            <a:custGeom>
              <a:avLst/>
              <a:gdLst>
                <a:gd name="connsiteX0" fmla="*/ 36159 w 494341"/>
                <a:gd name="connsiteY0" fmla="*/ 494442 h 494442"/>
                <a:gd name="connsiteX1" fmla="*/ 10564 w 494341"/>
                <a:gd name="connsiteY1" fmla="*/ 483879 h 494442"/>
                <a:gd name="connsiteX2" fmla="*/ 0 w 494341"/>
                <a:gd name="connsiteY2" fmla="*/ 458283 h 494442"/>
                <a:gd name="connsiteX3" fmla="*/ 10564 w 494341"/>
                <a:gd name="connsiteY3" fmla="*/ 432688 h 494442"/>
                <a:gd name="connsiteX4" fmla="*/ 440813 w 494341"/>
                <a:gd name="connsiteY4" fmla="*/ 2438 h 494442"/>
                <a:gd name="connsiteX5" fmla="*/ 446908 w 494341"/>
                <a:gd name="connsiteY5" fmla="*/ 0 h 494442"/>
                <a:gd name="connsiteX6" fmla="*/ 453002 w 494341"/>
                <a:gd name="connsiteY6" fmla="*/ 2438 h 494442"/>
                <a:gd name="connsiteX7" fmla="*/ 491598 w 494341"/>
                <a:gd name="connsiteY7" fmla="*/ 41034 h 494442"/>
                <a:gd name="connsiteX8" fmla="*/ 491598 w 494341"/>
                <a:gd name="connsiteY8" fmla="*/ 53629 h 494442"/>
                <a:gd name="connsiteX9" fmla="*/ 61755 w 494341"/>
                <a:gd name="connsiteY9" fmla="*/ 483879 h 494442"/>
                <a:gd name="connsiteX10" fmla="*/ 36159 w 494341"/>
                <a:gd name="connsiteY10" fmla="*/ 494442 h 494442"/>
                <a:gd name="connsiteX11" fmla="*/ 446908 w 494341"/>
                <a:gd name="connsiteY11" fmla="*/ 21533 h 494442"/>
                <a:gd name="connsiteX12" fmla="*/ 22752 w 494341"/>
                <a:gd name="connsiteY12" fmla="*/ 445283 h 494442"/>
                <a:gd name="connsiteX13" fmla="*/ 17470 w 494341"/>
                <a:gd name="connsiteY13" fmla="*/ 458283 h 494442"/>
                <a:gd name="connsiteX14" fmla="*/ 22752 w 494341"/>
                <a:gd name="connsiteY14" fmla="*/ 471284 h 494442"/>
                <a:gd name="connsiteX15" fmla="*/ 35753 w 494341"/>
                <a:gd name="connsiteY15" fmla="*/ 476566 h 494442"/>
                <a:gd name="connsiteX16" fmla="*/ 48754 w 494341"/>
                <a:gd name="connsiteY16" fmla="*/ 471284 h 494442"/>
                <a:gd name="connsiteX17" fmla="*/ 472503 w 494341"/>
                <a:gd name="connsiteY17" fmla="*/ 47535 h 494442"/>
                <a:gd name="connsiteX18" fmla="*/ 446908 w 494341"/>
                <a:gd name="connsiteY18" fmla="*/ 21533 h 4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341" h="494442">
                  <a:moveTo>
                    <a:pt x="36159" y="494442"/>
                  </a:moveTo>
                  <a:cubicBezTo>
                    <a:pt x="26408" y="494442"/>
                    <a:pt x="17470" y="490786"/>
                    <a:pt x="10564" y="483879"/>
                  </a:cubicBezTo>
                  <a:cubicBezTo>
                    <a:pt x="3657" y="476972"/>
                    <a:pt x="0" y="468034"/>
                    <a:pt x="0" y="458283"/>
                  </a:cubicBezTo>
                  <a:cubicBezTo>
                    <a:pt x="0" y="448533"/>
                    <a:pt x="3657" y="439595"/>
                    <a:pt x="10564" y="432688"/>
                  </a:cubicBezTo>
                  <a:lnTo>
                    <a:pt x="440813" y="2438"/>
                  </a:lnTo>
                  <a:cubicBezTo>
                    <a:pt x="442439" y="813"/>
                    <a:pt x="444876" y="0"/>
                    <a:pt x="446908" y="0"/>
                  </a:cubicBezTo>
                  <a:cubicBezTo>
                    <a:pt x="448939" y="0"/>
                    <a:pt x="451377" y="813"/>
                    <a:pt x="453002" y="2438"/>
                  </a:cubicBezTo>
                  <a:lnTo>
                    <a:pt x="491598" y="41034"/>
                  </a:lnTo>
                  <a:cubicBezTo>
                    <a:pt x="495255" y="44691"/>
                    <a:pt x="495255" y="49972"/>
                    <a:pt x="491598" y="53629"/>
                  </a:cubicBezTo>
                  <a:lnTo>
                    <a:pt x="61755" y="483879"/>
                  </a:lnTo>
                  <a:cubicBezTo>
                    <a:pt x="54848" y="490786"/>
                    <a:pt x="45504" y="494442"/>
                    <a:pt x="36159" y="494442"/>
                  </a:cubicBezTo>
                  <a:close/>
                  <a:moveTo>
                    <a:pt x="446908" y="21533"/>
                  </a:moveTo>
                  <a:lnTo>
                    <a:pt x="22752" y="445283"/>
                  </a:lnTo>
                  <a:cubicBezTo>
                    <a:pt x="19096" y="448939"/>
                    <a:pt x="17470" y="453408"/>
                    <a:pt x="17470" y="458283"/>
                  </a:cubicBezTo>
                  <a:cubicBezTo>
                    <a:pt x="17470" y="463159"/>
                    <a:pt x="19502" y="468034"/>
                    <a:pt x="22752" y="471284"/>
                  </a:cubicBezTo>
                  <a:cubicBezTo>
                    <a:pt x="26408" y="474941"/>
                    <a:pt x="30878" y="476566"/>
                    <a:pt x="35753" y="476566"/>
                  </a:cubicBezTo>
                  <a:cubicBezTo>
                    <a:pt x="40628" y="476566"/>
                    <a:pt x="45504" y="474535"/>
                    <a:pt x="48754" y="471284"/>
                  </a:cubicBezTo>
                  <a:lnTo>
                    <a:pt x="472503" y="47535"/>
                  </a:lnTo>
                  <a:lnTo>
                    <a:pt x="446908" y="21533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E08AC4EB-8C8F-C397-00C8-9EAA8C963020}"/>
                </a:ext>
              </a:extLst>
            </p:cNvPr>
            <p:cNvSpPr/>
            <p:nvPr/>
          </p:nvSpPr>
          <p:spPr>
            <a:xfrm>
              <a:off x="12344173" y="-1029918"/>
              <a:ext cx="494341" cy="494442"/>
            </a:xfrm>
            <a:custGeom>
              <a:avLst/>
              <a:gdLst>
                <a:gd name="connsiteX0" fmla="*/ 36159 w 494341"/>
                <a:gd name="connsiteY0" fmla="*/ 494442 h 494442"/>
                <a:gd name="connsiteX1" fmla="*/ 10564 w 494341"/>
                <a:gd name="connsiteY1" fmla="*/ 483879 h 494442"/>
                <a:gd name="connsiteX2" fmla="*/ 0 w 494341"/>
                <a:gd name="connsiteY2" fmla="*/ 458283 h 494442"/>
                <a:gd name="connsiteX3" fmla="*/ 10564 w 494341"/>
                <a:gd name="connsiteY3" fmla="*/ 432688 h 494442"/>
                <a:gd name="connsiteX4" fmla="*/ 440813 w 494341"/>
                <a:gd name="connsiteY4" fmla="*/ 2438 h 494442"/>
                <a:gd name="connsiteX5" fmla="*/ 446908 w 494341"/>
                <a:gd name="connsiteY5" fmla="*/ 0 h 494442"/>
                <a:gd name="connsiteX6" fmla="*/ 453002 w 494341"/>
                <a:gd name="connsiteY6" fmla="*/ 2438 h 494442"/>
                <a:gd name="connsiteX7" fmla="*/ 491598 w 494341"/>
                <a:gd name="connsiteY7" fmla="*/ 41034 h 494442"/>
                <a:gd name="connsiteX8" fmla="*/ 491598 w 494341"/>
                <a:gd name="connsiteY8" fmla="*/ 53629 h 494442"/>
                <a:gd name="connsiteX9" fmla="*/ 61349 w 494341"/>
                <a:gd name="connsiteY9" fmla="*/ 483879 h 494442"/>
                <a:gd name="connsiteX10" fmla="*/ 36159 w 494341"/>
                <a:gd name="connsiteY10" fmla="*/ 494442 h 494442"/>
                <a:gd name="connsiteX11" fmla="*/ 446908 w 494341"/>
                <a:gd name="connsiteY11" fmla="*/ 21127 h 494442"/>
                <a:gd name="connsiteX12" fmla="*/ 23159 w 494341"/>
                <a:gd name="connsiteY12" fmla="*/ 444876 h 494442"/>
                <a:gd name="connsiteX13" fmla="*/ 17877 w 494341"/>
                <a:gd name="connsiteY13" fmla="*/ 457877 h 494442"/>
                <a:gd name="connsiteX14" fmla="*/ 23159 w 494341"/>
                <a:gd name="connsiteY14" fmla="*/ 470878 h 494442"/>
                <a:gd name="connsiteX15" fmla="*/ 36159 w 494341"/>
                <a:gd name="connsiteY15" fmla="*/ 476160 h 494442"/>
                <a:gd name="connsiteX16" fmla="*/ 49160 w 494341"/>
                <a:gd name="connsiteY16" fmla="*/ 470878 h 494442"/>
                <a:gd name="connsiteX17" fmla="*/ 472910 w 494341"/>
                <a:gd name="connsiteY17" fmla="*/ 47128 h 494442"/>
                <a:gd name="connsiteX18" fmla="*/ 446908 w 494341"/>
                <a:gd name="connsiteY18" fmla="*/ 21127 h 4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341" h="494442">
                  <a:moveTo>
                    <a:pt x="36159" y="494442"/>
                  </a:moveTo>
                  <a:cubicBezTo>
                    <a:pt x="26408" y="494442"/>
                    <a:pt x="17470" y="490786"/>
                    <a:pt x="10564" y="483879"/>
                  </a:cubicBezTo>
                  <a:cubicBezTo>
                    <a:pt x="3657" y="476972"/>
                    <a:pt x="0" y="468034"/>
                    <a:pt x="0" y="458283"/>
                  </a:cubicBezTo>
                  <a:cubicBezTo>
                    <a:pt x="0" y="448533"/>
                    <a:pt x="3657" y="439595"/>
                    <a:pt x="10564" y="432688"/>
                  </a:cubicBezTo>
                  <a:lnTo>
                    <a:pt x="440813" y="2438"/>
                  </a:lnTo>
                  <a:cubicBezTo>
                    <a:pt x="442439" y="813"/>
                    <a:pt x="444876" y="0"/>
                    <a:pt x="446908" y="0"/>
                  </a:cubicBezTo>
                  <a:cubicBezTo>
                    <a:pt x="448939" y="0"/>
                    <a:pt x="451377" y="813"/>
                    <a:pt x="453002" y="2438"/>
                  </a:cubicBezTo>
                  <a:lnTo>
                    <a:pt x="491598" y="41034"/>
                  </a:lnTo>
                  <a:cubicBezTo>
                    <a:pt x="495255" y="44691"/>
                    <a:pt x="495255" y="49972"/>
                    <a:pt x="491598" y="53629"/>
                  </a:cubicBezTo>
                  <a:lnTo>
                    <a:pt x="61349" y="483879"/>
                  </a:lnTo>
                  <a:cubicBezTo>
                    <a:pt x="54848" y="490380"/>
                    <a:pt x="45910" y="494442"/>
                    <a:pt x="36159" y="494442"/>
                  </a:cubicBezTo>
                  <a:close/>
                  <a:moveTo>
                    <a:pt x="446908" y="21127"/>
                  </a:moveTo>
                  <a:lnTo>
                    <a:pt x="23159" y="444876"/>
                  </a:lnTo>
                  <a:cubicBezTo>
                    <a:pt x="19502" y="448533"/>
                    <a:pt x="17877" y="453002"/>
                    <a:pt x="17877" y="457877"/>
                  </a:cubicBezTo>
                  <a:cubicBezTo>
                    <a:pt x="17877" y="462752"/>
                    <a:pt x="19908" y="467628"/>
                    <a:pt x="23159" y="470878"/>
                  </a:cubicBezTo>
                  <a:cubicBezTo>
                    <a:pt x="26815" y="474535"/>
                    <a:pt x="31284" y="476160"/>
                    <a:pt x="36159" y="476160"/>
                  </a:cubicBezTo>
                  <a:cubicBezTo>
                    <a:pt x="41035" y="476160"/>
                    <a:pt x="45910" y="474128"/>
                    <a:pt x="49160" y="470878"/>
                  </a:cubicBezTo>
                  <a:lnTo>
                    <a:pt x="472910" y="47128"/>
                  </a:lnTo>
                  <a:lnTo>
                    <a:pt x="446908" y="21127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BDC768DC-296F-6DFC-16F6-027CBCBFE8EC}"/>
                </a:ext>
              </a:extLst>
            </p:cNvPr>
            <p:cNvSpPr/>
            <p:nvPr/>
          </p:nvSpPr>
          <p:spPr>
            <a:xfrm>
              <a:off x="12700887" y="-1145302"/>
              <a:ext cx="175106" cy="175106"/>
            </a:xfrm>
            <a:custGeom>
              <a:avLst/>
              <a:gdLst>
                <a:gd name="connsiteX0" fmla="*/ 128790 w 175106"/>
                <a:gd name="connsiteY0" fmla="*/ 175106 h 175106"/>
                <a:gd name="connsiteX1" fmla="*/ 0 w 175106"/>
                <a:gd name="connsiteY1" fmla="*/ 46316 h 175106"/>
                <a:gd name="connsiteX2" fmla="*/ 46316 w 175106"/>
                <a:gd name="connsiteY2" fmla="*/ 0 h 175106"/>
                <a:gd name="connsiteX3" fmla="*/ 175107 w 175106"/>
                <a:gd name="connsiteY3" fmla="*/ 128791 h 175106"/>
                <a:gd name="connsiteX4" fmla="*/ 128790 w 175106"/>
                <a:gd name="connsiteY4" fmla="*/ 175106 h 175106"/>
                <a:gd name="connsiteX5" fmla="*/ 25189 w 175106"/>
                <a:gd name="connsiteY5" fmla="*/ 46722 h 175106"/>
                <a:gd name="connsiteX6" fmla="*/ 128790 w 175106"/>
                <a:gd name="connsiteY6" fmla="*/ 150323 h 175106"/>
                <a:gd name="connsiteX7" fmla="*/ 149918 w 175106"/>
                <a:gd name="connsiteY7" fmla="*/ 129197 h 175106"/>
                <a:gd name="connsiteX8" fmla="*/ 46316 w 175106"/>
                <a:gd name="connsiteY8" fmla="*/ 25596 h 175106"/>
                <a:gd name="connsiteX9" fmla="*/ 25189 w 175106"/>
                <a:gd name="connsiteY9" fmla="*/ 46722 h 17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106" h="175106">
                  <a:moveTo>
                    <a:pt x="128790" y="175106"/>
                  </a:moveTo>
                  <a:lnTo>
                    <a:pt x="0" y="46316"/>
                  </a:lnTo>
                  <a:lnTo>
                    <a:pt x="46316" y="0"/>
                  </a:lnTo>
                  <a:lnTo>
                    <a:pt x="175107" y="128791"/>
                  </a:lnTo>
                  <a:lnTo>
                    <a:pt x="128790" y="175106"/>
                  </a:lnTo>
                  <a:close/>
                  <a:moveTo>
                    <a:pt x="25189" y="46722"/>
                  </a:moveTo>
                  <a:lnTo>
                    <a:pt x="128790" y="150323"/>
                  </a:lnTo>
                  <a:lnTo>
                    <a:pt x="149918" y="129197"/>
                  </a:lnTo>
                  <a:lnTo>
                    <a:pt x="46316" y="25596"/>
                  </a:lnTo>
                  <a:lnTo>
                    <a:pt x="25189" y="46722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2564696C-8B5B-3B91-A7C5-A9E4F138DDEB}"/>
                </a:ext>
              </a:extLst>
            </p:cNvPr>
            <p:cNvSpPr/>
            <p:nvPr/>
          </p:nvSpPr>
          <p:spPr>
            <a:xfrm>
              <a:off x="12227266" y="-552438"/>
              <a:ext cx="55457" cy="55152"/>
            </a:xfrm>
            <a:custGeom>
              <a:avLst/>
              <a:gdLst>
                <a:gd name="connsiteX0" fmla="*/ 46215 w 55457"/>
                <a:gd name="connsiteY0" fmla="*/ 55152 h 55152"/>
                <a:gd name="connsiteX1" fmla="*/ 40120 w 55457"/>
                <a:gd name="connsiteY1" fmla="*/ 52715 h 55152"/>
                <a:gd name="connsiteX2" fmla="*/ 2743 w 55457"/>
                <a:gd name="connsiteY2" fmla="*/ 15337 h 55152"/>
                <a:gd name="connsiteX3" fmla="*/ 2743 w 55457"/>
                <a:gd name="connsiteY3" fmla="*/ 2742 h 55152"/>
                <a:gd name="connsiteX4" fmla="*/ 15337 w 55457"/>
                <a:gd name="connsiteY4" fmla="*/ 2742 h 55152"/>
                <a:gd name="connsiteX5" fmla="*/ 52715 w 55457"/>
                <a:gd name="connsiteY5" fmla="*/ 40120 h 55152"/>
                <a:gd name="connsiteX6" fmla="*/ 52715 w 55457"/>
                <a:gd name="connsiteY6" fmla="*/ 52715 h 55152"/>
                <a:gd name="connsiteX7" fmla="*/ 46215 w 55457"/>
                <a:gd name="connsiteY7" fmla="*/ 55152 h 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57" h="55152">
                  <a:moveTo>
                    <a:pt x="46215" y="55152"/>
                  </a:moveTo>
                  <a:cubicBezTo>
                    <a:pt x="43776" y="55152"/>
                    <a:pt x="41745" y="54340"/>
                    <a:pt x="40120" y="52715"/>
                  </a:cubicBezTo>
                  <a:lnTo>
                    <a:pt x="2743" y="15337"/>
                  </a:lnTo>
                  <a:cubicBezTo>
                    <a:pt x="-914" y="11681"/>
                    <a:pt x="-914" y="6399"/>
                    <a:pt x="2743" y="2742"/>
                  </a:cubicBezTo>
                  <a:cubicBezTo>
                    <a:pt x="6399" y="-914"/>
                    <a:pt x="11681" y="-914"/>
                    <a:pt x="15337" y="2742"/>
                  </a:cubicBezTo>
                  <a:lnTo>
                    <a:pt x="52715" y="40120"/>
                  </a:lnTo>
                  <a:cubicBezTo>
                    <a:pt x="56372" y="43777"/>
                    <a:pt x="56372" y="49058"/>
                    <a:pt x="52715" y="52715"/>
                  </a:cubicBezTo>
                  <a:cubicBezTo>
                    <a:pt x="51090" y="53934"/>
                    <a:pt x="48653" y="55152"/>
                    <a:pt x="46215" y="55152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23" name="图形 2">
            <a:extLst>
              <a:ext uri="{FF2B5EF4-FFF2-40B4-BE49-F238E27FC236}">
                <a16:creationId xmlns:a16="http://schemas.microsoft.com/office/drawing/2014/main" id="{983AD4ED-2CAA-8CD5-B669-B0BBA91314BC}"/>
              </a:ext>
            </a:extLst>
          </p:cNvPr>
          <p:cNvGrpSpPr/>
          <p:nvPr/>
        </p:nvGrpSpPr>
        <p:grpSpPr>
          <a:xfrm>
            <a:off x="10699682" y="1146677"/>
            <a:ext cx="466041" cy="450442"/>
            <a:chOff x="9305029" y="-1208041"/>
            <a:chExt cx="284334" cy="274817"/>
          </a:xfrm>
          <a:solidFill>
            <a:srgbClr val="042964"/>
          </a:solidFill>
        </p:grpSpPr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31CD8E06-122A-F9D9-A787-FBB7C475F6EA}"/>
                </a:ext>
              </a:extLst>
            </p:cNvPr>
            <p:cNvSpPr/>
            <p:nvPr/>
          </p:nvSpPr>
          <p:spPr>
            <a:xfrm>
              <a:off x="9305098" y="-1139645"/>
              <a:ext cx="206524" cy="206420"/>
            </a:xfrm>
            <a:custGeom>
              <a:avLst/>
              <a:gdLst>
                <a:gd name="connsiteX0" fmla="*/ 186180 w 206524"/>
                <a:gd name="connsiteY0" fmla="*/ 206421 h 206420"/>
                <a:gd name="connsiteX1" fmla="*/ 185774 w 206524"/>
                <a:gd name="connsiteY1" fmla="*/ 206421 h 206420"/>
                <a:gd name="connsiteX2" fmla="*/ 8229 w 206524"/>
                <a:gd name="connsiteY2" fmla="*/ 195045 h 206420"/>
                <a:gd name="connsiteX3" fmla="*/ 2135 w 206524"/>
                <a:gd name="connsiteY3" fmla="*/ 192201 h 206420"/>
                <a:gd name="connsiteX4" fmla="*/ 103 w 206524"/>
                <a:gd name="connsiteY4" fmla="*/ 185701 h 206420"/>
                <a:gd name="connsiteX5" fmla="*/ 11479 w 206524"/>
                <a:gd name="connsiteY5" fmla="*/ 8156 h 206420"/>
                <a:gd name="connsiteX6" fmla="*/ 20824 w 206524"/>
                <a:gd name="connsiteY6" fmla="*/ 31 h 206420"/>
                <a:gd name="connsiteX7" fmla="*/ 198368 w 206524"/>
                <a:gd name="connsiteY7" fmla="*/ 11407 h 206420"/>
                <a:gd name="connsiteX8" fmla="*/ 206494 w 206524"/>
                <a:gd name="connsiteY8" fmla="*/ 20751 h 206420"/>
                <a:gd name="connsiteX9" fmla="*/ 195118 w 206524"/>
                <a:gd name="connsiteY9" fmla="*/ 198295 h 206420"/>
                <a:gd name="connsiteX10" fmla="*/ 186180 w 206524"/>
                <a:gd name="connsiteY10" fmla="*/ 206421 h 206420"/>
                <a:gd name="connsiteX11" fmla="*/ 17980 w 206524"/>
                <a:gd name="connsiteY11" fmla="*/ 177981 h 206420"/>
                <a:gd name="connsiteX12" fmla="*/ 177648 w 206524"/>
                <a:gd name="connsiteY12" fmla="*/ 188138 h 206420"/>
                <a:gd name="connsiteX13" fmla="*/ 187805 w 206524"/>
                <a:gd name="connsiteY13" fmla="*/ 28470 h 206420"/>
                <a:gd name="connsiteX14" fmla="*/ 28137 w 206524"/>
                <a:gd name="connsiteY14" fmla="*/ 18313 h 206420"/>
                <a:gd name="connsiteX15" fmla="*/ 17980 w 206524"/>
                <a:gd name="connsiteY15" fmla="*/ 177981 h 20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6524" h="206420">
                  <a:moveTo>
                    <a:pt x="186180" y="206421"/>
                  </a:moveTo>
                  <a:cubicBezTo>
                    <a:pt x="186180" y="206421"/>
                    <a:pt x="185774" y="206421"/>
                    <a:pt x="185774" y="206421"/>
                  </a:cubicBezTo>
                  <a:lnTo>
                    <a:pt x="8229" y="195045"/>
                  </a:lnTo>
                  <a:cubicBezTo>
                    <a:pt x="5792" y="195045"/>
                    <a:pt x="3760" y="193826"/>
                    <a:pt x="2135" y="192201"/>
                  </a:cubicBezTo>
                  <a:cubicBezTo>
                    <a:pt x="510" y="190576"/>
                    <a:pt x="-302" y="188138"/>
                    <a:pt x="103" y="185701"/>
                  </a:cubicBezTo>
                  <a:lnTo>
                    <a:pt x="11479" y="8156"/>
                  </a:lnTo>
                  <a:cubicBezTo>
                    <a:pt x="11886" y="3281"/>
                    <a:pt x="15949" y="-375"/>
                    <a:pt x="20824" y="31"/>
                  </a:cubicBezTo>
                  <a:lnTo>
                    <a:pt x="198368" y="11407"/>
                  </a:lnTo>
                  <a:cubicBezTo>
                    <a:pt x="203243" y="11813"/>
                    <a:pt x="206900" y="15876"/>
                    <a:pt x="206494" y="20751"/>
                  </a:cubicBezTo>
                  <a:lnTo>
                    <a:pt x="195118" y="198295"/>
                  </a:lnTo>
                  <a:cubicBezTo>
                    <a:pt x="194712" y="202764"/>
                    <a:pt x="190649" y="206421"/>
                    <a:pt x="186180" y="206421"/>
                  </a:cubicBezTo>
                  <a:close/>
                  <a:moveTo>
                    <a:pt x="17980" y="177981"/>
                  </a:moveTo>
                  <a:lnTo>
                    <a:pt x="177648" y="188138"/>
                  </a:lnTo>
                  <a:lnTo>
                    <a:pt x="187805" y="28470"/>
                  </a:lnTo>
                  <a:lnTo>
                    <a:pt x="28137" y="18313"/>
                  </a:lnTo>
                  <a:lnTo>
                    <a:pt x="17980" y="177981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6C0DA02C-430E-7EDF-F868-5CD55784912A}"/>
                </a:ext>
              </a:extLst>
            </p:cNvPr>
            <p:cNvSpPr/>
            <p:nvPr/>
          </p:nvSpPr>
          <p:spPr>
            <a:xfrm>
              <a:off x="9382770" y="-1207900"/>
              <a:ext cx="206451" cy="206420"/>
            </a:xfrm>
            <a:custGeom>
              <a:avLst/>
              <a:gdLst>
                <a:gd name="connsiteX0" fmla="*/ 186107 w 206451"/>
                <a:gd name="connsiteY0" fmla="*/ 206421 h 206420"/>
                <a:gd name="connsiteX1" fmla="*/ 185700 w 206451"/>
                <a:gd name="connsiteY1" fmla="*/ 206421 h 206420"/>
                <a:gd name="connsiteX2" fmla="*/ 8156 w 206451"/>
                <a:gd name="connsiteY2" fmla="*/ 195045 h 206420"/>
                <a:gd name="connsiteX3" fmla="*/ 31 w 206451"/>
                <a:gd name="connsiteY3" fmla="*/ 185701 h 206420"/>
                <a:gd name="connsiteX4" fmla="*/ 11407 w 206451"/>
                <a:gd name="connsiteY4" fmla="*/ 8156 h 206420"/>
                <a:gd name="connsiteX5" fmla="*/ 20752 w 206451"/>
                <a:gd name="connsiteY5" fmla="*/ 31 h 206420"/>
                <a:gd name="connsiteX6" fmla="*/ 198296 w 206451"/>
                <a:gd name="connsiteY6" fmla="*/ 11407 h 206420"/>
                <a:gd name="connsiteX7" fmla="*/ 206421 w 206451"/>
                <a:gd name="connsiteY7" fmla="*/ 20751 h 206420"/>
                <a:gd name="connsiteX8" fmla="*/ 195045 w 206451"/>
                <a:gd name="connsiteY8" fmla="*/ 198295 h 206420"/>
                <a:gd name="connsiteX9" fmla="*/ 192201 w 206451"/>
                <a:gd name="connsiteY9" fmla="*/ 204389 h 206420"/>
                <a:gd name="connsiteX10" fmla="*/ 186107 w 206451"/>
                <a:gd name="connsiteY10" fmla="*/ 206421 h 206420"/>
                <a:gd name="connsiteX11" fmla="*/ 17907 w 206451"/>
                <a:gd name="connsiteY11" fmla="*/ 177981 h 206420"/>
                <a:gd name="connsiteX12" fmla="*/ 177575 w 206451"/>
                <a:gd name="connsiteY12" fmla="*/ 188138 h 206420"/>
                <a:gd name="connsiteX13" fmla="*/ 187732 w 206451"/>
                <a:gd name="connsiteY13" fmla="*/ 28470 h 206420"/>
                <a:gd name="connsiteX14" fmla="*/ 28064 w 206451"/>
                <a:gd name="connsiteY14" fmla="*/ 18313 h 206420"/>
                <a:gd name="connsiteX15" fmla="*/ 17907 w 206451"/>
                <a:gd name="connsiteY15" fmla="*/ 177981 h 20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6451" h="206420">
                  <a:moveTo>
                    <a:pt x="186107" y="206421"/>
                  </a:moveTo>
                  <a:cubicBezTo>
                    <a:pt x="186107" y="206421"/>
                    <a:pt x="185700" y="206421"/>
                    <a:pt x="185700" y="206421"/>
                  </a:cubicBezTo>
                  <a:lnTo>
                    <a:pt x="8156" y="195045"/>
                  </a:lnTo>
                  <a:cubicBezTo>
                    <a:pt x="3281" y="194639"/>
                    <a:pt x="-376" y="190576"/>
                    <a:pt x="31" y="185701"/>
                  </a:cubicBezTo>
                  <a:lnTo>
                    <a:pt x="11407" y="8156"/>
                  </a:lnTo>
                  <a:cubicBezTo>
                    <a:pt x="11813" y="3281"/>
                    <a:pt x="15875" y="-375"/>
                    <a:pt x="20752" y="31"/>
                  </a:cubicBezTo>
                  <a:lnTo>
                    <a:pt x="198296" y="11407"/>
                  </a:lnTo>
                  <a:cubicBezTo>
                    <a:pt x="203171" y="11813"/>
                    <a:pt x="206827" y="15876"/>
                    <a:pt x="206421" y="20751"/>
                  </a:cubicBezTo>
                  <a:lnTo>
                    <a:pt x="195045" y="198295"/>
                  </a:lnTo>
                  <a:cubicBezTo>
                    <a:pt x="195045" y="200733"/>
                    <a:pt x="193826" y="202764"/>
                    <a:pt x="192201" y="204389"/>
                  </a:cubicBezTo>
                  <a:cubicBezTo>
                    <a:pt x="190170" y="205608"/>
                    <a:pt x="188139" y="206421"/>
                    <a:pt x="186107" y="206421"/>
                  </a:cubicBezTo>
                  <a:close/>
                  <a:moveTo>
                    <a:pt x="17907" y="177981"/>
                  </a:moveTo>
                  <a:lnTo>
                    <a:pt x="177575" y="188138"/>
                  </a:lnTo>
                  <a:lnTo>
                    <a:pt x="187732" y="28470"/>
                  </a:lnTo>
                  <a:lnTo>
                    <a:pt x="28064" y="18313"/>
                  </a:lnTo>
                  <a:lnTo>
                    <a:pt x="17907" y="177981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955BBC70-0698-9741-1CEC-875E74DF364D}"/>
                </a:ext>
              </a:extLst>
            </p:cNvPr>
            <p:cNvSpPr/>
            <p:nvPr/>
          </p:nvSpPr>
          <p:spPr>
            <a:xfrm>
              <a:off x="9316405" y="-1208041"/>
              <a:ext cx="95414" cy="85897"/>
            </a:xfrm>
            <a:custGeom>
              <a:avLst/>
              <a:gdLst>
                <a:gd name="connsiteX0" fmla="*/ 8705 w 95414"/>
                <a:gd name="connsiteY0" fmla="*/ 85897 h 85897"/>
                <a:gd name="connsiteX1" fmla="*/ 2204 w 95414"/>
                <a:gd name="connsiteY1" fmla="*/ 83054 h 85897"/>
                <a:gd name="connsiteX2" fmla="*/ 3016 w 95414"/>
                <a:gd name="connsiteY2" fmla="*/ 70459 h 85897"/>
                <a:gd name="connsiteX3" fmla="*/ 80616 w 95414"/>
                <a:gd name="connsiteY3" fmla="*/ 2204 h 85897"/>
                <a:gd name="connsiteX4" fmla="*/ 93211 w 95414"/>
                <a:gd name="connsiteY4" fmla="*/ 3016 h 85897"/>
                <a:gd name="connsiteX5" fmla="*/ 92398 w 95414"/>
                <a:gd name="connsiteY5" fmla="*/ 15611 h 85897"/>
                <a:gd name="connsiteX6" fmla="*/ 14799 w 95414"/>
                <a:gd name="connsiteY6" fmla="*/ 83866 h 85897"/>
                <a:gd name="connsiteX7" fmla="*/ 8705 w 95414"/>
                <a:gd name="connsiteY7" fmla="*/ 85897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5" y="85897"/>
                  </a:moveTo>
                  <a:cubicBezTo>
                    <a:pt x="6267" y="85897"/>
                    <a:pt x="3830" y="84679"/>
                    <a:pt x="2204" y="83054"/>
                  </a:cubicBezTo>
                  <a:cubicBezTo>
                    <a:pt x="-1047" y="79397"/>
                    <a:pt x="-640" y="73709"/>
                    <a:pt x="3016" y="70459"/>
                  </a:cubicBezTo>
                  <a:lnTo>
                    <a:pt x="80616" y="2204"/>
                  </a:lnTo>
                  <a:cubicBezTo>
                    <a:pt x="84272" y="-1046"/>
                    <a:pt x="89961" y="-640"/>
                    <a:pt x="93211" y="3016"/>
                  </a:cubicBezTo>
                  <a:cubicBezTo>
                    <a:pt x="96461" y="6673"/>
                    <a:pt x="96055" y="12361"/>
                    <a:pt x="92398" y="15611"/>
                  </a:cubicBezTo>
                  <a:lnTo>
                    <a:pt x="14799" y="83866"/>
                  </a:lnTo>
                  <a:cubicBezTo>
                    <a:pt x="12768" y="85085"/>
                    <a:pt x="10736" y="85897"/>
                    <a:pt x="8705" y="85897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04F6AF95-99AD-AF41-5C63-D9AD0BFAF350}"/>
                </a:ext>
              </a:extLst>
            </p:cNvPr>
            <p:cNvSpPr/>
            <p:nvPr/>
          </p:nvSpPr>
          <p:spPr>
            <a:xfrm>
              <a:off x="9493949" y="-1196665"/>
              <a:ext cx="95414" cy="85897"/>
            </a:xfrm>
            <a:custGeom>
              <a:avLst/>
              <a:gdLst>
                <a:gd name="connsiteX0" fmla="*/ 8704 w 95414"/>
                <a:gd name="connsiteY0" fmla="*/ 85898 h 85897"/>
                <a:gd name="connsiteX1" fmla="*/ 2203 w 95414"/>
                <a:gd name="connsiteY1" fmla="*/ 83053 h 85897"/>
                <a:gd name="connsiteX2" fmla="*/ 3017 w 95414"/>
                <a:gd name="connsiteY2" fmla="*/ 70459 h 85897"/>
                <a:gd name="connsiteX3" fmla="*/ 80616 w 95414"/>
                <a:gd name="connsiteY3" fmla="*/ 2204 h 85897"/>
                <a:gd name="connsiteX4" fmla="*/ 93211 w 95414"/>
                <a:gd name="connsiteY4" fmla="*/ 3016 h 85897"/>
                <a:gd name="connsiteX5" fmla="*/ 92398 w 95414"/>
                <a:gd name="connsiteY5" fmla="*/ 15611 h 85897"/>
                <a:gd name="connsiteX6" fmla="*/ 14798 w 95414"/>
                <a:gd name="connsiteY6" fmla="*/ 83866 h 85897"/>
                <a:gd name="connsiteX7" fmla="*/ 8704 w 95414"/>
                <a:gd name="connsiteY7" fmla="*/ 85898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4" y="85898"/>
                  </a:moveTo>
                  <a:cubicBezTo>
                    <a:pt x="6266" y="85898"/>
                    <a:pt x="3829" y="84679"/>
                    <a:pt x="2203" y="83053"/>
                  </a:cubicBezTo>
                  <a:cubicBezTo>
                    <a:pt x="-1046" y="79397"/>
                    <a:pt x="-640" y="73709"/>
                    <a:pt x="3017" y="70459"/>
                  </a:cubicBezTo>
                  <a:lnTo>
                    <a:pt x="80616" y="2204"/>
                  </a:lnTo>
                  <a:cubicBezTo>
                    <a:pt x="84273" y="-1046"/>
                    <a:pt x="89960" y="-640"/>
                    <a:pt x="93211" y="3016"/>
                  </a:cubicBezTo>
                  <a:cubicBezTo>
                    <a:pt x="96461" y="6673"/>
                    <a:pt x="96054" y="12361"/>
                    <a:pt x="92398" y="15611"/>
                  </a:cubicBezTo>
                  <a:lnTo>
                    <a:pt x="14798" y="83866"/>
                  </a:lnTo>
                  <a:cubicBezTo>
                    <a:pt x="12767" y="85085"/>
                    <a:pt x="10736" y="85898"/>
                    <a:pt x="8704" y="85898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62703356-8AF5-DEF8-B60A-027B8AC1F0B3}"/>
                </a:ext>
              </a:extLst>
            </p:cNvPr>
            <p:cNvSpPr/>
            <p:nvPr/>
          </p:nvSpPr>
          <p:spPr>
            <a:xfrm>
              <a:off x="9482574" y="-1019121"/>
              <a:ext cx="95414" cy="85897"/>
            </a:xfrm>
            <a:custGeom>
              <a:avLst/>
              <a:gdLst>
                <a:gd name="connsiteX0" fmla="*/ 8704 w 95414"/>
                <a:gd name="connsiteY0" fmla="*/ 85898 h 85897"/>
                <a:gd name="connsiteX1" fmla="*/ 2204 w 95414"/>
                <a:gd name="connsiteY1" fmla="*/ 83054 h 85897"/>
                <a:gd name="connsiteX2" fmla="*/ 3017 w 95414"/>
                <a:gd name="connsiteY2" fmla="*/ 70459 h 85897"/>
                <a:gd name="connsiteX3" fmla="*/ 80615 w 95414"/>
                <a:gd name="connsiteY3" fmla="*/ 2204 h 85897"/>
                <a:gd name="connsiteX4" fmla="*/ 93210 w 95414"/>
                <a:gd name="connsiteY4" fmla="*/ 3016 h 85897"/>
                <a:gd name="connsiteX5" fmla="*/ 92398 w 95414"/>
                <a:gd name="connsiteY5" fmla="*/ 15611 h 85897"/>
                <a:gd name="connsiteX6" fmla="*/ 14798 w 95414"/>
                <a:gd name="connsiteY6" fmla="*/ 83866 h 85897"/>
                <a:gd name="connsiteX7" fmla="*/ 8704 w 95414"/>
                <a:gd name="connsiteY7" fmla="*/ 85898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4" y="85898"/>
                  </a:moveTo>
                  <a:cubicBezTo>
                    <a:pt x="6267" y="85898"/>
                    <a:pt x="3829" y="84679"/>
                    <a:pt x="2204" y="83054"/>
                  </a:cubicBezTo>
                  <a:cubicBezTo>
                    <a:pt x="-1046" y="79397"/>
                    <a:pt x="-640" y="73709"/>
                    <a:pt x="3017" y="70459"/>
                  </a:cubicBezTo>
                  <a:lnTo>
                    <a:pt x="80615" y="2204"/>
                  </a:lnTo>
                  <a:cubicBezTo>
                    <a:pt x="84273" y="-1046"/>
                    <a:pt x="89960" y="-640"/>
                    <a:pt x="93210" y="3016"/>
                  </a:cubicBezTo>
                  <a:cubicBezTo>
                    <a:pt x="96461" y="6673"/>
                    <a:pt x="96054" y="12361"/>
                    <a:pt x="92398" y="15611"/>
                  </a:cubicBezTo>
                  <a:lnTo>
                    <a:pt x="14798" y="83866"/>
                  </a:lnTo>
                  <a:cubicBezTo>
                    <a:pt x="12767" y="85085"/>
                    <a:pt x="10736" y="85898"/>
                    <a:pt x="8704" y="85898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99466E71-49B6-68F2-DBBB-5E569AC9630B}"/>
                </a:ext>
              </a:extLst>
            </p:cNvPr>
            <p:cNvSpPr/>
            <p:nvPr/>
          </p:nvSpPr>
          <p:spPr>
            <a:xfrm>
              <a:off x="9305029" y="-1030497"/>
              <a:ext cx="95414" cy="85897"/>
            </a:xfrm>
            <a:custGeom>
              <a:avLst/>
              <a:gdLst>
                <a:gd name="connsiteX0" fmla="*/ 8704 w 95414"/>
                <a:gd name="connsiteY0" fmla="*/ 85897 h 85897"/>
                <a:gd name="connsiteX1" fmla="*/ 2203 w 95414"/>
                <a:gd name="connsiteY1" fmla="*/ 83054 h 85897"/>
                <a:gd name="connsiteX2" fmla="*/ 3017 w 95414"/>
                <a:gd name="connsiteY2" fmla="*/ 70459 h 85897"/>
                <a:gd name="connsiteX3" fmla="*/ 80616 w 95414"/>
                <a:gd name="connsiteY3" fmla="*/ 2204 h 85897"/>
                <a:gd name="connsiteX4" fmla="*/ 93211 w 95414"/>
                <a:gd name="connsiteY4" fmla="*/ 3016 h 85897"/>
                <a:gd name="connsiteX5" fmla="*/ 92398 w 95414"/>
                <a:gd name="connsiteY5" fmla="*/ 15611 h 85897"/>
                <a:gd name="connsiteX6" fmla="*/ 14798 w 95414"/>
                <a:gd name="connsiteY6" fmla="*/ 83866 h 85897"/>
                <a:gd name="connsiteX7" fmla="*/ 8704 w 95414"/>
                <a:gd name="connsiteY7" fmla="*/ 85897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4" y="85897"/>
                  </a:moveTo>
                  <a:cubicBezTo>
                    <a:pt x="6266" y="85897"/>
                    <a:pt x="3829" y="84679"/>
                    <a:pt x="2203" y="83054"/>
                  </a:cubicBezTo>
                  <a:cubicBezTo>
                    <a:pt x="-1046" y="79397"/>
                    <a:pt x="-640" y="73709"/>
                    <a:pt x="3017" y="70459"/>
                  </a:cubicBezTo>
                  <a:lnTo>
                    <a:pt x="80616" y="2204"/>
                  </a:lnTo>
                  <a:cubicBezTo>
                    <a:pt x="84273" y="-1046"/>
                    <a:pt x="89960" y="-640"/>
                    <a:pt x="93211" y="3016"/>
                  </a:cubicBezTo>
                  <a:cubicBezTo>
                    <a:pt x="96461" y="6673"/>
                    <a:pt x="96054" y="12361"/>
                    <a:pt x="92398" y="15611"/>
                  </a:cubicBezTo>
                  <a:lnTo>
                    <a:pt x="14798" y="83866"/>
                  </a:lnTo>
                  <a:cubicBezTo>
                    <a:pt x="12767" y="85085"/>
                    <a:pt x="10736" y="85897"/>
                    <a:pt x="8704" y="85897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2028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5B21B435-7770-B18A-E074-14284CC44E5C}"/>
              </a:ext>
            </a:extLst>
          </p:cNvPr>
          <p:cNvGrpSpPr/>
          <p:nvPr/>
        </p:nvGrpSpPr>
        <p:grpSpPr>
          <a:xfrm>
            <a:off x="435428" y="183108"/>
            <a:ext cx="11340193" cy="6293892"/>
            <a:chOff x="435428" y="183108"/>
            <a:chExt cx="11340193" cy="6293892"/>
          </a:xfrm>
        </p:grpSpPr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1C3D8F7F-DCF4-AF17-30E4-C6CD4F1519FF}"/>
                </a:ext>
              </a:extLst>
            </p:cNvPr>
            <p:cNvSpPr/>
            <p:nvPr/>
          </p:nvSpPr>
          <p:spPr>
            <a:xfrm>
              <a:off x="435428" y="371475"/>
              <a:ext cx="11321143" cy="6096000"/>
            </a:xfrm>
            <a:custGeom>
              <a:avLst/>
              <a:gdLst>
                <a:gd name="connsiteX0" fmla="*/ 0 w 11321143"/>
                <a:gd name="connsiteY0" fmla="*/ 0 h 6096000"/>
                <a:gd name="connsiteX1" fmla="*/ 11321143 w 11321143"/>
                <a:gd name="connsiteY1" fmla="*/ 0 h 6096000"/>
                <a:gd name="connsiteX2" fmla="*/ 11321143 w 11321143"/>
                <a:gd name="connsiteY2" fmla="*/ 4842695 h 6096000"/>
                <a:gd name="connsiteX3" fmla="*/ 11309294 w 11321143"/>
                <a:gd name="connsiteY3" fmla="*/ 4909740 h 6096000"/>
                <a:gd name="connsiteX4" fmla="*/ 11070772 w 11321143"/>
                <a:gd name="connsiteY4" fmla="*/ 5368925 h 6096000"/>
                <a:gd name="connsiteX5" fmla="*/ 10132410 w 11321143"/>
                <a:gd name="connsiteY5" fmla="*/ 5994747 h 6096000"/>
                <a:gd name="connsiteX6" fmla="*/ 9932043 w 11321143"/>
                <a:gd name="connsiteY6" fmla="*/ 6096000 h 6096000"/>
                <a:gd name="connsiteX7" fmla="*/ 0 w 11321143"/>
                <a:gd name="connsiteY7" fmla="*/ 6096000 h 6096000"/>
                <a:gd name="connsiteX8" fmla="*/ 0 w 11321143"/>
                <a:gd name="connsiteY8" fmla="*/ 0 h 60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1143" h="6096000" fill="none" extrusionOk="0">
                  <a:moveTo>
                    <a:pt x="0" y="0"/>
                  </a:moveTo>
                  <a:cubicBezTo>
                    <a:pt x="4750850" y="-162197"/>
                    <a:pt x="8608288" y="-72162"/>
                    <a:pt x="11321143" y="0"/>
                  </a:cubicBezTo>
                  <a:cubicBezTo>
                    <a:pt x="11190189" y="2287792"/>
                    <a:pt x="11277569" y="2460017"/>
                    <a:pt x="11321143" y="4842695"/>
                  </a:cubicBezTo>
                  <a:cubicBezTo>
                    <a:pt x="11310743" y="4870983"/>
                    <a:pt x="11316306" y="4897866"/>
                    <a:pt x="11309294" y="4909740"/>
                  </a:cubicBezTo>
                  <a:cubicBezTo>
                    <a:pt x="11282459" y="5059902"/>
                    <a:pt x="11207279" y="5211944"/>
                    <a:pt x="11070772" y="5368925"/>
                  </a:cubicBezTo>
                  <a:cubicBezTo>
                    <a:pt x="10836671" y="5594923"/>
                    <a:pt x="10482096" y="5768497"/>
                    <a:pt x="10132410" y="5994747"/>
                  </a:cubicBezTo>
                  <a:cubicBezTo>
                    <a:pt x="10083565" y="6020142"/>
                    <a:pt x="9948289" y="6075794"/>
                    <a:pt x="9932043" y="6096000"/>
                  </a:cubicBezTo>
                  <a:cubicBezTo>
                    <a:pt x="7727561" y="6163931"/>
                    <a:pt x="2393438" y="5950430"/>
                    <a:pt x="0" y="6096000"/>
                  </a:cubicBezTo>
                  <a:cubicBezTo>
                    <a:pt x="64656" y="3947516"/>
                    <a:pt x="-17807" y="1518985"/>
                    <a:pt x="0" y="0"/>
                  </a:cubicBezTo>
                  <a:close/>
                </a:path>
                <a:path w="11321143" h="6096000" stroke="0" extrusionOk="0">
                  <a:moveTo>
                    <a:pt x="0" y="0"/>
                  </a:moveTo>
                  <a:cubicBezTo>
                    <a:pt x="1960533" y="118645"/>
                    <a:pt x="8252385" y="116012"/>
                    <a:pt x="11321143" y="0"/>
                  </a:cubicBezTo>
                  <a:cubicBezTo>
                    <a:pt x="11188261" y="1937073"/>
                    <a:pt x="11406094" y="3230383"/>
                    <a:pt x="11321143" y="4842695"/>
                  </a:cubicBezTo>
                  <a:cubicBezTo>
                    <a:pt x="11321628" y="4864073"/>
                    <a:pt x="11317161" y="4880834"/>
                    <a:pt x="11309294" y="4909740"/>
                  </a:cubicBezTo>
                  <a:cubicBezTo>
                    <a:pt x="11246255" y="5052544"/>
                    <a:pt x="11215260" y="5226633"/>
                    <a:pt x="11070772" y="5368925"/>
                  </a:cubicBezTo>
                  <a:cubicBezTo>
                    <a:pt x="10879463" y="5590810"/>
                    <a:pt x="10537917" y="5755893"/>
                    <a:pt x="10132410" y="5994747"/>
                  </a:cubicBezTo>
                  <a:cubicBezTo>
                    <a:pt x="10100116" y="6015847"/>
                    <a:pt x="10009596" y="6072197"/>
                    <a:pt x="9932043" y="6096000"/>
                  </a:cubicBezTo>
                  <a:cubicBezTo>
                    <a:pt x="7182646" y="6047769"/>
                    <a:pt x="2630349" y="6180455"/>
                    <a:pt x="0" y="6096000"/>
                  </a:cubicBezTo>
                  <a:cubicBezTo>
                    <a:pt x="-38581" y="3909324"/>
                    <a:pt x="63341" y="61752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8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1321143"/>
                        <a:gd name="connsiteY0" fmla="*/ 0 h 6096000"/>
                        <a:gd name="connsiteX1" fmla="*/ 11321143 w 11321143"/>
                        <a:gd name="connsiteY1" fmla="*/ 0 h 6096000"/>
                        <a:gd name="connsiteX2" fmla="*/ 11321143 w 11321143"/>
                        <a:gd name="connsiteY2" fmla="*/ 4842695 h 6096000"/>
                        <a:gd name="connsiteX3" fmla="*/ 11309294 w 11321143"/>
                        <a:gd name="connsiteY3" fmla="*/ 4909740 h 6096000"/>
                        <a:gd name="connsiteX4" fmla="*/ 11070772 w 11321143"/>
                        <a:gd name="connsiteY4" fmla="*/ 5368925 h 6096000"/>
                        <a:gd name="connsiteX5" fmla="*/ 10132410 w 11321143"/>
                        <a:gd name="connsiteY5" fmla="*/ 5994747 h 6096000"/>
                        <a:gd name="connsiteX6" fmla="*/ 9932043 w 11321143"/>
                        <a:gd name="connsiteY6" fmla="*/ 6096000 h 6096000"/>
                        <a:gd name="connsiteX7" fmla="*/ 0 w 11321143"/>
                        <a:gd name="connsiteY7" fmla="*/ 6096000 h 6096000"/>
                        <a:gd name="connsiteX8" fmla="*/ 0 w 11321143"/>
                        <a:gd name="connsiteY8" fmla="*/ 0 h 6096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1321143" h="6096000">
                          <a:moveTo>
                            <a:pt x="0" y="0"/>
                          </a:moveTo>
                          <a:lnTo>
                            <a:pt x="11321143" y="0"/>
                          </a:lnTo>
                          <a:lnTo>
                            <a:pt x="11321143" y="4842695"/>
                          </a:lnTo>
                          <a:lnTo>
                            <a:pt x="11309294" y="4909740"/>
                          </a:lnTo>
                          <a:cubicBezTo>
                            <a:pt x="11273708" y="5067564"/>
                            <a:pt x="11205180" y="5221817"/>
                            <a:pt x="11070772" y="5368925"/>
                          </a:cubicBezTo>
                          <a:cubicBezTo>
                            <a:pt x="10869159" y="5589588"/>
                            <a:pt x="10519314" y="5794177"/>
                            <a:pt x="10132410" y="5994747"/>
                          </a:cubicBezTo>
                          <a:lnTo>
                            <a:pt x="9932043" y="6096000"/>
                          </a:lnTo>
                          <a:lnTo>
                            <a:pt x="0" y="609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6F51706-9F01-E6A5-4868-5A99973CA9F4}"/>
                </a:ext>
              </a:extLst>
            </p:cNvPr>
            <p:cNvSpPr/>
            <p:nvPr/>
          </p:nvSpPr>
          <p:spPr>
            <a:xfrm>
              <a:off x="435428" y="300718"/>
              <a:ext cx="11321143" cy="109446"/>
            </a:xfrm>
            <a:prstGeom prst="rect">
              <a:avLst/>
            </a:prstGeom>
            <a:solidFill>
              <a:srgbClr val="04296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EA01D03-48DA-668C-FE6C-03F83B22D33A}"/>
                </a:ext>
              </a:extLst>
            </p:cNvPr>
            <p:cNvGrpSpPr/>
            <p:nvPr/>
          </p:nvGrpSpPr>
          <p:grpSpPr>
            <a:xfrm>
              <a:off x="805492" y="183108"/>
              <a:ext cx="221373" cy="472497"/>
              <a:chOff x="805492" y="183108"/>
              <a:chExt cx="221373" cy="472497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3DA3524-AA0D-08F2-44C7-362B48D2EAF2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弧形 16">
                <a:extLst>
                  <a:ext uri="{FF2B5EF4-FFF2-40B4-BE49-F238E27FC236}">
                    <a16:creationId xmlns:a16="http://schemas.microsoft.com/office/drawing/2014/main" id="{FDAADDAF-89F1-AE71-A1FB-9AB4BBAFC5FB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弧形 15">
                <a:extLst>
                  <a:ext uri="{FF2B5EF4-FFF2-40B4-BE49-F238E27FC236}">
                    <a16:creationId xmlns:a16="http://schemas.microsoft.com/office/drawing/2014/main" id="{52D6A36C-DB74-705F-A1FC-87F3973C18E2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19402B8E-FB3F-DA72-F356-18DCFF11EAD7}"/>
                </a:ext>
              </a:extLst>
            </p:cNvPr>
            <p:cNvSpPr/>
            <p:nvPr/>
          </p:nvSpPr>
          <p:spPr>
            <a:xfrm>
              <a:off x="10391877" y="5246315"/>
              <a:ext cx="1383744" cy="1230685"/>
            </a:xfrm>
            <a:custGeom>
              <a:avLst/>
              <a:gdLst>
                <a:gd name="connsiteX0" fmla="*/ 1383744 w 1383744"/>
                <a:gd name="connsiteY0" fmla="*/ 0 h 1230685"/>
                <a:gd name="connsiteX1" fmla="*/ 1375760 w 1383744"/>
                <a:gd name="connsiteY1" fmla="*/ 45178 h 1230685"/>
                <a:gd name="connsiteX2" fmla="*/ 1137238 w 1383744"/>
                <a:gd name="connsiteY2" fmla="*/ 504363 h 1230685"/>
                <a:gd name="connsiteX3" fmla="*/ 198876 w 1383744"/>
                <a:gd name="connsiteY3" fmla="*/ 1130185 h 1230685"/>
                <a:gd name="connsiteX4" fmla="*/ 0 w 1383744"/>
                <a:gd name="connsiteY4" fmla="*/ 1230685 h 1230685"/>
                <a:gd name="connsiteX5" fmla="*/ 108451 w 1383744"/>
                <a:gd name="connsiteY5" fmla="*/ 1104295 h 1230685"/>
                <a:gd name="connsiteX6" fmla="*/ 295863 w 1383744"/>
                <a:gd name="connsiteY6" fmla="*/ 722644 h 1230685"/>
                <a:gd name="connsiteX7" fmla="*/ 310944 w 1383744"/>
                <a:gd name="connsiteY7" fmla="*/ 125744 h 1230685"/>
                <a:gd name="connsiteX8" fmla="*/ 1023731 w 1383744"/>
                <a:gd name="connsiteY8" fmla="*/ 218613 h 1230685"/>
                <a:gd name="connsiteX9" fmla="*/ 1344959 w 1383744"/>
                <a:gd name="connsiteY9" fmla="*/ 40094 h 123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744" h="1230685">
                  <a:moveTo>
                    <a:pt x="1383744" y="0"/>
                  </a:moveTo>
                  <a:lnTo>
                    <a:pt x="1375760" y="45178"/>
                  </a:lnTo>
                  <a:cubicBezTo>
                    <a:pt x="1340174" y="203002"/>
                    <a:pt x="1271646" y="357255"/>
                    <a:pt x="1137238" y="504363"/>
                  </a:cubicBezTo>
                  <a:cubicBezTo>
                    <a:pt x="935625" y="725026"/>
                    <a:pt x="585780" y="929615"/>
                    <a:pt x="198876" y="1130185"/>
                  </a:cubicBezTo>
                  <a:lnTo>
                    <a:pt x="0" y="1230685"/>
                  </a:lnTo>
                  <a:lnTo>
                    <a:pt x="108451" y="1104295"/>
                  </a:lnTo>
                  <a:cubicBezTo>
                    <a:pt x="209542" y="972278"/>
                    <a:pt x="255382" y="862642"/>
                    <a:pt x="295863" y="722644"/>
                  </a:cubicBezTo>
                  <a:cubicBezTo>
                    <a:pt x="349838" y="535980"/>
                    <a:pt x="332111" y="286611"/>
                    <a:pt x="310944" y="125744"/>
                  </a:cubicBezTo>
                  <a:cubicBezTo>
                    <a:pt x="566002" y="181835"/>
                    <a:pt x="836538" y="248246"/>
                    <a:pt x="1023731" y="218613"/>
                  </a:cubicBezTo>
                  <a:cubicBezTo>
                    <a:pt x="1164126" y="196389"/>
                    <a:pt x="1256300" y="127282"/>
                    <a:pt x="1344959" y="400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739C0472-E474-A4B3-B929-3B41F863025F}"/>
                </a:ext>
              </a:extLst>
            </p:cNvPr>
            <p:cNvGrpSpPr/>
            <p:nvPr/>
          </p:nvGrpSpPr>
          <p:grpSpPr>
            <a:xfrm>
              <a:off x="1602476" y="183108"/>
              <a:ext cx="221373" cy="472497"/>
              <a:chOff x="805492" y="183108"/>
              <a:chExt cx="221373" cy="472497"/>
            </a:xfrm>
          </p:grpSpPr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6FE8DEED-B295-FD00-DF50-88613790E5F9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弧形 108">
                <a:extLst>
                  <a:ext uri="{FF2B5EF4-FFF2-40B4-BE49-F238E27FC236}">
                    <a16:creationId xmlns:a16="http://schemas.microsoft.com/office/drawing/2014/main" id="{BEA3D2D2-AD27-916A-F3A6-91FE69EC56D8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弧形 109">
                <a:extLst>
                  <a:ext uri="{FF2B5EF4-FFF2-40B4-BE49-F238E27FC236}">
                    <a16:creationId xmlns:a16="http://schemas.microsoft.com/office/drawing/2014/main" id="{3850DD2B-7F04-A018-8CD0-A705A292AA74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4CC541C0-A8E7-95BF-A40B-C338790C0FC3}"/>
                </a:ext>
              </a:extLst>
            </p:cNvPr>
            <p:cNvGrpSpPr/>
            <p:nvPr/>
          </p:nvGrpSpPr>
          <p:grpSpPr>
            <a:xfrm>
              <a:off x="2399460" y="183108"/>
              <a:ext cx="221373" cy="472497"/>
              <a:chOff x="805492" y="183108"/>
              <a:chExt cx="221373" cy="472497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F87BD11A-4032-EC72-0D1D-B8DB45906CD2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弧形 112">
                <a:extLst>
                  <a:ext uri="{FF2B5EF4-FFF2-40B4-BE49-F238E27FC236}">
                    <a16:creationId xmlns:a16="http://schemas.microsoft.com/office/drawing/2014/main" id="{B5AF9933-8E68-938A-F3A5-629C7CE0520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弧形 113">
                <a:extLst>
                  <a:ext uri="{FF2B5EF4-FFF2-40B4-BE49-F238E27FC236}">
                    <a16:creationId xmlns:a16="http://schemas.microsoft.com/office/drawing/2014/main" id="{7550CA41-13D8-A46B-C9B1-0566880DB7D3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E8C3430-CF74-EFE9-F27E-42E538301B13}"/>
                </a:ext>
              </a:extLst>
            </p:cNvPr>
            <p:cNvGrpSpPr/>
            <p:nvPr/>
          </p:nvGrpSpPr>
          <p:grpSpPr>
            <a:xfrm>
              <a:off x="3196444" y="183108"/>
              <a:ext cx="221373" cy="472497"/>
              <a:chOff x="805492" y="183108"/>
              <a:chExt cx="221373" cy="472497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B3BE5E86-0255-5728-30B5-938D0E1EE5F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弧形 116">
                <a:extLst>
                  <a:ext uri="{FF2B5EF4-FFF2-40B4-BE49-F238E27FC236}">
                    <a16:creationId xmlns:a16="http://schemas.microsoft.com/office/drawing/2014/main" id="{A5220D09-0F8D-D903-87AC-D0CE153B55D5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8" name="弧形 117">
                <a:extLst>
                  <a:ext uri="{FF2B5EF4-FFF2-40B4-BE49-F238E27FC236}">
                    <a16:creationId xmlns:a16="http://schemas.microsoft.com/office/drawing/2014/main" id="{CDAC760E-6564-2C3A-F74C-C5E8E702AF1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A9EF5B87-4188-7DDA-2917-060541058838}"/>
                </a:ext>
              </a:extLst>
            </p:cNvPr>
            <p:cNvGrpSpPr/>
            <p:nvPr/>
          </p:nvGrpSpPr>
          <p:grpSpPr>
            <a:xfrm>
              <a:off x="3993428" y="183108"/>
              <a:ext cx="221373" cy="472497"/>
              <a:chOff x="805492" y="183108"/>
              <a:chExt cx="221373" cy="472497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471ADCB5-9853-B876-1FA7-AA7969B8F45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弧形 120">
                <a:extLst>
                  <a:ext uri="{FF2B5EF4-FFF2-40B4-BE49-F238E27FC236}">
                    <a16:creationId xmlns:a16="http://schemas.microsoft.com/office/drawing/2014/main" id="{1826CCCF-9E6A-6AB9-AB43-B517B552D1F1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2" name="弧形 121">
                <a:extLst>
                  <a:ext uri="{FF2B5EF4-FFF2-40B4-BE49-F238E27FC236}">
                    <a16:creationId xmlns:a16="http://schemas.microsoft.com/office/drawing/2014/main" id="{75C0091C-F41B-250C-4384-67C7148F979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EF962A91-BB03-A734-1155-A45C0CAD1F9D}"/>
                </a:ext>
              </a:extLst>
            </p:cNvPr>
            <p:cNvGrpSpPr/>
            <p:nvPr/>
          </p:nvGrpSpPr>
          <p:grpSpPr>
            <a:xfrm>
              <a:off x="4790412" y="183108"/>
              <a:ext cx="221373" cy="472497"/>
              <a:chOff x="805492" y="183108"/>
              <a:chExt cx="221373" cy="472497"/>
            </a:xfrm>
          </p:grpSpPr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3724A95C-D979-3422-C8F7-B9E6780EC3C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弧形 124">
                <a:extLst>
                  <a:ext uri="{FF2B5EF4-FFF2-40B4-BE49-F238E27FC236}">
                    <a16:creationId xmlns:a16="http://schemas.microsoft.com/office/drawing/2014/main" id="{8C63B3FA-CDC4-577B-854B-04660AB58E93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弧形 125">
                <a:extLst>
                  <a:ext uri="{FF2B5EF4-FFF2-40B4-BE49-F238E27FC236}">
                    <a16:creationId xmlns:a16="http://schemas.microsoft.com/office/drawing/2014/main" id="{F972F9DF-C114-9C6D-1FB9-8EB8E644795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A6464304-39F6-F378-378B-1001E66B5BC8}"/>
                </a:ext>
              </a:extLst>
            </p:cNvPr>
            <p:cNvGrpSpPr/>
            <p:nvPr/>
          </p:nvGrpSpPr>
          <p:grpSpPr>
            <a:xfrm>
              <a:off x="5587396" y="183108"/>
              <a:ext cx="221373" cy="472497"/>
              <a:chOff x="805492" y="183108"/>
              <a:chExt cx="221373" cy="472497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5505B7A1-B3E4-C131-CB16-E355E06A178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弧形 128">
                <a:extLst>
                  <a:ext uri="{FF2B5EF4-FFF2-40B4-BE49-F238E27FC236}">
                    <a16:creationId xmlns:a16="http://schemas.microsoft.com/office/drawing/2014/main" id="{03E8DF03-8AA1-79BF-F8BD-4CA6FCF2E8B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0" name="弧形 129">
                <a:extLst>
                  <a:ext uri="{FF2B5EF4-FFF2-40B4-BE49-F238E27FC236}">
                    <a16:creationId xmlns:a16="http://schemas.microsoft.com/office/drawing/2014/main" id="{BB3BFD94-3AE8-A1D9-B30C-FF1623D5C936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CD379E85-6A26-6468-A7CD-270DCFBBC622}"/>
                </a:ext>
              </a:extLst>
            </p:cNvPr>
            <p:cNvGrpSpPr/>
            <p:nvPr/>
          </p:nvGrpSpPr>
          <p:grpSpPr>
            <a:xfrm>
              <a:off x="6384380" y="183108"/>
              <a:ext cx="221373" cy="472497"/>
              <a:chOff x="805492" y="183108"/>
              <a:chExt cx="221373" cy="472497"/>
            </a:xfrm>
          </p:grpSpPr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1442CFF1-6B67-CD5F-EDCC-A17D58C51B5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弧形 132">
                <a:extLst>
                  <a:ext uri="{FF2B5EF4-FFF2-40B4-BE49-F238E27FC236}">
                    <a16:creationId xmlns:a16="http://schemas.microsoft.com/office/drawing/2014/main" id="{7500378F-1354-3ACD-2DC7-043E59DF03B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弧形 133">
                <a:extLst>
                  <a:ext uri="{FF2B5EF4-FFF2-40B4-BE49-F238E27FC236}">
                    <a16:creationId xmlns:a16="http://schemas.microsoft.com/office/drawing/2014/main" id="{01039A0D-C1E1-B585-B58B-A894E0F8BE7A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BDF448CF-35B0-4858-07FF-1BAB3CF16711}"/>
                </a:ext>
              </a:extLst>
            </p:cNvPr>
            <p:cNvGrpSpPr/>
            <p:nvPr/>
          </p:nvGrpSpPr>
          <p:grpSpPr>
            <a:xfrm>
              <a:off x="7181364" y="183108"/>
              <a:ext cx="221373" cy="472497"/>
              <a:chOff x="805492" y="183108"/>
              <a:chExt cx="221373" cy="472497"/>
            </a:xfrm>
          </p:grpSpPr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CEDC6F1E-9FCD-70CE-E04C-1468B6DB543F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弧形 136">
                <a:extLst>
                  <a:ext uri="{FF2B5EF4-FFF2-40B4-BE49-F238E27FC236}">
                    <a16:creationId xmlns:a16="http://schemas.microsoft.com/office/drawing/2014/main" id="{D643AB2C-13AA-07A2-915E-C5165437D37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8" name="弧形 137">
                <a:extLst>
                  <a:ext uri="{FF2B5EF4-FFF2-40B4-BE49-F238E27FC236}">
                    <a16:creationId xmlns:a16="http://schemas.microsoft.com/office/drawing/2014/main" id="{DC78C16F-BEE2-A687-49B4-82A49C2FBB9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1FBA4EA5-62BE-4E3F-5848-DB1DC6C75263}"/>
                </a:ext>
              </a:extLst>
            </p:cNvPr>
            <p:cNvGrpSpPr/>
            <p:nvPr/>
          </p:nvGrpSpPr>
          <p:grpSpPr>
            <a:xfrm>
              <a:off x="7978348" y="183108"/>
              <a:ext cx="221373" cy="472497"/>
              <a:chOff x="805492" y="183108"/>
              <a:chExt cx="221373" cy="472497"/>
            </a:xfrm>
          </p:grpSpPr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A4494EAD-458D-7739-CCE9-B02DF7AAA484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弧形 140">
                <a:extLst>
                  <a:ext uri="{FF2B5EF4-FFF2-40B4-BE49-F238E27FC236}">
                    <a16:creationId xmlns:a16="http://schemas.microsoft.com/office/drawing/2014/main" id="{EB59FB1E-CD8F-182D-B626-9A5843DC233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2" name="弧形 141">
                <a:extLst>
                  <a:ext uri="{FF2B5EF4-FFF2-40B4-BE49-F238E27FC236}">
                    <a16:creationId xmlns:a16="http://schemas.microsoft.com/office/drawing/2014/main" id="{9CC03AA6-B605-B256-AEB4-A44C844AFCF7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F879345F-DCB4-5084-484E-77E0762BD164}"/>
                </a:ext>
              </a:extLst>
            </p:cNvPr>
            <p:cNvGrpSpPr/>
            <p:nvPr/>
          </p:nvGrpSpPr>
          <p:grpSpPr>
            <a:xfrm>
              <a:off x="8775332" y="183108"/>
              <a:ext cx="221373" cy="472497"/>
              <a:chOff x="805492" y="183108"/>
              <a:chExt cx="221373" cy="472497"/>
            </a:xfrm>
          </p:grpSpPr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5FF52351-34E2-5738-C095-D294CDF04789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弧形 144">
                <a:extLst>
                  <a:ext uri="{FF2B5EF4-FFF2-40B4-BE49-F238E27FC236}">
                    <a16:creationId xmlns:a16="http://schemas.microsoft.com/office/drawing/2014/main" id="{874759FE-2321-B622-57F9-6D3895043D26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6" name="弧形 145">
                <a:extLst>
                  <a:ext uri="{FF2B5EF4-FFF2-40B4-BE49-F238E27FC236}">
                    <a16:creationId xmlns:a16="http://schemas.microsoft.com/office/drawing/2014/main" id="{A022F923-2730-53FB-D251-F50032C1884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79DF7A88-22A7-3A96-CC69-2093014826F9}"/>
                </a:ext>
              </a:extLst>
            </p:cNvPr>
            <p:cNvGrpSpPr/>
            <p:nvPr/>
          </p:nvGrpSpPr>
          <p:grpSpPr>
            <a:xfrm>
              <a:off x="9572316" y="183108"/>
              <a:ext cx="221373" cy="472497"/>
              <a:chOff x="805492" y="183108"/>
              <a:chExt cx="221373" cy="472497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BE3EE49D-FB6C-E7FA-81A7-F1F156D78CE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弧形 148">
                <a:extLst>
                  <a:ext uri="{FF2B5EF4-FFF2-40B4-BE49-F238E27FC236}">
                    <a16:creationId xmlns:a16="http://schemas.microsoft.com/office/drawing/2014/main" id="{0C5C8F74-3082-C4F0-8961-D6C909F56954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弧形 149">
                <a:extLst>
                  <a:ext uri="{FF2B5EF4-FFF2-40B4-BE49-F238E27FC236}">
                    <a16:creationId xmlns:a16="http://schemas.microsoft.com/office/drawing/2014/main" id="{D717EEF2-B8C9-4949-FBEC-D436A8B8EA2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DFE29A25-5253-DA9B-F70B-C85394270472}"/>
                </a:ext>
              </a:extLst>
            </p:cNvPr>
            <p:cNvGrpSpPr/>
            <p:nvPr/>
          </p:nvGrpSpPr>
          <p:grpSpPr>
            <a:xfrm>
              <a:off x="10369300" y="183108"/>
              <a:ext cx="221373" cy="472497"/>
              <a:chOff x="805492" y="183108"/>
              <a:chExt cx="221373" cy="472497"/>
            </a:xfrm>
          </p:grpSpPr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1A656AFC-7574-36E6-D5C4-C9FC7CA86FA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弧形 152">
                <a:extLst>
                  <a:ext uri="{FF2B5EF4-FFF2-40B4-BE49-F238E27FC236}">
                    <a16:creationId xmlns:a16="http://schemas.microsoft.com/office/drawing/2014/main" id="{CE3A35DC-5510-D771-E16D-2A41F75194C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弧形 153">
                <a:extLst>
                  <a:ext uri="{FF2B5EF4-FFF2-40B4-BE49-F238E27FC236}">
                    <a16:creationId xmlns:a16="http://schemas.microsoft.com/office/drawing/2014/main" id="{529E517B-C0A1-3103-C18B-4F4C3021830A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6372C7F4-41AD-734B-DF4F-E6260DE36AF6}"/>
                </a:ext>
              </a:extLst>
            </p:cNvPr>
            <p:cNvGrpSpPr/>
            <p:nvPr/>
          </p:nvGrpSpPr>
          <p:grpSpPr>
            <a:xfrm>
              <a:off x="11166284" y="183108"/>
              <a:ext cx="221373" cy="472497"/>
              <a:chOff x="805492" y="183108"/>
              <a:chExt cx="221373" cy="472497"/>
            </a:xfrm>
          </p:grpSpPr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9FC3FF22-92A5-1E3E-0531-C484FF29989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弧形 156">
                <a:extLst>
                  <a:ext uri="{FF2B5EF4-FFF2-40B4-BE49-F238E27FC236}">
                    <a16:creationId xmlns:a16="http://schemas.microsoft.com/office/drawing/2014/main" id="{CAD21857-E00C-DCB2-DA27-0F213A3FE221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8" name="弧形 157">
                <a:extLst>
                  <a:ext uri="{FF2B5EF4-FFF2-40B4-BE49-F238E27FC236}">
                    <a16:creationId xmlns:a16="http://schemas.microsoft.com/office/drawing/2014/main" id="{671D1575-8889-1FD8-776D-A35F6544FD16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28D1779C-0E02-344C-87B7-011A8A92646C}"/>
                </a:ext>
              </a:extLst>
            </p:cNvPr>
            <p:cNvGrpSpPr/>
            <p:nvPr/>
          </p:nvGrpSpPr>
          <p:grpSpPr>
            <a:xfrm>
              <a:off x="808790" y="1028389"/>
              <a:ext cx="10521122" cy="4953000"/>
              <a:chOff x="808790" y="1130300"/>
              <a:chExt cx="10521122" cy="4953000"/>
            </a:xfrm>
          </p:grpSpPr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25CA6A34-C687-B7BF-E3FA-CB013ED7E109}"/>
                  </a:ext>
                </a:extLst>
              </p:cNvPr>
              <p:cNvCxnSpPr/>
              <p:nvPr/>
            </p:nvCxnSpPr>
            <p:spPr>
              <a:xfrm>
                <a:off x="808790" y="11303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DD5D3456-2AEE-1FB2-DCCE-5C64250FDB5C}"/>
                  </a:ext>
                </a:extLst>
              </p:cNvPr>
              <p:cNvCxnSpPr/>
              <p:nvPr/>
            </p:nvCxnSpPr>
            <p:spPr>
              <a:xfrm>
                <a:off x="808790" y="16256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EFEEC05C-142E-9643-4B62-BD80DA4B9F3C}"/>
                  </a:ext>
                </a:extLst>
              </p:cNvPr>
              <p:cNvCxnSpPr/>
              <p:nvPr/>
            </p:nvCxnSpPr>
            <p:spPr>
              <a:xfrm>
                <a:off x="808790" y="21209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E69C4893-B645-5320-B451-7EA07FF8EBAE}"/>
                  </a:ext>
                </a:extLst>
              </p:cNvPr>
              <p:cNvCxnSpPr/>
              <p:nvPr/>
            </p:nvCxnSpPr>
            <p:spPr>
              <a:xfrm>
                <a:off x="808790" y="26162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799AC3F5-D7A4-F7D5-87B2-4EA30A48E290}"/>
                  </a:ext>
                </a:extLst>
              </p:cNvPr>
              <p:cNvCxnSpPr/>
              <p:nvPr/>
            </p:nvCxnSpPr>
            <p:spPr>
              <a:xfrm>
                <a:off x="808790" y="31115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22C77740-FCC4-935D-4675-82BE0241D4E3}"/>
                  </a:ext>
                </a:extLst>
              </p:cNvPr>
              <p:cNvCxnSpPr/>
              <p:nvPr/>
            </p:nvCxnSpPr>
            <p:spPr>
              <a:xfrm>
                <a:off x="808790" y="36068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6E4237C8-C5EF-92CC-E77E-6836F3035715}"/>
                  </a:ext>
                </a:extLst>
              </p:cNvPr>
              <p:cNvCxnSpPr/>
              <p:nvPr/>
            </p:nvCxnSpPr>
            <p:spPr>
              <a:xfrm>
                <a:off x="808790" y="41021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93B61F46-B046-5B0B-C452-D675698C0F51}"/>
                  </a:ext>
                </a:extLst>
              </p:cNvPr>
              <p:cNvCxnSpPr/>
              <p:nvPr/>
            </p:nvCxnSpPr>
            <p:spPr>
              <a:xfrm>
                <a:off x="808790" y="45974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53D28B31-8FFF-FDB3-92B8-8F32B970CA09}"/>
                  </a:ext>
                </a:extLst>
              </p:cNvPr>
              <p:cNvCxnSpPr/>
              <p:nvPr/>
            </p:nvCxnSpPr>
            <p:spPr>
              <a:xfrm>
                <a:off x="808790" y="50927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A394E6EE-18FF-8144-5707-CDAEDFDEE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90" y="5588000"/>
                <a:ext cx="9555573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A7E6CE26-5951-28FE-6171-B18291EB2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90" y="6083300"/>
                <a:ext cx="940201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6">
            <a:extLst>
              <a:ext uri="{FF2B5EF4-FFF2-40B4-BE49-F238E27FC236}">
                <a16:creationId xmlns:a16="http://schemas.microsoft.com/office/drawing/2014/main" id="{89B05E3B-FD1B-FC5E-94BD-D6A765B42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661" y="1896618"/>
            <a:ext cx="3455298" cy="315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buNone/>
            </a:pPr>
            <a:r>
              <a:rPr lang="en-US" altLang="zh-CN" sz="19900" cap="all" spc="569" dirty="0">
                <a:solidFill>
                  <a:srgbClr val="042964"/>
                </a:solidFill>
                <a:latin typeface="Aa厚底黑" panose="00020600040101010101" pitchFamily="18" charset="-122"/>
                <a:ea typeface="Aa厚底黑" panose="00020600040101010101" pitchFamily="18" charset="-122"/>
                <a:cs typeface="+mn-ea"/>
                <a:sym typeface="+mn-lt"/>
              </a:rPr>
              <a:t>01</a:t>
            </a:r>
            <a:endParaRPr lang="zh-CN" altLang="en-US" sz="19900" cap="all" spc="569" dirty="0">
              <a:solidFill>
                <a:srgbClr val="042964"/>
              </a:solidFill>
              <a:latin typeface="Aa厚底黑" panose="00020600040101010101" pitchFamily="18" charset="-122"/>
              <a:ea typeface="Aa厚底黑" panose="00020600040101010101" pitchFamily="18" charset="-122"/>
              <a:cs typeface="+mn-ea"/>
              <a:sym typeface="+mn-lt"/>
            </a:endParaRPr>
          </a:p>
        </p:txBody>
      </p: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51A1228B-4B77-7023-782E-ADE5B1A10276}"/>
              </a:ext>
            </a:extLst>
          </p:cNvPr>
          <p:cNvGrpSpPr/>
          <p:nvPr/>
        </p:nvGrpSpPr>
        <p:grpSpPr>
          <a:xfrm>
            <a:off x="1524089" y="1524198"/>
            <a:ext cx="1055619" cy="453487"/>
            <a:chOff x="3882103" y="1037009"/>
            <a:chExt cx="1419541" cy="609825"/>
          </a:xfrm>
          <a:solidFill>
            <a:srgbClr val="042964"/>
          </a:solidFill>
        </p:grpSpPr>
        <p:grpSp>
          <p:nvGrpSpPr>
            <p:cNvPr id="198" name="图形 2">
              <a:extLst>
                <a:ext uri="{FF2B5EF4-FFF2-40B4-BE49-F238E27FC236}">
                  <a16:creationId xmlns:a16="http://schemas.microsoft.com/office/drawing/2014/main" id="{5087447C-46EA-049C-269F-F522A7417B96}"/>
                </a:ext>
              </a:extLst>
            </p:cNvPr>
            <p:cNvGrpSpPr/>
            <p:nvPr/>
          </p:nvGrpSpPr>
          <p:grpSpPr>
            <a:xfrm>
              <a:off x="4454145" y="1037009"/>
              <a:ext cx="847499" cy="609013"/>
              <a:chOff x="9726108" y="-3043846"/>
              <a:chExt cx="847499" cy="609013"/>
            </a:xfrm>
            <a:grpFill/>
          </p:grpSpPr>
          <p:sp>
            <p:nvSpPr>
              <p:cNvPr id="199" name="任意多边形: 形状 198">
                <a:extLst>
                  <a:ext uri="{FF2B5EF4-FFF2-40B4-BE49-F238E27FC236}">
                    <a16:creationId xmlns:a16="http://schemas.microsoft.com/office/drawing/2014/main" id="{E0237F79-CCF6-77B3-76AC-2EE408F45B81}"/>
                  </a:ext>
                </a:extLst>
              </p:cNvPr>
              <p:cNvSpPr/>
              <p:nvPr/>
            </p:nvSpPr>
            <p:spPr>
              <a:xfrm>
                <a:off x="9726108" y="-3043846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0" name="任意多边形: 形状 199">
                <a:extLst>
                  <a:ext uri="{FF2B5EF4-FFF2-40B4-BE49-F238E27FC236}">
                    <a16:creationId xmlns:a16="http://schemas.microsoft.com/office/drawing/2014/main" id="{5158E2FF-0D97-71F0-F887-12645832045D}"/>
                  </a:ext>
                </a:extLst>
              </p:cNvPr>
              <p:cNvSpPr/>
              <p:nvPr/>
            </p:nvSpPr>
            <p:spPr>
              <a:xfrm>
                <a:off x="9726108" y="-2798047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631A7153-CD1E-E595-9562-85B85C9C0971}"/>
                  </a:ext>
                </a:extLst>
              </p:cNvPr>
              <p:cNvSpPr/>
              <p:nvPr/>
            </p:nvSpPr>
            <p:spPr>
              <a:xfrm>
                <a:off x="9726108" y="-2552248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02" name="图形 2">
              <a:extLst>
                <a:ext uri="{FF2B5EF4-FFF2-40B4-BE49-F238E27FC236}">
                  <a16:creationId xmlns:a16="http://schemas.microsoft.com/office/drawing/2014/main" id="{63D346C6-E958-AB6D-3CCF-0219793C6CF5}"/>
                </a:ext>
              </a:extLst>
            </p:cNvPr>
            <p:cNvGrpSpPr/>
            <p:nvPr/>
          </p:nvGrpSpPr>
          <p:grpSpPr>
            <a:xfrm>
              <a:off x="3882103" y="1037821"/>
              <a:ext cx="572448" cy="609013"/>
              <a:chOff x="9154066" y="-3043034"/>
              <a:chExt cx="572448" cy="609013"/>
            </a:xfrm>
            <a:grpFill/>
          </p:grpSpPr>
          <p:sp>
            <p:nvSpPr>
              <p:cNvPr id="203" name="任意多边形: 形状 202">
                <a:extLst>
                  <a:ext uri="{FF2B5EF4-FFF2-40B4-BE49-F238E27FC236}">
                    <a16:creationId xmlns:a16="http://schemas.microsoft.com/office/drawing/2014/main" id="{517E2107-A98A-BAE2-1215-A3B2719BC7FF}"/>
                  </a:ext>
                </a:extLst>
              </p:cNvPr>
              <p:cNvSpPr/>
              <p:nvPr/>
            </p:nvSpPr>
            <p:spPr>
              <a:xfrm>
                <a:off x="9154066" y="-3043034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752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4" name="任意多边形: 形状 203">
                <a:extLst>
                  <a:ext uri="{FF2B5EF4-FFF2-40B4-BE49-F238E27FC236}">
                    <a16:creationId xmlns:a16="http://schemas.microsoft.com/office/drawing/2014/main" id="{5606904F-B621-1BC4-0540-55DF42BD0440}"/>
                  </a:ext>
                </a:extLst>
              </p:cNvPr>
              <p:cNvSpPr/>
              <p:nvPr/>
            </p:nvSpPr>
            <p:spPr>
              <a:xfrm>
                <a:off x="9154066" y="-2797235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345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5" name="任意多边形: 形状 204">
                <a:extLst>
                  <a:ext uri="{FF2B5EF4-FFF2-40B4-BE49-F238E27FC236}">
                    <a16:creationId xmlns:a16="http://schemas.microsoft.com/office/drawing/2014/main" id="{4872F4A1-C640-FFA4-B4AB-8949F16E62BA}"/>
                  </a:ext>
                </a:extLst>
              </p:cNvPr>
              <p:cNvSpPr/>
              <p:nvPr/>
            </p:nvSpPr>
            <p:spPr>
              <a:xfrm>
                <a:off x="9154066" y="-2551436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345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4" name="图形 2">
            <a:extLst>
              <a:ext uri="{FF2B5EF4-FFF2-40B4-BE49-F238E27FC236}">
                <a16:creationId xmlns:a16="http://schemas.microsoft.com/office/drawing/2014/main" id="{AA296C1A-D29B-3E5A-843B-2CE9F778173F}"/>
              </a:ext>
            </a:extLst>
          </p:cNvPr>
          <p:cNvGrpSpPr/>
          <p:nvPr/>
        </p:nvGrpSpPr>
        <p:grpSpPr>
          <a:xfrm>
            <a:off x="7552495" y="4691023"/>
            <a:ext cx="841831" cy="842658"/>
            <a:chOff x="12205072" y="-1145302"/>
            <a:chExt cx="670921" cy="671580"/>
          </a:xfrm>
          <a:solidFill>
            <a:srgbClr val="042964"/>
          </a:solidFill>
        </p:grpSpPr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4D7CE342-58F9-2B7A-2F32-94D1543C63CE}"/>
                </a:ext>
              </a:extLst>
            </p:cNvPr>
            <p:cNvSpPr/>
            <p:nvPr/>
          </p:nvSpPr>
          <p:spPr>
            <a:xfrm>
              <a:off x="12349150" y="-598348"/>
              <a:ext cx="18485" cy="18181"/>
            </a:xfrm>
            <a:custGeom>
              <a:avLst/>
              <a:gdLst>
                <a:gd name="connsiteX0" fmla="*/ 9649 w 18485"/>
                <a:gd name="connsiteY0" fmla="*/ 18181 h 18181"/>
                <a:gd name="connsiteX1" fmla="*/ 3149 w 18485"/>
                <a:gd name="connsiteY1" fmla="*/ 15743 h 18181"/>
                <a:gd name="connsiteX2" fmla="*/ 2743 w 18485"/>
                <a:gd name="connsiteY2" fmla="*/ 15337 h 18181"/>
                <a:gd name="connsiteX3" fmla="*/ 2743 w 18485"/>
                <a:gd name="connsiteY3" fmla="*/ 2742 h 18181"/>
                <a:gd name="connsiteX4" fmla="*/ 15337 w 18485"/>
                <a:gd name="connsiteY4" fmla="*/ 2742 h 18181"/>
                <a:gd name="connsiteX5" fmla="*/ 15744 w 18485"/>
                <a:gd name="connsiteY5" fmla="*/ 3149 h 18181"/>
                <a:gd name="connsiteX6" fmla="*/ 15744 w 18485"/>
                <a:gd name="connsiteY6" fmla="*/ 15743 h 18181"/>
                <a:gd name="connsiteX7" fmla="*/ 9649 w 18485"/>
                <a:gd name="connsiteY7" fmla="*/ 18181 h 1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85" h="18181">
                  <a:moveTo>
                    <a:pt x="9649" y="18181"/>
                  </a:moveTo>
                  <a:cubicBezTo>
                    <a:pt x="7211" y="18181"/>
                    <a:pt x="5180" y="17368"/>
                    <a:pt x="3149" y="15743"/>
                  </a:cubicBezTo>
                  <a:lnTo>
                    <a:pt x="2743" y="15337"/>
                  </a:lnTo>
                  <a:cubicBezTo>
                    <a:pt x="-914" y="11681"/>
                    <a:pt x="-914" y="6399"/>
                    <a:pt x="2743" y="2742"/>
                  </a:cubicBezTo>
                  <a:cubicBezTo>
                    <a:pt x="6399" y="-914"/>
                    <a:pt x="11681" y="-914"/>
                    <a:pt x="15337" y="2742"/>
                  </a:cubicBezTo>
                  <a:lnTo>
                    <a:pt x="15744" y="3149"/>
                  </a:lnTo>
                  <a:cubicBezTo>
                    <a:pt x="19400" y="6805"/>
                    <a:pt x="19400" y="12087"/>
                    <a:pt x="15744" y="15743"/>
                  </a:cubicBezTo>
                  <a:cubicBezTo>
                    <a:pt x="14119" y="17368"/>
                    <a:pt x="12087" y="18181"/>
                    <a:pt x="9649" y="18181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43AE8970-9224-7FDF-F3FD-0DA0AC3CEE42}"/>
                </a:ext>
              </a:extLst>
            </p:cNvPr>
            <p:cNvSpPr/>
            <p:nvPr/>
          </p:nvSpPr>
          <p:spPr>
            <a:xfrm>
              <a:off x="12205072" y="-675084"/>
              <a:ext cx="201110" cy="201362"/>
            </a:xfrm>
            <a:custGeom>
              <a:avLst/>
              <a:gdLst>
                <a:gd name="connsiteX0" fmla="*/ 8686 w 201110"/>
                <a:gd name="connsiteY0" fmla="*/ 201363 h 201362"/>
                <a:gd name="connsiteX1" fmla="*/ 2592 w 201110"/>
                <a:gd name="connsiteY1" fmla="*/ 198925 h 201362"/>
                <a:gd name="connsiteX2" fmla="*/ 560 w 201110"/>
                <a:gd name="connsiteY2" fmla="*/ 189581 h 201362"/>
                <a:gd name="connsiteX3" fmla="*/ 68002 w 201110"/>
                <a:gd name="connsiteY3" fmla="*/ 6349 h 201362"/>
                <a:gd name="connsiteX4" fmla="*/ 68002 w 201110"/>
                <a:gd name="connsiteY4" fmla="*/ 6349 h 201362"/>
                <a:gd name="connsiteX5" fmla="*/ 68002 w 201110"/>
                <a:gd name="connsiteY5" fmla="*/ 5942 h 201362"/>
                <a:gd name="connsiteX6" fmla="*/ 74503 w 201110"/>
                <a:gd name="connsiteY6" fmla="*/ 255 h 201362"/>
                <a:gd name="connsiteX7" fmla="*/ 82628 w 201110"/>
                <a:gd name="connsiteY7" fmla="*/ 2692 h 201362"/>
                <a:gd name="connsiteX8" fmla="*/ 82628 w 201110"/>
                <a:gd name="connsiteY8" fmla="*/ 2692 h 201362"/>
                <a:gd name="connsiteX9" fmla="*/ 83847 w 201110"/>
                <a:gd name="connsiteY9" fmla="*/ 13662 h 201362"/>
                <a:gd name="connsiteX10" fmla="*/ 23311 w 201110"/>
                <a:gd name="connsiteY10" fmla="*/ 177799 h 201362"/>
                <a:gd name="connsiteX11" fmla="*/ 187449 w 201110"/>
                <a:gd name="connsiteY11" fmla="*/ 117263 h 201362"/>
                <a:gd name="connsiteX12" fmla="*/ 198418 w 201110"/>
                <a:gd name="connsiteY12" fmla="*/ 118482 h 201362"/>
                <a:gd name="connsiteX13" fmla="*/ 198418 w 201110"/>
                <a:gd name="connsiteY13" fmla="*/ 118482 h 201362"/>
                <a:gd name="connsiteX14" fmla="*/ 200856 w 201110"/>
                <a:gd name="connsiteY14" fmla="*/ 126608 h 201362"/>
                <a:gd name="connsiteX15" fmla="*/ 195168 w 201110"/>
                <a:gd name="connsiteY15" fmla="*/ 133108 h 201362"/>
                <a:gd name="connsiteX16" fmla="*/ 194762 w 201110"/>
                <a:gd name="connsiteY16" fmla="*/ 133108 h 201362"/>
                <a:gd name="connsiteX17" fmla="*/ 194762 w 201110"/>
                <a:gd name="connsiteY17" fmla="*/ 133108 h 201362"/>
                <a:gd name="connsiteX18" fmla="*/ 194762 w 201110"/>
                <a:gd name="connsiteY18" fmla="*/ 133108 h 201362"/>
                <a:gd name="connsiteX19" fmla="*/ 11529 w 201110"/>
                <a:gd name="connsiteY19" fmla="*/ 200550 h 201362"/>
                <a:gd name="connsiteX20" fmla="*/ 8686 w 201110"/>
                <a:gd name="connsiteY20" fmla="*/ 201363 h 20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1110" h="201362">
                  <a:moveTo>
                    <a:pt x="8686" y="201363"/>
                  </a:moveTo>
                  <a:cubicBezTo>
                    <a:pt x="6248" y="201363"/>
                    <a:pt x="4216" y="200550"/>
                    <a:pt x="2592" y="198925"/>
                  </a:cubicBezTo>
                  <a:cubicBezTo>
                    <a:pt x="153" y="196488"/>
                    <a:pt x="-659" y="192831"/>
                    <a:pt x="560" y="189581"/>
                  </a:cubicBezTo>
                  <a:lnTo>
                    <a:pt x="68002" y="6349"/>
                  </a:lnTo>
                  <a:cubicBezTo>
                    <a:pt x="68002" y="6349"/>
                    <a:pt x="68002" y="6349"/>
                    <a:pt x="68002" y="6349"/>
                  </a:cubicBezTo>
                  <a:lnTo>
                    <a:pt x="68002" y="5942"/>
                  </a:lnTo>
                  <a:cubicBezTo>
                    <a:pt x="69221" y="3099"/>
                    <a:pt x="71659" y="1067"/>
                    <a:pt x="74503" y="255"/>
                  </a:cubicBezTo>
                  <a:cubicBezTo>
                    <a:pt x="77347" y="-558"/>
                    <a:pt x="80597" y="661"/>
                    <a:pt x="82628" y="2692"/>
                  </a:cubicBezTo>
                  <a:lnTo>
                    <a:pt x="82628" y="2692"/>
                  </a:lnTo>
                  <a:cubicBezTo>
                    <a:pt x="85472" y="5536"/>
                    <a:pt x="85879" y="10005"/>
                    <a:pt x="83847" y="13662"/>
                  </a:cubicBezTo>
                  <a:lnTo>
                    <a:pt x="23311" y="177799"/>
                  </a:lnTo>
                  <a:lnTo>
                    <a:pt x="187449" y="117263"/>
                  </a:lnTo>
                  <a:cubicBezTo>
                    <a:pt x="190699" y="115232"/>
                    <a:pt x="195574" y="115638"/>
                    <a:pt x="198418" y="118482"/>
                  </a:cubicBezTo>
                  <a:lnTo>
                    <a:pt x="198418" y="118482"/>
                  </a:lnTo>
                  <a:cubicBezTo>
                    <a:pt x="200450" y="120513"/>
                    <a:pt x="201669" y="123764"/>
                    <a:pt x="200856" y="126608"/>
                  </a:cubicBezTo>
                  <a:cubicBezTo>
                    <a:pt x="200043" y="129451"/>
                    <a:pt x="198011" y="131889"/>
                    <a:pt x="195168" y="133108"/>
                  </a:cubicBezTo>
                  <a:lnTo>
                    <a:pt x="194762" y="133108"/>
                  </a:lnTo>
                  <a:lnTo>
                    <a:pt x="194762" y="133108"/>
                  </a:lnTo>
                  <a:cubicBezTo>
                    <a:pt x="194762" y="133108"/>
                    <a:pt x="194762" y="133108"/>
                    <a:pt x="194762" y="133108"/>
                  </a:cubicBezTo>
                  <a:lnTo>
                    <a:pt x="11529" y="200550"/>
                  </a:lnTo>
                  <a:cubicBezTo>
                    <a:pt x="10717" y="201363"/>
                    <a:pt x="9498" y="201363"/>
                    <a:pt x="8686" y="201363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DF0E8606-DAAD-9849-51F5-A359CFD97F8A}"/>
                </a:ext>
              </a:extLst>
            </p:cNvPr>
            <p:cNvSpPr/>
            <p:nvPr/>
          </p:nvSpPr>
          <p:spPr>
            <a:xfrm>
              <a:off x="12310960" y="-636944"/>
              <a:ext cx="18485" cy="18181"/>
            </a:xfrm>
            <a:custGeom>
              <a:avLst/>
              <a:gdLst>
                <a:gd name="connsiteX0" fmla="*/ 9243 w 18485"/>
                <a:gd name="connsiteY0" fmla="*/ 18181 h 18181"/>
                <a:gd name="connsiteX1" fmla="*/ 3149 w 18485"/>
                <a:gd name="connsiteY1" fmla="*/ 15743 h 18181"/>
                <a:gd name="connsiteX2" fmla="*/ 2742 w 18485"/>
                <a:gd name="connsiteY2" fmla="*/ 15337 h 18181"/>
                <a:gd name="connsiteX3" fmla="*/ 2742 w 18485"/>
                <a:gd name="connsiteY3" fmla="*/ 2742 h 18181"/>
                <a:gd name="connsiteX4" fmla="*/ 15337 w 18485"/>
                <a:gd name="connsiteY4" fmla="*/ 2742 h 18181"/>
                <a:gd name="connsiteX5" fmla="*/ 15744 w 18485"/>
                <a:gd name="connsiteY5" fmla="*/ 3149 h 18181"/>
                <a:gd name="connsiteX6" fmla="*/ 15744 w 18485"/>
                <a:gd name="connsiteY6" fmla="*/ 15743 h 18181"/>
                <a:gd name="connsiteX7" fmla="*/ 9243 w 18485"/>
                <a:gd name="connsiteY7" fmla="*/ 18181 h 1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85" h="18181">
                  <a:moveTo>
                    <a:pt x="9243" y="18181"/>
                  </a:moveTo>
                  <a:cubicBezTo>
                    <a:pt x="6805" y="18181"/>
                    <a:pt x="4773" y="17368"/>
                    <a:pt x="3149" y="15743"/>
                  </a:cubicBezTo>
                  <a:lnTo>
                    <a:pt x="2742" y="15337"/>
                  </a:lnTo>
                  <a:cubicBezTo>
                    <a:pt x="-914" y="11681"/>
                    <a:pt x="-914" y="6399"/>
                    <a:pt x="2742" y="2742"/>
                  </a:cubicBezTo>
                  <a:cubicBezTo>
                    <a:pt x="6399" y="-914"/>
                    <a:pt x="11681" y="-914"/>
                    <a:pt x="15337" y="2742"/>
                  </a:cubicBezTo>
                  <a:lnTo>
                    <a:pt x="15744" y="3149"/>
                  </a:lnTo>
                  <a:cubicBezTo>
                    <a:pt x="19400" y="6805"/>
                    <a:pt x="19400" y="12087"/>
                    <a:pt x="15744" y="15743"/>
                  </a:cubicBezTo>
                  <a:cubicBezTo>
                    <a:pt x="13712" y="17368"/>
                    <a:pt x="11274" y="18181"/>
                    <a:pt x="9243" y="18181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328E17F0-94E5-7AED-0964-330D67A0F7A2}"/>
                </a:ext>
              </a:extLst>
            </p:cNvPr>
            <p:cNvSpPr/>
            <p:nvPr/>
          </p:nvSpPr>
          <p:spPr>
            <a:xfrm>
              <a:off x="12266574" y="-1107518"/>
              <a:ext cx="494340" cy="494442"/>
            </a:xfrm>
            <a:custGeom>
              <a:avLst/>
              <a:gdLst>
                <a:gd name="connsiteX0" fmla="*/ 36158 w 494340"/>
                <a:gd name="connsiteY0" fmla="*/ 494442 h 494442"/>
                <a:gd name="connsiteX1" fmla="*/ 10563 w 494340"/>
                <a:gd name="connsiteY1" fmla="*/ 483879 h 494442"/>
                <a:gd name="connsiteX2" fmla="*/ 0 w 494340"/>
                <a:gd name="connsiteY2" fmla="*/ 458283 h 494442"/>
                <a:gd name="connsiteX3" fmla="*/ 10563 w 494340"/>
                <a:gd name="connsiteY3" fmla="*/ 432688 h 494442"/>
                <a:gd name="connsiteX4" fmla="*/ 440813 w 494340"/>
                <a:gd name="connsiteY4" fmla="*/ 2438 h 494442"/>
                <a:gd name="connsiteX5" fmla="*/ 446908 w 494340"/>
                <a:gd name="connsiteY5" fmla="*/ 0 h 494442"/>
                <a:gd name="connsiteX6" fmla="*/ 453002 w 494340"/>
                <a:gd name="connsiteY6" fmla="*/ 2438 h 494442"/>
                <a:gd name="connsiteX7" fmla="*/ 491598 w 494340"/>
                <a:gd name="connsiteY7" fmla="*/ 41034 h 494442"/>
                <a:gd name="connsiteX8" fmla="*/ 491598 w 494340"/>
                <a:gd name="connsiteY8" fmla="*/ 53629 h 494442"/>
                <a:gd name="connsiteX9" fmla="*/ 61754 w 494340"/>
                <a:gd name="connsiteY9" fmla="*/ 483879 h 494442"/>
                <a:gd name="connsiteX10" fmla="*/ 36158 w 494340"/>
                <a:gd name="connsiteY10" fmla="*/ 494442 h 494442"/>
                <a:gd name="connsiteX11" fmla="*/ 446908 w 494340"/>
                <a:gd name="connsiteY11" fmla="*/ 21533 h 494442"/>
                <a:gd name="connsiteX12" fmla="*/ 23158 w 494340"/>
                <a:gd name="connsiteY12" fmla="*/ 445283 h 494442"/>
                <a:gd name="connsiteX13" fmla="*/ 17876 w 494340"/>
                <a:gd name="connsiteY13" fmla="*/ 458283 h 494442"/>
                <a:gd name="connsiteX14" fmla="*/ 23158 w 494340"/>
                <a:gd name="connsiteY14" fmla="*/ 471284 h 494442"/>
                <a:gd name="connsiteX15" fmla="*/ 36158 w 494340"/>
                <a:gd name="connsiteY15" fmla="*/ 476566 h 494442"/>
                <a:gd name="connsiteX16" fmla="*/ 49159 w 494340"/>
                <a:gd name="connsiteY16" fmla="*/ 471284 h 494442"/>
                <a:gd name="connsiteX17" fmla="*/ 472909 w 494340"/>
                <a:gd name="connsiteY17" fmla="*/ 47535 h 494442"/>
                <a:gd name="connsiteX18" fmla="*/ 446908 w 494340"/>
                <a:gd name="connsiteY18" fmla="*/ 21533 h 4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340" h="494442">
                  <a:moveTo>
                    <a:pt x="36158" y="494442"/>
                  </a:moveTo>
                  <a:cubicBezTo>
                    <a:pt x="26408" y="494442"/>
                    <a:pt x="17470" y="490786"/>
                    <a:pt x="10563" y="483879"/>
                  </a:cubicBezTo>
                  <a:cubicBezTo>
                    <a:pt x="3656" y="476972"/>
                    <a:pt x="0" y="468034"/>
                    <a:pt x="0" y="458283"/>
                  </a:cubicBezTo>
                  <a:cubicBezTo>
                    <a:pt x="0" y="448533"/>
                    <a:pt x="3656" y="439595"/>
                    <a:pt x="10563" y="432688"/>
                  </a:cubicBezTo>
                  <a:lnTo>
                    <a:pt x="440813" y="2438"/>
                  </a:lnTo>
                  <a:cubicBezTo>
                    <a:pt x="442438" y="813"/>
                    <a:pt x="444876" y="0"/>
                    <a:pt x="446908" y="0"/>
                  </a:cubicBezTo>
                  <a:cubicBezTo>
                    <a:pt x="449345" y="0"/>
                    <a:pt x="451376" y="813"/>
                    <a:pt x="453002" y="2438"/>
                  </a:cubicBezTo>
                  <a:lnTo>
                    <a:pt x="491598" y="41034"/>
                  </a:lnTo>
                  <a:cubicBezTo>
                    <a:pt x="495254" y="44691"/>
                    <a:pt x="495254" y="49972"/>
                    <a:pt x="491598" y="53629"/>
                  </a:cubicBezTo>
                  <a:lnTo>
                    <a:pt x="61754" y="483879"/>
                  </a:lnTo>
                  <a:cubicBezTo>
                    <a:pt x="55253" y="490786"/>
                    <a:pt x="45910" y="494442"/>
                    <a:pt x="36158" y="494442"/>
                  </a:cubicBezTo>
                  <a:close/>
                  <a:moveTo>
                    <a:pt x="446908" y="21533"/>
                  </a:moveTo>
                  <a:lnTo>
                    <a:pt x="23158" y="445283"/>
                  </a:lnTo>
                  <a:cubicBezTo>
                    <a:pt x="19502" y="448939"/>
                    <a:pt x="17876" y="453408"/>
                    <a:pt x="17876" y="458283"/>
                  </a:cubicBezTo>
                  <a:cubicBezTo>
                    <a:pt x="17876" y="463159"/>
                    <a:pt x="19907" y="468034"/>
                    <a:pt x="23158" y="471284"/>
                  </a:cubicBezTo>
                  <a:cubicBezTo>
                    <a:pt x="26814" y="474941"/>
                    <a:pt x="31283" y="476566"/>
                    <a:pt x="36158" y="476566"/>
                  </a:cubicBezTo>
                  <a:cubicBezTo>
                    <a:pt x="41034" y="476566"/>
                    <a:pt x="45910" y="474535"/>
                    <a:pt x="49159" y="471284"/>
                  </a:cubicBezTo>
                  <a:lnTo>
                    <a:pt x="472909" y="47535"/>
                  </a:lnTo>
                  <a:lnTo>
                    <a:pt x="446908" y="21533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082D5D93-8B44-0A6E-B6B7-7C0ED666C031}"/>
                </a:ext>
              </a:extLst>
            </p:cNvPr>
            <p:cNvSpPr/>
            <p:nvPr/>
          </p:nvSpPr>
          <p:spPr>
            <a:xfrm>
              <a:off x="12305577" y="-1068921"/>
              <a:ext cx="494341" cy="494442"/>
            </a:xfrm>
            <a:custGeom>
              <a:avLst/>
              <a:gdLst>
                <a:gd name="connsiteX0" fmla="*/ 36159 w 494341"/>
                <a:gd name="connsiteY0" fmla="*/ 494442 h 494442"/>
                <a:gd name="connsiteX1" fmla="*/ 10564 w 494341"/>
                <a:gd name="connsiteY1" fmla="*/ 483879 h 494442"/>
                <a:gd name="connsiteX2" fmla="*/ 0 w 494341"/>
                <a:gd name="connsiteY2" fmla="*/ 458283 h 494442"/>
                <a:gd name="connsiteX3" fmla="*/ 10564 w 494341"/>
                <a:gd name="connsiteY3" fmla="*/ 432688 h 494442"/>
                <a:gd name="connsiteX4" fmla="*/ 440813 w 494341"/>
                <a:gd name="connsiteY4" fmla="*/ 2438 h 494442"/>
                <a:gd name="connsiteX5" fmla="*/ 446908 w 494341"/>
                <a:gd name="connsiteY5" fmla="*/ 0 h 494442"/>
                <a:gd name="connsiteX6" fmla="*/ 453002 w 494341"/>
                <a:gd name="connsiteY6" fmla="*/ 2438 h 494442"/>
                <a:gd name="connsiteX7" fmla="*/ 491598 w 494341"/>
                <a:gd name="connsiteY7" fmla="*/ 41034 h 494442"/>
                <a:gd name="connsiteX8" fmla="*/ 491598 w 494341"/>
                <a:gd name="connsiteY8" fmla="*/ 53629 h 494442"/>
                <a:gd name="connsiteX9" fmla="*/ 61755 w 494341"/>
                <a:gd name="connsiteY9" fmla="*/ 483879 h 494442"/>
                <a:gd name="connsiteX10" fmla="*/ 36159 w 494341"/>
                <a:gd name="connsiteY10" fmla="*/ 494442 h 494442"/>
                <a:gd name="connsiteX11" fmla="*/ 446908 w 494341"/>
                <a:gd name="connsiteY11" fmla="*/ 21533 h 494442"/>
                <a:gd name="connsiteX12" fmla="*/ 22752 w 494341"/>
                <a:gd name="connsiteY12" fmla="*/ 445283 h 494442"/>
                <a:gd name="connsiteX13" fmla="*/ 17470 w 494341"/>
                <a:gd name="connsiteY13" fmla="*/ 458283 h 494442"/>
                <a:gd name="connsiteX14" fmla="*/ 22752 w 494341"/>
                <a:gd name="connsiteY14" fmla="*/ 471284 h 494442"/>
                <a:gd name="connsiteX15" fmla="*/ 35753 w 494341"/>
                <a:gd name="connsiteY15" fmla="*/ 476566 h 494442"/>
                <a:gd name="connsiteX16" fmla="*/ 48754 w 494341"/>
                <a:gd name="connsiteY16" fmla="*/ 471284 h 494442"/>
                <a:gd name="connsiteX17" fmla="*/ 472503 w 494341"/>
                <a:gd name="connsiteY17" fmla="*/ 47535 h 494442"/>
                <a:gd name="connsiteX18" fmla="*/ 446908 w 494341"/>
                <a:gd name="connsiteY18" fmla="*/ 21533 h 4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341" h="494442">
                  <a:moveTo>
                    <a:pt x="36159" y="494442"/>
                  </a:moveTo>
                  <a:cubicBezTo>
                    <a:pt x="26408" y="494442"/>
                    <a:pt x="17470" y="490786"/>
                    <a:pt x="10564" y="483879"/>
                  </a:cubicBezTo>
                  <a:cubicBezTo>
                    <a:pt x="3657" y="476972"/>
                    <a:pt x="0" y="468034"/>
                    <a:pt x="0" y="458283"/>
                  </a:cubicBezTo>
                  <a:cubicBezTo>
                    <a:pt x="0" y="448533"/>
                    <a:pt x="3657" y="439595"/>
                    <a:pt x="10564" y="432688"/>
                  </a:cubicBezTo>
                  <a:lnTo>
                    <a:pt x="440813" y="2438"/>
                  </a:lnTo>
                  <a:cubicBezTo>
                    <a:pt x="442439" y="813"/>
                    <a:pt x="444876" y="0"/>
                    <a:pt x="446908" y="0"/>
                  </a:cubicBezTo>
                  <a:cubicBezTo>
                    <a:pt x="448939" y="0"/>
                    <a:pt x="451377" y="813"/>
                    <a:pt x="453002" y="2438"/>
                  </a:cubicBezTo>
                  <a:lnTo>
                    <a:pt x="491598" y="41034"/>
                  </a:lnTo>
                  <a:cubicBezTo>
                    <a:pt x="495255" y="44691"/>
                    <a:pt x="495255" y="49972"/>
                    <a:pt x="491598" y="53629"/>
                  </a:cubicBezTo>
                  <a:lnTo>
                    <a:pt x="61755" y="483879"/>
                  </a:lnTo>
                  <a:cubicBezTo>
                    <a:pt x="54848" y="490786"/>
                    <a:pt x="45504" y="494442"/>
                    <a:pt x="36159" y="494442"/>
                  </a:cubicBezTo>
                  <a:close/>
                  <a:moveTo>
                    <a:pt x="446908" y="21533"/>
                  </a:moveTo>
                  <a:lnTo>
                    <a:pt x="22752" y="445283"/>
                  </a:lnTo>
                  <a:cubicBezTo>
                    <a:pt x="19096" y="448939"/>
                    <a:pt x="17470" y="453408"/>
                    <a:pt x="17470" y="458283"/>
                  </a:cubicBezTo>
                  <a:cubicBezTo>
                    <a:pt x="17470" y="463159"/>
                    <a:pt x="19502" y="468034"/>
                    <a:pt x="22752" y="471284"/>
                  </a:cubicBezTo>
                  <a:cubicBezTo>
                    <a:pt x="26408" y="474941"/>
                    <a:pt x="30878" y="476566"/>
                    <a:pt x="35753" y="476566"/>
                  </a:cubicBezTo>
                  <a:cubicBezTo>
                    <a:pt x="40628" y="476566"/>
                    <a:pt x="45504" y="474535"/>
                    <a:pt x="48754" y="471284"/>
                  </a:cubicBezTo>
                  <a:lnTo>
                    <a:pt x="472503" y="47535"/>
                  </a:lnTo>
                  <a:lnTo>
                    <a:pt x="446908" y="21533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E08AC4EB-8C8F-C397-00C8-9EAA8C963020}"/>
                </a:ext>
              </a:extLst>
            </p:cNvPr>
            <p:cNvSpPr/>
            <p:nvPr/>
          </p:nvSpPr>
          <p:spPr>
            <a:xfrm>
              <a:off x="12344173" y="-1029918"/>
              <a:ext cx="494341" cy="494442"/>
            </a:xfrm>
            <a:custGeom>
              <a:avLst/>
              <a:gdLst>
                <a:gd name="connsiteX0" fmla="*/ 36159 w 494341"/>
                <a:gd name="connsiteY0" fmla="*/ 494442 h 494442"/>
                <a:gd name="connsiteX1" fmla="*/ 10564 w 494341"/>
                <a:gd name="connsiteY1" fmla="*/ 483879 h 494442"/>
                <a:gd name="connsiteX2" fmla="*/ 0 w 494341"/>
                <a:gd name="connsiteY2" fmla="*/ 458283 h 494442"/>
                <a:gd name="connsiteX3" fmla="*/ 10564 w 494341"/>
                <a:gd name="connsiteY3" fmla="*/ 432688 h 494442"/>
                <a:gd name="connsiteX4" fmla="*/ 440813 w 494341"/>
                <a:gd name="connsiteY4" fmla="*/ 2438 h 494442"/>
                <a:gd name="connsiteX5" fmla="*/ 446908 w 494341"/>
                <a:gd name="connsiteY5" fmla="*/ 0 h 494442"/>
                <a:gd name="connsiteX6" fmla="*/ 453002 w 494341"/>
                <a:gd name="connsiteY6" fmla="*/ 2438 h 494442"/>
                <a:gd name="connsiteX7" fmla="*/ 491598 w 494341"/>
                <a:gd name="connsiteY7" fmla="*/ 41034 h 494442"/>
                <a:gd name="connsiteX8" fmla="*/ 491598 w 494341"/>
                <a:gd name="connsiteY8" fmla="*/ 53629 h 494442"/>
                <a:gd name="connsiteX9" fmla="*/ 61349 w 494341"/>
                <a:gd name="connsiteY9" fmla="*/ 483879 h 494442"/>
                <a:gd name="connsiteX10" fmla="*/ 36159 w 494341"/>
                <a:gd name="connsiteY10" fmla="*/ 494442 h 494442"/>
                <a:gd name="connsiteX11" fmla="*/ 446908 w 494341"/>
                <a:gd name="connsiteY11" fmla="*/ 21127 h 494442"/>
                <a:gd name="connsiteX12" fmla="*/ 23159 w 494341"/>
                <a:gd name="connsiteY12" fmla="*/ 444876 h 494442"/>
                <a:gd name="connsiteX13" fmla="*/ 17877 w 494341"/>
                <a:gd name="connsiteY13" fmla="*/ 457877 h 494442"/>
                <a:gd name="connsiteX14" fmla="*/ 23159 w 494341"/>
                <a:gd name="connsiteY14" fmla="*/ 470878 h 494442"/>
                <a:gd name="connsiteX15" fmla="*/ 36159 w 494341"/>
                <a:gd name="connsiteY15" fmla="*/ 476160 h 494442"/>
                <a:gd name="connsiteX16" fmla="*/ 49160 w 494341"/>
                <a:gd name="connsiteY16" fmla="*/ 470878 h 494442"/>
                <a:gd name="connsiteX17" fmla="*/ 472910 w 494341"/>
                <a:gd name="connsiteY17" fmla="*/ 47128 h 494442"/>
                <a:gd name="connsiteX18" fmla="*/ 446908 w 494341"/>
                <a:gd name="connsiteY18" fmla="*/ 21127 h 4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341" h="494442">
                  <a:moveTo>
                    <a:pt x="36159" y="494442"/>
                  </a:moveTo>
                  <a:cubicBezTo>
                    <a:pt x="26408" y="494442"/>
                    <a:pt x="17470" y="490786"/>
                    <a:pt x="10564" y="483879"/>
                  </a:cubicBezTo>
                  <a:cubicBezTo>
                    <a:pt x="3657" y="476972"/>
                    <a:pt x="0" y="468034"/>
                    <a:pt x="0" y="458283"/>
                  </a:cubicBezTo>
                  <a:cubicBezTo>
                    <a:pt x="0" y="448533"/>
                    <a:pt x="3657" y="439595"/>
                    <a:pt x="10564" y="432688"/>
                  </a:cubicBezTo>
                  <a:lnTo>
                    <a:pt x="440813" y="2438"/>
                  </a:lnTo>
                  <a:cubicBezTo>
                    <a:pt x="442439" y="813"/>
                    <a:pt x="444876" y="0"/>
                    <a:pt x="446908" y="0"/>
                  </a:cubicBezTo>
                  <a:cubicBezTo>
                    <a:pt x="448939" y="0"/>
                    <a:pt x="451377" y="813"/>
                    <a:pt x="453002" y="2438"/>
                  </a:cubicBezTo>
                  <a:lnTo>
                    <a:pt x="491598" y="41034"/>
                  </a:lnTo>
                  <a:cubicBezTo>
                    <a:pt x="495255" y="44691"/>
                    <a:pt x="495255" y="49972"/>
                    <a:pt x="491598" y="53629"/>
                  </a:cubicBezTo>
                  <a:lnTo>
                    <a:pt x="61349" y="483879"/>
                  </a:lnTo>
                  <a:cubicBezTo>
                    <a:pt x="54848" y="490380"/>
                    <a:pt x="45910" y="494442"/>
                    <a:pt x="36159" y="494442"/>
                  </a:cubicBezTo>
                  <a:close/>
                  <a:moveTo>
                    <a:pt x="446908" y="21127"/>
                  </a:moveTo>
                  <a:lnTo>
                    <a:pt x="23159" y="444876"/>
                  </a:lnTo>
                  <a:cubicBezTo>
                    <a:pt x="19502" y="448533"/>
                    <a:pt x="17877" y="453002"/>
                    <a:pt x="17877" y="457877"/>
                  </a:cubicBezTo>
                  <a:cubicBezTo>
                    <a:pt x="17877" y="462752"/>
                    <a:pt x="19908" y="467628"/>
                    <a:pt x="23159" y="470878"/>
                  </a:cubicBezTo>
                  <a:cubicBezTo>
                    <a:pt x="26815" y="474535"/>
                    <a:pt x="31284" y="476160"/>
                    <a:pt x="36159" y="476160"/>
                  </a:cubicBezTo>
                  <a:cubicBezTo>
                    <a:pt x="41035" y="476160"/>
                    <a:pt x="45910" y="474128"/>
                    <a:pt x="49160" y="470878"/>
                  </a:cubicBezTo>
                  <a:lnTo>
                    <a:pt x="472910" y="47128"/>
                  </a:lnTo>
                  <a:lnTo>
                    <a:pt x="446908" y="21127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BDC768DC-296F-6DFC-16F6-027CBCBFE8EC}"/>
                </a:ext>
              </a:extLst>
            </p:cNvPr>
            <p:cNvSpPr/>
            <p:nvPr/>
          </p:nvSpPr>
          <p:spPr>
            <a:xfrm>
              <a:off x="12700887" y="-1145302"/>
              <a:ext cx="175106" cy="175106"/>
            </a:xfrm>
            <a:custGeom>
              <a:avLst/>
              <a:gdLst>
                <a:gd name="connsiteX0" fmla="*/ 128790 w 175106"/>
                <a:gd name="connsiteY0" fmla="*/ 175106 h 175106"/>
                <a:gd name="connsiteX1" fmla="*/ 0 w 175106"/>
                <a:gd name="connsiteY1" fmla="*/ 46316 h 175106"/>
                <a:gd name="connsiteX2" fmla="*/ 46316 w 175106"/>
                <a:gd name="connsiteY2" fmla="*/ 0 h 175106"/>
                <a:gd name="connsiteX3" fmla="*/ 175107 w 175106"/>
                <a:gd name="connsiteY3" fmla="*/ 128791 h 175106"/>
                <a:gd name="connsiteX4" fmla="*/ 128790 w 175106"/>
                <a:gd name="connsiteY4" fmla="*/ 175106 h 175106"/>
                <a:gd name="connsiteX5" fmla="*/ 25189 w 175106"/>
                <a:gd name="connsiteY5" fmla="*/ 46722 h 175106"/>
                <a:gd name="connsiteX6" fmla="*/ 128790 w 175106"/>
                <a:gd name="connsiteY6" fmla="*/ 150323 h 175106"/>
                <a:gd name="connsiteX7" fmla="*/ 149918 w 175106"/>
                <a:gd name="connsiteY7" fmla="*/ 129197 h 175106"/>
                <a:gd name="connsiteX8" fmla="*/ 46316 w 175106"/>
                <a:gd name="connsiteY8" fmla="*/ 25596 h 175106"/>
                <a:gd name="connsiteX9" fmla="*/ 25189 w 175106"/>
                <a:gd name="connsiteY9" fmla="*/ 46722 h 17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106" h="175106">
                  <a:moveTo>
                    <a:pt x="128790" y="175106"/>
                  </a:moveTo>
                  <a:lnTo>
                    <a:pt x="0" y="46316"/>
                  </a:lnTo>
                  <a:lnTo>
                    <a:pt x="46316" y="0"/>
                  </a:lnTo>
                  <a:lnTo>
                    <a:pt x="175107" y="128791"/>
                  </a:lnTo>
                  <a:lnTo>
                    <a:pt x="128790" y="175106"/>
                  </a:lnTo>
                  <a:close/>
                  <a:moveTo>
                    <a:pt x="25189" y="46722"/>
                  </a:moveTo>
                  <a:lnTo>
                    <a:pt x="128790" y="150323"/>
                  </a:lnTo>
                  <a:lnTo>
                    <a:pt x="149918" y="129197"/>
                  </a:lnTo>
                  <a:lnTo>
                    <a:pt x="46316" y="25596"/>
                  </a:lnTo>
                  <a:lnTo>
                    <a:pt x="25189" y="46722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2564696C-8B5B-3B91-A7C5-A9E4F138DDEB}"/>
                </a:ext>
              </a:extLst>
            </p:cNvPr>
            <p:cNvSpPr/>
            <p:nvPr/>
          </p:nvSpPr>
          <p:spPr>
            <a:xfrm>
              <a:off x="12227266" y="-552438"/>
              <a:ext cx="55457" cy="55152"/>
            </a:xfrm>
            <a:custGeom>
              <a:avLst/>
              <a:gdLst>
                <a:gd name="connsiteX0" fmla="*/ 46215 w 55457"/>
                <a:gd name="connsiteY0" fmla="*/ 55152 h 55152"/>
                <a:gd name="connsiteX1" fmla="*/ 40120 w 55457"/>
                <a:gd name="connsiteY1" fmla="*/ 52715 h 55152"/>
                <a:gd name="connsiteX2" fmla="*/ 2743 w 55457"/>
                <a:gd name="connsiteY2" fmla="*/ 15337 h 55152"/>
                <a:gd name="connsiteX3" fmla="*/ 2743 w 55457"/>
                <a:gd name="connsiteY3" fmla="*/ 2742 h 55152"/>
                <a:gd name="connsiteX4" fmla="*/ 15337 w 55457"/>
                <a:gd name="connsiteY4" fmla="*/ 2742 h 55152"/>
                <a:gd name="connsiteX5" fmla="*/ 52715 w 55457"/>
                <a:gd name="connsiteY5" fmla="*/ 40120 h 55152"/>
                <a:gd name="connsiteX6" fmla="*/ 52715 w 55457"/>
                <a:gd name="connsiteY6" fmla="*/ 52715 h 55152"/>
                <a:gd name="connsiteX7" fmla="*/ 46215 w 55457"/>
                <a:gd name="connsiteY7" fmla="*/ 55152 h 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57" h="55152">
                  <a:moveTo>
                    <a:pt x="46215" y="55152"/>
                  </a:moveTo>
                  <a:cubicBezTo>
                    <a:pt x="43776" y="55152"/>
                    <a:pt x="41745" y="54340"/>
                    <a:pt x="40120" y="52715"/>
                  </a:cubicBezTo>
                  <a:lnTo>
                    <a:pt x="2743" y="15337"/>
                  </a:lnTo>
                  <a:cubicBezTo>
                    <a:pt x="-914" y="11681"/>
                    <a:pt x="-914" y="6399"/>
                    <a:pt x="2743" y="2742"/>
                  </a:cubicBezTo>
                  <a:cubicBezTo>
                    <a:pt x="6399" y="-914"/>
                    <a:pt x="11681" y="-914"/>
                    <a:pt x="15337" y="2742"/>
                  </a:cubicBezTo>
                  <a:lnTo>
                    <a:pt x="52715" y="40120"/>
                  </a:lnTo>
                  <a:cubicBezTo>
                    <a:pt x="56372" y="43777"/>
                    <a:pt x="56372" y="49058"/>
                    <a:pt x="52715" y="52715"/>
                  </a:cubicBezTo>
                  <a:cubicBezTo>
                    <a:pt x="51090" y="53934"/>
                    <a:pt x="48653" y="55152"/>
                    <a:pt x="46215" y="55152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23" name="图形 2">
            <a:extLst>
              <a:ext uri="{FF2B5EF4-FFF2-40B4-BE49-F238E27FC236}">
                <a16:creationId xmlns:a16="http://schemas.microsoft.com/office/drawing/2014/main" id="{983AD4ED-2CAA-8CD5-B669-B0BBA91314BC}"/>
              </a:ext>
            </a:extLst>
          </p:cNvPr>
          <p:cNvGrpSpPr/>
          <p:nvPr/>
        </p:nvGrpSpPr>
        <p:grpSpPr>
          <a:xfrm>
            <a:off x="8737463" y="1808572"/>
            <a:ext cx="466041" cy="450442"/>
            <a:chOff x="9305029" y="-1208041"/>
            <a:chExt cx="284334" cy="274817"/>
          </a:xfrm>
          <a:solidFill>
            <a:srgbClr val="042964"/>
          </a:solidFill>
        </p:grpSpPr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31CD8E06-122A-F9D9-A787-FBB7C475F6EA}"/>
                </a:ext>
              </a:extLst>
            </p:cNvPr>
            <p:cNvSpPr/>
            <p:nvPr/>
          </p:nvSpPr>
          <p:spPr>
            <a:xfrm>
              <a:off x="9305098" y="-1139645"/>
              <a:ext cx="206524" cy="206420"/>
            </a:xfrm>
            <a:custGeom>
              <a:avLst/>
              <a:gdLst>
                <a:gd name="connsiteX0" fmla="*/ 186180 w 206524"/>
                <a:gd name="connsiteY0" fmla="*/ 206421 h 206420"/>
                <a:gd name="connsiteX1" fmla="*/ 185774 w 206524"/>
                <a:gd name="connsiteY1" fmla="*/ 206421 h 206420"/>
                <a:gd name="connsiteX2" fmla="*/ 8229 w 206524"/>
                <a:gd name="connsiteY2" fmla="*/ 195045 h 206420"/>
                <a:gd name="connsiteX3" fmla="*/ 2135 w 206524"/>
                <a:gd name="connsiteY3" fmla="*/ 192201 h 206420"/>
                <a:gd name="connsiteX4" fmla="*/ 103 w 206524"/>
                <a:gd name="connsiteY4" fmla="*/ 185701 h 206420"/>
                <a:gd name="connsiteX5" fmla="*/ 11479 w 206524"/>
                <a:gd name="connsiteY5" fmla="*/ 8156 h 206420"/>
                <a:gd name="connsiteX6" fmla="*/ 20824 w 206524"/>
                <a:gd name="connsiteY6" fmla="*/ 31 h 206420"/>
                <a:gd name="connsiteX7" fmla="*/ 198368 w 206524"/>
                <a:gd name="connsiteY7" fmla="*/ 11407 h 206420"/>
                <a:gd name="connsiteX8" fmla="*/ 206494 w 206524"/>
                <a:gd name="connsiteY8" fmla="*/ 20751 h 206420"/>
                <a:gd name="connsiteX9" fmla="*/ 195118 w 206524"/>
                <a:gd name="connsiteY9" fmla="*/ 198295 h 206420"/>
                <a:gd name="connsiteX10" fmla="*/ 186180 w 206524"/>
                <a:gd name="connsiteY10" fmla="*/ 206421 h 206420"/>
                <a:gd name="connsiteX11" fmla="*/ 17980 w 206524"/>
                <a:gd name="connsiteY11" fmla="*/ 177981 h 206420"/>
                <a:gd name="connsiteX12" fmla="*/ 177648 w 206524"/>
                <a:gd name="connsiteY12" fmla="*/ 188138 h 206420"/>
                <a:gd name="connsiteX13" fmla="*/ 187805 w 206524"/>
                <a:gd name="connsiteY13" fmla="*/ 28470 h 206420"/>
                <a:gd name="connsiteX14" fmla="*/ 28137 w 206524"/>
                <a:gd name="connsiteY14" fmla="*/ 18313 h 206420"/>
                <a:gd name="connsiteX15" fmla="*/ 17980 w 206524"/>
                <a:gd name="connsiteY15" fmla="*/ 177981 h 20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6524" h="206420">
                  <a:moveTo>
                    <a:pt x="186180" y="206421"/>
                  </a:moveTo>
                  <a:cubicBezTo>
                    <a:pt x="186180" y="206421"/>
                    <a:pt x="185774" y="206421"/>
                    <a:pt x="185774" y="206421"/>
                  </a:cubicBezTo>
                  <a:lnTo>
                    <a:pt x="8229" y="195045"/>
                  </a:lnTo>
                  <a:cubicBezTo>
                    <a:pt x="5792" y="195045"/>
                    <a:pt x="3760" y="193826"/>
                    <a:pt x="2135" y="192201"/>
                  </a:cubicBezTo>
                  <a:cubicBezTo>
                    <a:pt x="510" y="190576"/>
                    <a:pt x="-302" y="188138"/>
                    <a:pt x="103" y="185701"/>
                  </a:cubicBezTo>
                  <a:lnTo>
                    <a:pt x="11479" y="8156"/>
                  </a:lnTo>
                  <a:cubicBezTo>
                    <a:pt x="11886" y="3281"/>
                    <a:pt x="15949" y="-375"/>
                    <a:pt x="20824" y="31"/>
                  </a:cubicBezTo>
                  <a:lnTo>
                    <a:pt x="198368" y="11407"/>
                  </a:lnTo>
                  <a:cubicBezTo>
                    <a:pt x="203243" y="11813"/>
                    <a:pt x="206900" y="15876"/>
                    <a:pt x="206494" y="20751"/>
                  </a:cubicBezTo>
                  <a:lnTo>
                    <a:pt x="195118" y="198295"/>
                  </a:lnTo>
                  <a:cubicBezTo>
                    <a:pt x="194712" y="202764"/>
                    <a:pt x="190649" y="206421"/>
                    <a:pt x="186180" y="206421"/>
                  </a:cubicBezTo>
                  <a:close/>
                  <a:moveTo>
                    <a:pt x="17980" y="177981"/>
                  </a:moveTo>
                  <a:lnTo>
                    <a:pt x="177648" y="188138"/>
                  </a:lnTo>
                  <a:lnTo>
                    <a:pt x="187805" y="28470"/>
                  </a:lnTo>
                  <a:lnTo>
                    <a:pt x="28137" y="18313"/>
                  </a:lnTo>
                  <a:lnTo>
                    <a:pt x="17980" y="177981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6C0DA02C-430E-7EDF-F868-5CD55784912A}"/>
                </a:ext>
              </a:extLst>
            </p:cNvPr>
            <p:cNvSpPr/>
            <p:nvPr/>
          </p:nvSpPr>
          <p:spPr>
            <a:xfrm>
              <a:off x="9382770" y="-1207900"/>
              <a:ext cx="206451" cy="206420"/>
            </a:xfrm>
            <a:custGeom>
              <a:avLst/>
              <a:gdLst>
                <a:gd name="connsiteX0" fmla="*/ 186107 w 206451"/>
                <a:gd name="connsiteY0" fmla="*/ 206421 h 206420"/>
                <a:gd name="connsiteX1" fmla="*/ 185700 w 206451"/>
                <a:gd name="connsiteY1" fmla="*/ 206421 h 206420"/>
                <a:gd name="connsiteX2" fmla="*/ 8156 w 206451"/>
                <a:gd name="connsiteY2" fmla="*/ 195045 h 206420"/>
                <a:gd name="connsiteX3" fmla="*/ 31 w 206451"/>
                <a:gd name="connsiteY3" fmla="*/ 185701 h 206420"/>
                <a:gd name="connsiteX4" fmla="*/ 11407 w 206451"/>
                <a:gd name="connsiteY4" fmla="*/ 8156 h 206420"/>
                <a:gd name="connsiteX5" fmla="*/ 20752 w 206451"/>
                <a:gd name="connsiteY5" fmla="*/ 31 h 206420"/>
                <a:gd name="connsiteX6" fmla="*/ 198296 w 206451"/>
                <a:gd name="connsiteY6" fmla="*/ 11407 h 206420"/>
                <a:gd name="connsiteX7" fmla="*/ 206421 w 206451"/>
                <a:gd name="connsiteY7" fmla="*/ 20751 h 206420"/>
                <a:gd name="connsiteX8" fmla="*/ 195045 w 206451"/>
                <a:gd name="connsiteY8" fmla="*/ 198295 h 206420"/>
                <a:gd name="connsiteX9" fmla="*/ 192201 w 206451"/>
                <a:gd name="connsiteY9" fmla="*/ 204389 h 206420"/>
                <a:gd name="connsiteX10" fmla="*/ 186107 w 206451"/>
                <a:gd name="connsiteY10" fmla="*/ 206421 h 206420"/>
                <a:gd name="connsiteX11" fmla="*/ 17907 w 206451"/>
                <a:gd name="connsiteY11" fmla="*/ 177981 h 206420"/>
                <a:gd name="connsiteX12" fmla="*/ 177575 w 206451"/>
                <a:gd name="connsiteY12" fmla="*/ 188138 h 206420"/>
                <a:gd name="connsiteX13" fmla="*/ 187732 w 206451"/>
                <a:gd name="connsiteY13" fmla="*/ 28470 h 206420"/>
                <a:gd name="connsiteX14" fmla="*/ 28064 w 206451"/>
                <a:gd name="connsiteY14" fmla="*/ 18313 h 206420"/>
                <a:gd name="connsiteX15" fmla="*/ 17907 w 206451"/>
                <a:gd name="connsiteY15" fmla="*/ 177981 h 20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6451" h="206420">
                  <a:moveTo>
                    <a:pt x="186107" y="206421"/>
                  </a:moveTo>
                  <a:cubicBezTo>
                    <a:pt x="186107" y="206421"/>
                    <a:pt x="185700" y="206421"/>
                    <a:pt x="185700" y="206421"/>
                  </a:cubicBezTo>
                  <a:lnTo>
                    <a:pt x="8156" y="195045"/>
                  </a:lnTo>
                  <a:cubicBezTo>
                    <a:pt x="3281" y="194639"/>
                    <a:pt x="-376" y="190576"/>
                    <a:pt x="31" y="185701"/>
                  </a:cubicBezTo>
                  <a:lnTo>
                    <a:pt x="11407" y="8156"/>
                  </a:lnTo>
                  <a:cubicBezTo>
                    <a:pt x="11813" y="3281"/>
                    <a:pt x="15875" y="-375"/>
                    <a:pt x="20752" y="31"/>
                  </a:cubicBezTo>
                  <a:lnTo>
                    <a:pt x="198296" y="11407"/>
                  </a:lnTo>
                  <a:cubicBezTo>
                    <a:pt x="203171" y="11813"/>
                    <a:pt x="206827" y="15876"/>
                    <a:pt x="206421" y="20751"/>
                  </a:cubicBezTo>
                  <a:lnTo>
                    <a:pt x="195045" y="198295"/>
                  </a:lnTo>
                  <a:cubicBezTo>
                    <a:pt x="195045" y="200733"/>
                    <a:pt x="193826" y="202764"/>
                    <a:pt x="192201" y="204389"/>
                  </a:cubicBezTo>
                  <a:cubicBezTo>
                    <a:pt x="190170" y="205608"/>
                    <a:pt x="188139" y="206421"/>
                    <a:pt x="186107" y="206421"/>
                  </a:cubicBezTo>
                  <a:close/>
                  <a:moveTo>
                    <a:pt x="17907" y="177981"/>
                  </a:moveTo>
                  <a:lnTo>
                    <a:pt x="177575" y="188138"/>
                  </a:lnTo>
                  <a:lnTo>
                    <a:pt x="187732" y="28470"/>
                  </a:lnTo>
                  <a:lnTo>
                    <a:pt x="28064" y="18313"/>
                  </a:lnTo>
                  <a:lnTo>
                    <a:pt x="17907" y="177981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955BBC70-0698-9741-1CEC-875E74DF364D}"/>
                </a:ext>
              </a:extLst>
            </p:cNvPr>
            <p:cNvSpPr/>
            <p:nvPr/>
          </p:nvSpPr>
          <p:spPr>
            <a:xfrm>
              <a:off x="9316405" y="-1208041"/>
              <a:ext cx="95414" cy="85897"/>
            </a:xfrm>
            <a:custGeom>
              <a:avLst/>
              <a:gdLst>
                <a:gd name="connsiteX0" fmla="*/ 8705 w 95414"/>
                <a:gd name="connsiteY0" fmla="*/ 85897 h 85897"/>
                <a:gd name="connsiteX1" fmla="*/ 2204 w 95414"/>
                <a:gd name="connsiteY1" fmla="*/ 83054 h 85897"/>
                <a:gd name="connsiteX2" fmla="*/ 3016 w 95414"/>
                <a:gd name="connsiteY2" fmla="*/ 70459 h 85897"/>
                <a:gd name="connsiteX3" fmla="*/ 80616 w 95414"/>
                <a:gd name="connsiteY3" fmla="*/ 2204 h 85897"/>
                <a:gd name="connsiteX4" fmla="*/ 93211 w 95414"/>
                <a:gd name="connsiteY4" fmla="*/ 3016 h 85897"/>
                <a:gd name="connsiteX5" fmla="*/ 92398 w 95414"/>
                <a:gd name="connsiteY5" fmla="*/ 15611 h 85897"/>
                <a:gd name="connsiteX6" fmla="*/ 14799 w 95414"/>
                <a:gd name="connsiteY6" fmla="*/ 83866 h 85897"/>
                <a:gd name="connsiteX7" fmla="*/ 8705 w 95414"/>
                <a:gd name="connsiteY7" fmla="*/ 85897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5" y="85897"/>
                  </a:moveTo>
                  <a:cubicBezTo>
                    <a:pt x="6267" y="85897"/>
                    <a:pt x="3830" y="84679"/>
                    <a:pt x="2204" y="83054"/>
                  </a:cubicBezTo>
                  <a:cubicBezTo>
                    <a:pt x="-1047" y="79397"/>
                    <a:pt x="-640" y="73709"/>
                    <a:pt x="3016" y="70459"/>
                  </a:cubicBezTo>
                  <a:lnTo>
                    <a:pt x="80616" y="2204"/>
                  </a:lnTo>
                  <a:cubicBezTo>
                    <a:pt x="84272" y="-1046"/>
                    <a:pt x="89961" y="-640"/>
                    <a:pt x="93211" y="3016"/>
                  </a:cubicBezTo>
                  <a:cubicBezTo>
                    <a:pt x="96461" y="6673"/>
                    <a:pt x="96055" y="12361"/>
                    <a:pt x="92398" y="15611"/>
                  </a:cubicBezTo>
                  <a:lnTo>
                    <a:pt x="14799" y="83866"/>
                  </a:lnTo>
                  <a:cubicBezTo>
                    <a:pt x="12768" y="85085"/>
                    <a:pt x="10736" y="85897"/>
                    <a:pt x="8705" y="85897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04F6AF95-99AD-AF41-5C63-D9AD0BFAF350}"/>
                </a:ext>
              </a:extLst>
            </p:cNvPr>
            <p:cNvSpPr/>
            <p:nvPr/>
          </p:nvSpPr>
          <p:spPr>
            <a:xfrm>
              <a:off x="9493949" y="-1196665"/>
              <a:ext cx="95414" cy="85897"/>
            </a:xfrm>
            <a:custGeom>
              <a:avLst/>
              <a:gdLst>
                <a:gd name="connsiteX0" fmla="*/ 8704 w 95414"/>
                <a:gd name="connsiteY0" fmla="*/ 85898 h 85897"/>
                <a:gd name="connsiteX1" fmla="*/ 2203 w 95414"/>
                <a:gd name="connsiteY1" fmla="*/ 83053 h 85897"/>
                <a:gd name="connsiteX2" fmla="*/ 3017 w 95414"/>
                <a:gd name="connsiteY2" fmla="*/ 70459 h 85897"/>
                <a:gd name="connsiteX3" fmla="*/ 80616 w 95414"/>
                <a:gd name="connsiteY3" fmla="*/ 2204 h 85897"/>
                <a:gd name="connsiteX4" fmla="*/ 93211 w 95414"/>
                <a:gd name="connsiteY4" fmla="*/ 3016 h 85897"/>
                <a:gd name="connsiteX5" fmla="*/ 92398 w 95414"/>
                <a:gd name="connsiteY5" fmla="*/ 15611 h 85897"/>
                <a:gd name="connsiteX6" fmla="*/ 14798 w 95414"/>
                <a:gd name="connsiteY6" fmla="*/ 83866 h 85897"/>
                <a:gd name="connsiteX7" fmla="*/ 8704 w 95414"/>
                <a:gd name="connsiteY7" fmla="*/ 85898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4" y="85898"/>
                  </a:moveTo>
                  <a:cubicBezTo>
                    <a:pt x="6266" y="85898"/>
                    <a:pt x="3829" y="84679"/>
                    <a:pt x="2203" y="83053"/>
                  </a:cubicBezTo>
                  <a:cubicBezTo>
                    <a:pt x="-1046" y="79397"/>
                    <a:pt x="-640" y="73709"/>
                    <a:pt x="3017" y="70459"/>
                  </a:cubicBezTo>
                  <a:lnTo>
                    <a:pt x="80616" y="2204"/>
                  </a:lnTo>
                  <a:cubicBezTo>
                    <a:pt x="84273" y="-1046"/>
                    <a:pt x="89960" y="-640"/>
                    <a:pt x="93211" y="3016"/>
                  </a:cubicBezTo>
                  <a:cubicBezTo>
                    <a:pt x="96461" y="6673"/>
                    <a:pt x="96054" y="12361"/>
                    <a:pt x="92398" y="15611"/>
                  </a:cubicBezTo>
                  <a:lnTo>
                    <a:pt x="14798" y="83866"/>
                  </a:lnTo>
                  <a:cubicBezTo>
                    <a:pt x="12767" y="85085"/>
                    <a:pt x="10736" y="85898"/>
                    <a:pt x="8704" y="85898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62703356-8AF5-DEF8-B60A-027B8AC1F0B3}"/>
                </a:ext>
              </a:extLst>
            </p:cNvPr>
            <p:cNvSpPr/>
            <p:nvPr/>
          </p:nvSpPr>
          <p:spPr>
            <a:xfrm>
              <a:off x="9482574" y="-1019121"/>
              <a:ext cx="95414" cy="85897"/>
            </a:xfrm>
            <a:custGeom>
              <a:avLst/>
              <a:gdLst>
                <a:gd name="connsiteX0" fmla="*/ 8704 w 95414"/>
                <a:gd name="connsiteY0" fmla="*/ 85898 h 85897"/>
                <a:gd name="connsiteX1" fmla="*/ 2204 w 95414"/>
                <a:gd name="connsiteY1" fmla="*/ 83054 h 85897"/>
                <a:gd name="connsiteX2" fmla="*/ 3017 w 95414"/>
                <a:gd name="connsiteY2" fmla="*/ 70459 h 85897"/>
                <a:gd name="connsiteX3" fmla="*/ 80615 w 95414"/>
                <a:gd name="connsiteY3" fmla="*/ 2204 h 85897"/>
                <a:gd name="connsiteX4" fmla="*/ 93210 w 95414"/>
                <a:gd name="connsiteY4" fmla="*/ 3016 h 85897"/>
                <a:gd name="connsiteX5" fmla="*/ 92398 w 95414"/>
                <a:gd name="connsiteY5" fmla="*/ 15611 h 85897"/>
                <a:gd name="connsiteX6" fmla="*/ 14798 w 95414"/>
                <a:gd name="connsiteY6" fmla="*/ 83866 h 85897"/>
                <a:gd name="connsiteX7" fmla="*/ 8704 w 95414"/>
                <a:gd name="connsiteY7" fmla="*/ 85898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4" y="85898"/>
                  </a:moveTo>
                  <a:cubicBezTo>
                    <a:pt x="6267" y="85898"/>
                    <a:pt x="3829" y="84679"/>
                    <a:pt x="2204" y="83054"/>
                  </a:cubicBezTo>
                  <a:cubicBezTo>
                    <a:pt x="-1046" y="79397"/>
                    <a:pt x="-640" y="73709"/>
                    <a:pt x="3017" y="70459"/>
                  </a:cubicBezTo>
                  <a:lnTo>
                    <a:pt x="80615" y="2204"/>
                  </a:lnTo>
                  <a:cubicBezTo>
                    <a:pt x="84273" y="-1046"/>
                    <a:pt x="89960" y="-640"/>
                    <a:pt x="93210" y="3016"/>
                  </a:cubicBezTo>
                  <a:cubicBezTo>
                    <a:pt x="96461" y="6673"/>
                    <a:pt x="96054" y="12361"/>
                    <a:pt x="92398" y="15611"/>
                  </a:cubicBezTo>
                  <a:lnTo>
                    <a:pt x="14798" y="83866"/>
                  </a:lnTo>
                  <a:cubicBezTo>
                    <a:pt x="12767" y="85085"/>
                    <a:pt x="10736" y="85898"/>
                    <a:pt x="8704" y="85898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99466E71-49B6-68F2-DBBB-5E569AC9630B}"/>
                </a:ext>
              </a:extLst>
            </p:cNvPr>
            <p:cNvSpPr/>
            <p:nvPr/>
          </p:nvSpPr>
          <p:spPr>
            <a:xfrm>
              <a:off x="9305029" y="-1030497"/>
              <a:ext cx="95414" cy="85897"/>
            </a:xfrm>
            <a:custGeom>
              <a:avLst/>
              <a:gdLst>
                <a:gd name="connsiteX0" fmla="*/ 8704 w 95414"/>
                <a:gd name="connsiteY0" fmla="*/ 85897 h 85897"/>
                <a:gd name="connsiteX1" fmla="*/ 2203 w 95414"/>
                <a:gd name="connsiteY1" fmla="*/ 83054 h 85897"/>
                <a:gd name="connsiteX2" fmla="*/ 3017 w 95414"/>
                <a:gd name="connsiteY2" fmla="*/ 70459 h 85897"/>
                <a:gd name="connsiteX3" fmla="*/ 80616 w 95414"/>
                <a:gd name="connsiteY3" fmla="*/ 2204 h 85897"/>
                <a:gd name="connsiteX4" fmla="*/ 93211 w 95414"/>
                <a:gd name="connsiteY4" fmla="*/ 3016 h 85897"/>
                <a:gd name="connsiteX5" fmla="*/ 92398 w 95414"/>
                <a:gd name="connsiteY5" fmla="*/ 15611 h 85897"/>
                <a:gd name="connsiteX6" fmla="*/ 14798 w 95414"/>
                <a:gd name="connsiteY6" fmla="*/ 83866 h 85897"/>
                <a:gd name="connsiteX7" fmla="*/ 8704 w 95414"/>
                <a:gd name="connsiteY7" fmla="*/ 85897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4" y="85897"/>
                  </a:moveTo>
                  <a:cubicBezTo>
                    <a:pt x="6266" y="85897"/>
                    <a:pt x="3829" y="84679"/>
                    <a:pt x="2203" y="83054"/>
                  </a:cubicBezTo>
                  <a:cubicBezTo>
                    <a:pt x="-1046" y="79397"/>
                    <a:pt x="-640" y="73709"/>
                    <a:pt x="3017" y="70459"/>
                  </a:cubicBezTo>
                  <a:lnTo>
                    <a:pt x="80616" y="2204"/>
                  </a:lnTo>
                  <a:cubicBezTo>
                    <a:pt x="84273" y="-1046"/>
                    <a:pt x="89960" y="-640"/>
                    <a:pt x="93211" y="3016"/>
                  </a:cubicBezTo>
                  <a:cubicBezTo>
                    <a:pt x="96461" y="6673"/>
                    <a:pt x="96054" y="12361"/>
                    <a:pt x="92398" y="15611"/>
                  </a:cubicBezTo>
                  <a:lnTo>
                    <a:pt x="14798" y="83866"/>
                  </a:lnTo>
                  <a:cubicBezTo>
                    <a:pt x="12767" y="85085"/>
                    <a:pt x="10736" y="85897"/>
                    <a:pt x="8704" y="85897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D92B46-7C42-39CD-2DB0-507A4DEA9CE6}"/>
              </a:ext>
            </a:extLst>
          </p:cNvPr>
          <p:cNvGrpSpPr/>
          <p:nvPr/>
        </p:nvGrpSpPr>
        <p:grpSpPr>
          <a:xfrm>
            <a:off x="5538111" y="2647417"/>
            <a:ext cx="2019793" cy="403477"/>
            <a:chOff x="2394523" y="2527746"/>
            <a:chExt cx="2019793" cy="403477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A0119D7-6A9A-8810-3D75-097F3C13EC1C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TextBox 6">
              <a:extLst>
                <a:ext uri="{FF2B5EF4-FFF2-40B4-BE49-F238E27FC236}">
                  <a16:creationId xmlns:a16="http://schemas.microsoft.com/office/drawing/2014/main" id="{7D3EE11B-8604-4D52-D636-8E5CDFABA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研究背景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1DA17EB-0FFB-42F3-1B31-050B3F86FF93}"/>
              </a:ext>
            </a:extLst>
          </p:cNvPr>
          <p:cNvSpPr txBox="1"/>
          <p:nvPr/>
        </p:nvSpPr>
        <p:spPr>
          <a:xfrm>
            <a:off x="5478898" y="3172952"/>
            <a:ext cx="4893700" cy="897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此处添加详细文本描述，建议与标题相关并符合整体语言风格，语言描述尽量简洁生动。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51PPT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模板网，幻灯片演示 模板及素材免费下载！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51PPT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模板网 唯一访问网 址：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www.51ppt moban.com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84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4D92B46-7C42-39CD-2DB0-507A4DEA9CE6}"/>
              </a:ext>
            </a:extLst>
          </p:cNvPr>
          <p:cNvGrpSpPr/>
          <p:nvPr/>
        </p:nvGrpSpPr>
        <p:grpSpPr>
          <a:xfrm>
            <a:off x="-253689" y="803268"/>
            <a:ext cx="2456981" cy="403477"/>
            <a:chOff x="2394523" y="2527746"/>
            <a:chExt cx="2078757" cy="403477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A0119D7-6A9A-8810-3D75-097F3C13EC1C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TextBox 6">
              <a:extLst>
                <a:ext uri="{FF2B5EF4-FFF2-40B4-BE49-F238E27FC236}">
                  <a16:creationId xmlns:a16="http://schemas.microsoft.com/office/drawing/2014/main" id="{7D3EE11B-8604-4D52-D636-8E5CDFABA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7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研究背景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24745AB-E016-9D6E-E2D8-E1B2D07E982A}"/>
              </a:ext>
            </a:extLst>
          </p:cNvPr>
          <p:cNvGrpSpPr/>
          <p:nvPr/>
        </p:nvGrpSpPr>
        <p:grpSpPr>
          <a:xfrm>
            <a:off x="1208607" y="4084773"/>
            <a:ext cx="9687364" cy="1287327"/>
            <a:chOff x="1208607" y="1741091"/>
            <a:chExt cx="9687364" cy="128732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DFF96A0-E4C9-D250-3ADF-A6F5283DAE16}"/>
                </a:ext>
              </a:extLst>
            </p:cNvPr>
            <p:cNvSpPr txBox="1"/>
            <p:nvPr/>
          </p:nvSpPr>
          <p:spPr>
            <a:xfrm>
              <a:off x="1708621" y="1741091"/>
              <a:ext cx="8909208" cy="11678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200</a:t>
              </a:r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字以内，据统计每页幻灯片的最好控制在</a:t>
              </a:r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分钟之内。</a:t>
              </a:r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51PPT </a:t>
              </a:r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模板网，幻灯片演示模板及素材免费下载！</a:t>
              </a:r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51PPT</a:t>
              </a:r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模板 网 唯一访问网址：</a:t>
              </a:r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www.51pptmob an.com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31855EA-A3ED-FFF1-6C80-47551B4FFC06}"/>
                </a:ext>
              </a:extLst>
            </p:cNvPr>
            <p:cNvSpPr txBox="1"/>
            <p:nvPr/>
          </p:nvSpPr>
          <p:spPr>
            <a:xfrm>
              <a:off x="1208607" y="1773299"/>
              <a:ext cx="278142" cy="239014"/>
            </a:xfrm>
            <a:custGeom>
              <a:avLst/>
              <a:gdLst/>
              <a:ahLst/>
              <a:cxnLst/>
              <a:rect l="l" t="t" r="r" b="b"/>
              <a:pathLst>
                <a:path w="260426" h="223790">
                  <a:moveTo>
                    <a:pt x="206383" y="0"/>
                  </a:moveTo>
                  <a:lnTo>
                    <a:pt x="242483" y="15085"/>
                  </a:lnTo>
                  <a:cubicBezTo>
                    <a:pt x="230069" y="36730"/>
                    <a:pt x="221825" y="54139"/>
                    <a:pt x="217754" y="67312"/>
                  </a:cubicBezTo>
                  <a:cubicBezTo>
                    <a:pt x="213682" y="80484"/>
                    <a:pt x="211209" y="92686"/>
                    <a:pt x="210336" y="103917"/>
                  </a:cubicBezTo>
                  <a:lnTo>
                    <a:pt x="260426" y="103917"/>
                  </a:lnTo>
                  <a:lnTo>
                    <a:pt x="260426" y="223790"/>
                  </a:lnTo>
                  <a:lnTo>
                    <a:pt x="138291" y="223790"/>
                  </a:lnTo>
                  <a:lnTo>
                    <a:pt x="138291" y="127968"/>
                  </a:lnTo>
                  <a:cubicBezTo>
                    <a:pt x="138291" y="106529"/>
                    <a:pt x="144371" y="84165"/>
                    <a:pt x="156532" y="60876"/>
                  </a:cubicBezTo>
                  <a:cubicBezTo>
                    <a:pt x="168692" y="37588"/>
                    <a:pt x="185309" y="17296"/>
                    <a:pt x="206383" y="0"/>
                  </a:cubicBezTo>
                  <a:close/>
                  <a:moveTo>
                    <a:pt x="66378" y="0"/>
                  </a:moveTo>
                  <a:lnTo>
                    <a:pt x="103442" y="14990"/>
                  </a:lnTo>
                  <a:cubicBezTo>
                    <a:pt x="91385" y="36921"/>
                    <a:pt x="83233" y="54374"/>
                    <a:pt x="78986" y="67347"/>
                  </a:cubicBezTo>
                  <a:cubicBezTo>
                    <a:pt x="74740" y="80321"/>
                    <a:pt x="72180" y="92511"/>
                    <a:pt x="71307" y="103917"/>
                  </a:cubicBezTo>
                  <a:lnTo>
                    <a:pt x="122885" y="103917"/>
                  </a:lnTo>
                  <a:lnTo>
                    <a:pt x="122885" y="223790"/>
                  </a:lnTo>
                  <a:lnTo>
                    <a:pt x="0" y="223790"/>
                  </a:lnTo>
                  <a:lnTo>
                    <a:pt x="0" y="127968"/>
                  </a:lnTo>
                  <a:cubicBezTo>
                    <a:pt x="0" y="106529"/>
                    <a:pt x="6070" y="84187"/>
                    <a:pt x="18211" y="60942"/>
                  </a:cubicBezTo>
                  <a:cubicBezTo>
                    <a:pt x="30351" y="37697"/>
                    <a:pt x="46407" y="17383"/>
                    <a:pt x="66378" y="0"/>
                  </a:cubicBezTo>
                  <a:close/>
                </a:path>
              </a:pathLst>
            </a:custGeom>
            <a:solidFill>
              <a:srgbClr val="042964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CN" sz="6000" b="1" dirty="0">
                <a:solidFill>
                  <a:srgbClr val="595959"/>
                </a:solidFill>
                <a:latin typeface="Aa厚底黑" panose="00020600040101010101" pitchFamily="18" charset="-122"/>
                <a:ea typeface="Aa厚底黑" panose="00020600040101010101" pitchFamily="18" charset="-122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D76BEDD-0706-9B3F-FBF3-EE301BEE99B4}"/>
                </a:ext>
              </a:extLst>
            </p:cNvPr>
            <p:cNvSpPr txBox="1"/>
            <p:nvPr/>
          </p:nvSpPr>
          <p:spPr>
            <a:xfrm rot="10800000">
              <a:off x="10617829" y="2789404"/>
              <a:ext cx="278142" cy="239014"/>
            </a:xfrm>
            <a:custGeom>
              <a:avLst/>
              <a:gdLst/>
              <a:ahLst/>
              <a:cxnLst/>
              <a:rect l="l" t="t" r="r" b="b"/>
              <a:pathLst>
                <a:path w="260426" h="223790">
                  <a:moveTo>
                    <a:pt x="206383" y="0"/>
                  </a:moveTo>
                  <a:lnTo>
                    <a:pt x="242483" y="15085"/>
                  </a:lnTo>
                  <a:cubicBezTo>
                    <a:pt x="230069" y="36730"/>
                    <a:pt x="221825" y="54139"/>
                    <a:pt x="217754" y="67312"/>
                  </a:cubicBezTo>
                  <a:cubicBezTo>
                    <a:pt x="213682" y="80484"/>
                    <a:pt x="211209" y="92686"/>
                    <a:pt x="210336" y="103917"/>
                  </a:cubicBezTo>
                  <a:lnTo>
                    <a:pt x="260426" y="103917"/>
                  </a:lnTo>
                  <a:lnTo>
                    <a:pt x="260426" y="223790"/>
                  </a:lnTo>
                  <a:lnTo>
                    <a:pt x="138291" y="223790"/>
                  </a:lnTo>
                  <a:lnTo>
                    <a:pt x="138291" y="127968"/>
                  </a:lnTo>
                  <a:cubicBezTo>
                    <a:pt x="138291" y="106529"/>
                    <a:pt x="144371" y="84165"/>
                    <a:pt x="156532" y="60876"/>
                  </a:cubicBezTo>
                  <a:cubicBezTo>
                    <a:pt x="168692" y="37588"/>
                    <a:pt x="185309" y="17296"/>
                    <a:pt x="206383" y="0"/>
                  </a:cubicBezTo>
                  <a:close/>
                  <a:moveTo>
                    <a:pt x="66378" y="0"/>
                  </a:moveTo>
                  <a:lnTo>
                    <a:pt x="103442" y="14990"/>
                  </a:lnTo>
                  <a:cubicBezTo>
                    <a:pt x="91385" y="36921"/>
                    <a:pt x="83233" y="54374"/>
                    <a:pt x="78986" y="67347"/>
                  </a:cubicBezTo>
                  <a:cubicBezTo>
                    <a:pt x="74740" y="80321"/>
                    <a:pt x="72180" y="92511"/>
                    <a:pt x="71307" y="103917"/>
                  </a:cubicBezTo>
                  <a:lnTo>
                    <a:pt x="122885" y="103917"/>
                  </a:lnTo>
                  <a:lnTo>
                    <a:pt x="122885" y="223790"/>
                  </a:lnTo>
                  <a:lnTo>
                    <a:pt x="0" y="223790"/>
                  </a:lnTo>
                  <a:lnTo>
                    <a:pt x="0" y="127968"/>
                  </a:lnTo>
                  <a:cubicBezTo>
                    <a:pt x="0" y="106529"/>
                    <a:pt x="6070" y="84187"/>
                    <a:pt x="18211" y="60942"/>
                  </a:cubicBezTo>
                  <a:cubicBezTo>
                    <a:pt x="30351" y="37697"/>
                    <a:pt x="46407" y="17383"/>
                    <a:pt x="66378" y="0"/>
                  </a:cubicBezTo>
                  <a:close/>
                </a:path>
              </a:pathLst>
            </a:custGeom>
            <a:solidFill>
              <a:srgbClr val="042964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CN" sz="6000" b="1" dirty="0">
                <a:solidFill>
                  <a:srgbClr val="595959"/>
                </a:solidFill>
                <a:latin typeface="Aa厚底黑" panose="00020600040101010101" pitchFamily="18" charset="-122"/>
                <a:ea typeface="Aa厚底黑" panose="00020600040101010101" pitchFamily="18" charset="-122"/>
                <a:sym typeface="+mn-lt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5ACEF24-1C85-C4F9-88D1-CCDE661C4EA4}"/>
              </a:ext>
            </a:extLst>
          </p:cNvPr>
          <p:cNvSpPr/>
          <p:nvPr/>
        </p:nvSpPr>
        <p:spPr>
          <a:xfrm>
            <a:off x="1205780" y="1485900"/>
            <a:ext cx="9786070" cy="2260600"/>
          </a:xfrm>
          <a:prstGeom prst="roundRect">
            <a:avLst>
              <a:gd name="adj" fmla="val 0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31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4D92B46-7C42-39CD-2DB0-507A4DEA9CE6}"/>
              </a:ext>
            </a:extLst>
          </p:cNvPr>
          <p:cNvGrpSpPr/>
          <p:nvPr/>
        </p:nvGrpSpPr>
        <p:grpSpPr>
          <a:xfrm>
            <a:off x="-253689" y="803268"/>
            <a:ext cx="2456981" cy="403477"/>
            <a:chOff x="2394523" y="2527746"/>
            <a:chExt cx="2078757" cy="403477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A0119D7-6A9A-8810-3D75-097F3C13EC1C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TextBox 6">
              <a:extLst>
                <a:ext uri="{FF2B5EF4-FFF2-40B4-BE49-F238E27FC236}">
                  <a16:creationId xmlns:a16="http://schemas.microsoft.com/office/drawing/2014/main" id="{7D3EE11B-8604-4D52-D636-8E5CDFABA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7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研究背景</a:t>
              </a:r>
            </a:p>
          </p:txBody>
        </p:sp>
      </p:grpSp>
      <p:sp>
        <p:nvSpPr>
          <p:cNvPr id="9" name="椭圆 8">
            <a:extLst>
              <a:ext uri="{FF2B5EF4-FFF2-40B4-BE49-F238E27FC236}">
                <a16:creationId xmlns:a16="http://schemas.microsoft.com/office/drawing/2014/main" id="{B1F40D61-CCDD-E9C5-7B7D-9BE0EE6FD1E7}"/>
              </a:ext>
            </a:extLst>
          </p:cNvPr>
          <p:cNvSpPr/>
          <p:nvPr/>
        </p:nvSpPr>
        <p:spPr>
          <a:xfrm>
            <a:off x="1921930" y="2098683"/>
            <a:ext cx="937422" cy="937422"/>
          </a:xfrm>
          <a:prstGeom prst="ellipse">
            <a:avLst/>
          </a:prstGeom>
          <a:solidFill>
            <a:srgbClr val="042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ym typeface="HarmonyOS Sans SC Light" panose="00000400000000000000" pitchFamily="2" charset="-122"/>
            </a:endParaRPr>
          </a:p>
        </p:txBody>
      </p:sp>
      <p:grpSp>
        <p:nvGrpSpPr>
          <p:cNvPr id="5" name="组合 24">
            <a:extLst>
              <a:ext uri="{FF2B5EF4-FFF2-40B4-BE49-F238E27FC236}">
                <a16:creationId xmlns:a16="http://schemas.microsoft.com/office/drawing/2014/main" id="{36E7C05C-3D5B-6F5C-8B67-4A7CBEAF1763}"/>
              </a:ext>
            </a:extLst>
          </p:cNvPr>
          <p:cNvGrpSpPr/>
          <p:nvPr/>
        </p:nvGrpSpPr>
        <p:grpSpPr bwMode="auto">
          <a:xfrm>
            <a:off x="2110924" y="2318146"/>
            <a:ext cx="574086" cy="474637"/>
            <a:chOff x="32297" y="-48750"/>
            <a:chExt cx="550987" cy="455539"/>
          </a:xfr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12000000" scaled="0"/>
          </a:gradFill>
        </p:grpSpPr>
        <p:sp>
          <p:nvSpPr>
            <p:cNvPr id="6" name="Freeform 26">
              <a:extLst>
                <a:ext uri="{FF2B5EF4-FFF2-40B4-BE49-F238E27FC236}">
                  <a16:creationId xmlns:a16="http://schemas.microsoft.com/office/drawing/2014/main" id="{B9FB75F8-C9B5-6136-7CC2-F10B9F66C39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2297" y="-48750"/>
              <a:ext cx="373544" cy="358919"/>
            </a:xfrm>
            <a:custGeom>
              <a:avLst/>
              <a:gdLst>
                <a:gd name="T0" fmla="*/ 2147483647 w 52"/>
                <a:gd name="T1" fmla="*/ 1287720650 h 52"/>
                <a:gd name="T2" fmla="*/ 2147483647 w 52"/>
                <a:gd name="T3" fmla="*/ 1096948243 h 52"/>
                <a:gd name="T4" fmla="*/ 2147483647 w 52"/>
                <a:gd name="T5" fmla="*/ 953868938 h 52"/>
                <a:gd name="T6" fmla="*/ 2147483647 w 52"/>
                <a:gd name="T7" fmla="*/ 620017227 h 52"/>
                <a:gd name="T8" fmla="*/ 2147483647 w 52"/>
                <a:gd name="T9" fmla="*/ 572317219 h 52"/>
                <a:gd name="T10" fmla="*/ 1893363828 w 52"/>
                <a:gd name="T11" fmla="*/ 620017227 h 52"/>
                <a:gd name="T12" fmla="*/ 2035366631 w 52"/>
                <a:gd name="T13" fmla="*/ 333851711 h 52"/>
                <a:gd name="T14" fmla="*/ 1751361025 w 52"/>
                <a:gd name="T15" fmla="*/ 95386203 h 52"/>
                <a:gd name="T16" fmla="*/ 1514689686 w 52"/>
                <a:gd name="T17" fmla="*/ 333851711 h 52"/>
                <a:gd name="T18" fmla="*/ 1372686883 w 52"/>
                <a:gd name="T19" fmla="*/ 47693102 h 52"/>
                <a:gd name="T20" fmla="*/ 1278018348 w 52"/>
                <a:gd name="T21" fmla="*/ 0 h 52"/>
                <a:gd name="T22" fmla="*/ 899351086 w 52"/>
                <a:gd name="T23" fmla="*/ 95386203 h 52"/>
                <a:gd name="T24" fmla="*/ 852016818 w 52"/>
                <a:gd name="T25" fmla="*/ 429237915 h 52"/>
                <a:gd name="T26" fmla="*/ 568011212 w 52"/>
                <a:gd name="T27" fmla="*/ 190772406 h 52"/>
                <a:gd name="T28" fmla="*/ 284005606 w 52"/>
                <a:gd name="T29" fmla="*/ 476931016 h 52"/>
                <a:gd name="T30" fmla="*/ 473342677 w 52"/>
                <a:gd name="T31" fmla="*/ 715403430 h 52"/>
                <a:gd name="T32" fmla="*/ 142002803 w 52"/>
                <a:gd name="T33" fmla="*/ 763096532 h 52"/>
                <a:gd name="T34" fmla="*/ 94668535 w 52"/>
                <a:gd name="T35" fmla="*/ 810789634 h 52"/>
                <a:gd name="T36" fmla="*/ 0 w 52"/>
                <a:gd name="T37" fmla="*/ 1192334446 h 52"/>
                <a:gd name="T38" fmla="*/ 331339874 w 52"/>
                <a:gd name="T39" fmla="*/ 1287720650 h 52"/>
                <a:gd name="T40" fmla="*/ 94668535 w 52"/>
                <a:gd name="T41" fmla="*/ 1478493056 h 52"/>
                <a:gd name="T42" fmla="*/ 189337071 w 52"/>
                <a:gd name="T43" fmla="*/ 1860044775 h 52"/>
                <a:gd name="T44" fmla="*/ 284005606 w 52"/>
                <a:gd name="T45" fmla="*/ 1907737877 h 52"/>
                <a:gd name="T46" fmla="*/ 568011212 w 52"/>
                <a:gd name="T47" fmla="*/ 1907737877 h 52"/>
                <a:gd name="T48" fmla="*/ 473342677 w 52"/>
                <a:gd name="T49" fmla="*/ 2147483647 h 52"/>
                <a:gd name="T50" fmla="*/ 804682551 w 52"/>
                <a:gd name="T51" fmla="*/ 2147483647 h 52"/>
                <a:gd name="T52" fmla="*/ 994019622 w 52"/>
                <a:gd name="T53" fmla="*/ 2146203385 h 52"/>
                <a:gd name="T54" fmla="*/ 1088688157 w 52"/>
                <a:gd name="T55" fmla="*/ 2147483647 h 52"/>
                <a:gd name="T56" fmla="*/ 1136022425 w 52"/>
                <a:gd name="T57" fmla="*/ 2147483647 h 52"/>
                <a:gd name="T58" fmla="*/ 1514689686 w 52"/>
                <a:gd name="T59" fmla="*/ 2147483647 h 52"/>
                <a:gd name="T60" fmla="*/ 1562023954 w 52"/>
                <a:gd name="T61" fmla="*/ 2147483647 h 52"/>
                <a:gd name="T62" fmla="*/ 1656692489 w 52"/>
                <a:gd name="T63" fmla="*/ 2098510283 h 52"/>
                <a:gd name="T64" fmla="*/ 1893363828 w 52"/>
                <a:gd name="T65" fmla="*/ 2147483647 h 52"/>
                <a:gd name="T66" fmla="*/ 2147483647 w 52"/>
                <a:gd name="T67" fmla="*/ 2050817182 h 52"/>
                <a:gd name="T68" fmla="*/ 2147483647 w 52"/>
                <a:gd name="T69" fmla="*/ 1955430978 h 52"/>
                <a:gd name="T70" fmla="*/ 2035366631 w 52"/>
                <a:gd name="T71" fmla="*/ 1669265463 h 52"/>
                <a:gd name="T72" fmla="*/ 2147483647 w 52"/>
                <a:gd name="T73" fmla="*/ 1716958564 h 52"/>
                <a:gd name="T74" fmla="*/ 2147483647 w 52"/>
                <a:gd name="T75" fmla="*/ 1383106853 h 52"/>
                <a:gd name="T76" fmla="*/ 1562023954 w 52"/>
                <a:gd name="T77" fmla="*/ 1335413751 h 52"/>
                <a:gd name="T78" fmla="*/ 899351086 w 52"/>
                <a:gd name="T79" fmla="*/ 1192334446 h 52"/>
                <a:gd name="T80" fmla="*/ 1562023954 w 52"/>
                <a:gd name="T81" fmla="*/ 1335413751 h 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2"/>
                <a:gd name="T124" fmla="*/ 0 h 52"/>
                <a:gd name="T125" fmla="*/ 52 w 52"/>
                <a:gd name="T126" fmla="*/ 52 h 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2" h="52">
                  <a:moveTo>
                    <a:pt x="52" y="27"/>
                  </a:moveTo>
                  <a:cubicBezTo>
                    <a:pt x="52" y="27"/>
                    <a:pt x="52" y="27"/>
                    <a:pt x="51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1" y="21"/>
                    <a:pt x="52" y="20"/>
                  </a:cubicBezTo>
                  <a:cubicBezTo>
                    <a:pt x="52" y="20"/>
                    <a:pt x="52" y="20"/>
                    <a:pt x="51" y="19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8" y="12"/>
                    <a:pt x="48" y="12"/>
                  </a:cubicBezTo>
                  <a:cubicBezTo>
                    <a:pt x="48" y="12"/>
                    <a:pt x="47" y="12"/>
                    <a:pt x="47" y="12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2"/>
                    <a:pt x="35" y="2"/>
                    <a:pt x="35" y="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2" y="16"/>
                    <a:pt x="2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1" y="32"/>
                    <a:pt x="1" y="33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5" y="40"/>
                  </a:cubicBezTo>
                  <a:cubicBezTo>
                    <a:pt x="5" y="40"/>
                    <a:pt x="5" y="40"/>
                    <a:pt x="6" y="40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6"/>
                    <a:pt x="10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17" y="50"/>
                    <a:pt x="17" y="50"/>
                  </a:cubicBezTo>
                  <a:cubicBezTo>
                    <a:pt x="17" y="50"/>
                    <a:pt x="18" y="50"/>
                    <a:pt x="18" y="50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2"/>
                    <a:pt x="33" y="51"/>
                    <a:pt x="33" y="51"/>
                  </a:cubicBezTo>
                  <a:cubicBezTo>
                    <a:pt x="33" y="51"/>
                    <a:pt x="33" y="50"/>
                    <a:pt x="33" y="50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8"/>
                    <a:pt x="39" y="48"/>
                    <a:pt x="40" y="48"/>
                  </a:cubicBezTo>
                  <a:cubicBezTo>
                    <a:pt x="40" y="48"/>
                    <a:pt x="40" y="48"/>
                    <a:pt x="41" y="48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2"/>
                  </a:cubicBezTo>
                  <a:cubicBezTo>
                    <a:pt x="46" y="42"/>
                    <a:pt x="46" y="42"/>
                    <a:pt x="46" y="41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7"/>
                    <a:pt x="50" y="36"/>
                    <a:pt x="50" y="36"/>
                  </a:cubicBezTo>
                  <a:cubicBezTo>
                    <a:pt x="50" y="36"/>
                    <a:pt x="51" y="36"/>
                    <a:pt x="51" y="35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8"/>
                    <a:pt x="52" y="28"/>
                    <a:pt x="52" y="27"/>
                  </a:cubicBezTo>
                  <a:close/>
                  <a:moveTo>
                    <a:pt x="33" y="28"/>
                  </a:moveTo>
                  <a:cubicBezTo>
                    <a:pt x="32" y="31"/>
                    <a:pt x="28" y="34"/>
                    <a:pt x="25" y="33"/>
                  </a:cubicBezTo>
                  <a:cubicBezTo>
                    <a:pt x="21" y="32"/>
                    <a:pt x="18" y="28"/>
                    <a:pt x="19" y="25"/>
                  </a:cubicBezTo>
                  <a:cubicBezTo>
                    <a:pt x="20" y="21"/>
                    <a:pt x="24" y="18"/>
                    <a:pt x="28" y="19"/>
                  </a:cubicBezTo>
                  <a:cubicBezTo>
                    <a:pt x="32" y="20"/>
                    <a:pt x="34" y="24"/>
                    <a:pt x="33" y="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7" name="Freeform 27">
              <a:extLst>
                <a:ext uri="{FF2B5EF4-FFF2-40B4-BE49-F238E27FC236}">
                  <a16:creationId xmlns:a16="http://schemas.microsoft.com/office/drawing/2014/main" id="{1CBFEF10-38BF-43C5-3F7B-95E31C3C749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28835" y="150825"/>
              <a:ext cx="254449" cy="255964"/>
            </a:xfrm>
            <a:custGeom>
              <a:avLst/>
              <a:gdLst>
                <a:gd name="T0" fmla="*/ 1560673257 w 37"/>
                <a:gd name="T1" fmla="*/ 1387878316 h 37"/>
                <a:gd name="T2" fmla="*/ 1466086999 w 37"/>
                <a:gd name="T3" fmla="*/ 1148593483 h 37"/>
                <a:gd name="T4" fmla="*/ 1702552644 w 37"/>
                <a:gd name="T5" fmla="*/ 1196451833 h 37"/>
                <a:gd name="T6" fmla="*/ 1749845773 w 37"/>
                <a:gd name="T7" fmla="*/ 957160083 h 37"/>
                <a:gd name="T8" fmla="*/ 1702552644 w 37"/>
                <a:gd name="T9" fmla="*/ 861443383 h 37"/>
                <a:gd name="T10" fmla="*/ 1513380128 w 37"/>
                <a:gd name="T11" fmla="*/ 765726683 h 37"/>
                <a:gd name="T12" fmla="*/ 1749845773 w 37"/>
                <a:gd name="T13" fmla="*/ 670009983 h 37"/>
                <a:gd name="T14" fmla="*/ 1655259515 w 37"/>
                <a:gd name="T15" fmla="*/ 430725150 h 37"/>
                <a:gd name="T16" fmla="*/ 1418793870 w 37"/>
                <a:gd name="T17" fmla="*/ 478576583 h 37"/>
                <a:gd name="T18" fmla="*/ 1466086999 w 37"/>
                <a:gd name="T19" fmla="*/ 239291750 h 37"/>
                <a:gd name="T20" fmla="*/ 1418793870 w 37"/>
                <a:gd name="T21" fmla="*/ 191433400 h 37"/>
                <a:gd name="T22" fmla="*/ 1135035096 w 37"/>
                <a:gd name="T23" fmla="*/ 95716700 h 37"/>
                <a:gd name="T24" fmla="*/ 993155709 w 37"/>
                <a:gd name="T25" fmla="*/ 239291750 h 37"/>
                <a:gd name="T26" fmla="*/ 898569451 w 37"/>
                <a:gd name="T27" fmla="*/ 0 h 37"/>
                <a:gd name="T28" fmla="*/ 662103806 w 37"/>
                <a:gd name="T29" fmla="*/ 47858350 h 37"/>
                <a:gd name="T30" fmla="*/ 662103806 w 37"/>
                <a:gd name="T31" fmla="*/ 239291750 h 37"/>
                <a:gd name="T32" fmla="*/ 472931290 w 37"/>
                <a:gd name="T33" fmla="*/ 143575050 h 37"/>
                <a:gd name="T34" fmla="*/ 378345032 w 37"/>
                <a:gd name="T35" fmla="*/ 143575050 h 37"/>
                <a:gd name="T36" fmla="*/ 189172516 w 37"/>
                <a:gd name="T37" fmla="*/ 335008450 h 37"/>
                <a:gd name="T38" fmla="*/ 331051903 w 37"/>
                <a:gd name="T39" fmla="*/ 526434933 h 37"/>
                <a:gd name="T40" fmla="*/ 141879387 w 37"/>
                <a:gd name="T41" fmla="*/ 526434933 h 37"/>
                <a:gd name="T42" fmla="*/ 0 w 37"/>
                <a:gd name="T43" fmla="*/ 813585033 h 37"/>
                <a:gd name="T44" fmla="*/ 47293129 w 37"/>
                <a:gd name="T45" fmla="*/ 861443383 h 37"/>
                <a:gd name="T46" fmla="*/ 236465645 w 37"/>
                <a:gd name="T47" fmla="*/ 957160083 h 37"/>
                <a:gd name="T48" fmla="*/ 47293129 w 37"/>
                <a:gd name="T49" fmla="*/ 1100735133 h 37"/>
                <a:gd name="T50" fmla="*/ 189172516 w 37"/>
                <a:gd name="T51" fmla="*/ 1340019966 h 37"/>
                <a:gd name="T52" fmla="*/ 378345032 w 37"/>
                <a:gd name="T53" fmla="*/ 1292168534 h 37"/>
                <a:gd name="T54" fmla="*/ 331051903 w 37"/>
                <a:gd name="T55" fmla="*/ 1483595016 h 37"/>
                <a:gd name="T56" fmla="*/ 331051903 w 37"/>
                <a:gd name="T57" fmla="*/ 1579311716 h 37"/>
                <a:gd name="T58" fmla="*/ 567517548 w 37"/>
                <a:gd name="T59" fmla="*/ 1675028416 h 37"/>
                <a:gd name="T60" fmla="*/ 614810677 w 37"/>
                <a:gd name="T61" fmla="*/ 1675028416 h 37"/>
                <a:gd name="T62" fmla="*/ 803983193 w 37"/>
                <a:gd name="T63" fmla="*/ 1531453366 h 37"/>
                <a:gd name="T64" fmla="*/ 803983193 w 37"/>
                <a:gd name="T65" fmla="*/ 1770745116 h 37"/>
                <a:gd name="T66" fmla="*/ 1087741967 w 37"/>
                <a:gd name="T67" fmla="*/ 1722886766 h 37"/>
                <a:gd name="T68" fmla="*/ 1135035096 w 37"/>
                <a:gd name="T69" fmla="*/ 1675028416 h 37"/>
                <a:gd name="T70" fmla="*/ 1182328225 w 37"/>
                <a:gd name="T71" fmla="*/ 1483595016 h 37"/>
                <a:gd name="T72" fmla="*/ 1324207612 w 37"/>
                <a:gd name="T73" fmla="*/ 1627170066 h 37"/>
                <a:gd name="T74" fmla="*/ 1560673257 w 37"/>
                <a:gd name="T75" fmla="*/ 1435736666 h 37"/>
                <a:gd name="T76" fmla="*/ 1040448838 w 37"/>
                <a:gd name="T77" fmla="*/ 1052876783 h 37"/>
                <a:gd name="T78" fmla="*/ 709396935 w 37"/>
                <a:gd name="T79" fmla="*/ 717868333 h 37"/>
                <a:gd name="T80" fmla="*/ 1040448838 w 37"/>
                <a:gd name="T81" fmla="*/ 1052876783 h 3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7"/>
                <a:gd name="T124" fmla="*/ 0 h 37"/>
                <a:gd name="T125" fmla="*/ 37 w 37"/>
                <a:gd name="T126" fmla="*/ 37 h 3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7" h="37">
                  <a:moveTo>
                    <a:pt x="33" y="29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8"/>
                    <a:pt x="36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7" y="14"/>
                    <a:pt x="37" y="14"/>
                  </a:cubicBezTo>
                  <a:cubicBezTo>
                    <a:pt x="37" y="14"/>
                    <a:pt x="37" y="13"/>
                    <a:pt x="37" y="13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8"/>
                    <a:pt x="34" y="8"/>
                    <a:pt x="33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4"/>
                    <a:pt x="31" y="4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4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7"/>
                    <a:pt x="4" y="7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3"/>
                    <a:pt x="1" y="2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4" y="28"/>
                  </a:cubicBezTo>
                  <a:cubicBezTo>
                    <a:pt x="4" y="29"/>
                    <a:pt x="4" y="29"/>
                    <a:pt x="4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4" y="36"/>
                    <a:pt x="24" y="36"/>
                  </a:cubicBezTo>
                  <a:cubicBezTo>
                    <a:pt x="24" y="36"/>
                    <a:pt x="24" y="35"/>
                    <a:pt x="24" y="35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29"/>
                  </a:cubicBezTo>
                  <a:close/>
                  <a:moveTo>
                    <a:pt x="22" y="22"/>
                  </a:moveTo>
                  <a:cubicBezTo>
                    <a:pt x="20" y="24"/>
                    <a:pt x="17" y="24"/>
                    <a:pt x="15" y="22"/>
                  </a:cubicBezTo>
                  <a:cubicBezTo>
                    <a:pt x="13" y="20"/>
                    <a:pt x="13" y="16"/>
                    <a:pt x="15" y="15"/>
                  </a:cubicBezTo>
                  <a:cubicBezTo>
                    <a:pt x="17" y="13"/>
                    <a:pt x="21" y="13"/>
                    <a:pt x="23" y="15"/>
                  </a:cubicBezTo>
                  <a:cubicBezTo>
                    <a:pt x="24" y="17"/>
                    <a:pt x="24" y="20"/>
                    <a:pt x="22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cxnSp>
        <p:nvCxnSpPr>
          <p:cNvPr id="10" name="肘形连接符 3">
            <a:extLst>
              <a:ext uri="{FF2B5EF4-FFF2-40B4-BE49-F238E27FC236}">
                <a16:creationId xmlns:a16="http://schemas.microsoft.com/office/drawing/2014/main" id="{A06D5244-636E-064C-8FC3-85995CF7E60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01575" y="1710766"/>
            <a:ext cx="2726176" cy="409522"/>
          </a:xfrm>
          <a:prstGeom prst="bentConnector3">
            <a:avLst>
              <a:gd name="adj1" fmla="val 218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肘形连接符 4">
            <a:extLst>
              <a:ext uri="{FF2B5EF4-FFF2-40B4-BE49-F238E27FC236}">
                <a16:creationId xmlns:a16="http://schemas.microsoft.com/office/drawing/2014/main" id="{19F1EC07-208F-D662-2A50-456E3080813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843139" y="1695528"/>
            <a:ext cx="2827367" cy="409522"/>
          </a:xfrm>
          <a:prstGeom prst="bentConnector3">
            <a:avLst>
              <a:gd name="adj1" fmla="val 218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肘形连接符 2">
            <a:extLst>
              <a:ext uri="{FF2B5EF4-FFF2-40B4-BE49-F238E27FC236}">
                <a16:creationId xmlns:a16="http://schemas.microsoft.com/office/drawing/2014/main" id="{6BE3D06C-84BA-7133-1F3C-8A42065E480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934567" y="4632656"/>
            <a:ext cx="2827367" cy="408332"/>
          </a:xfrm>
          <a:prstGeom prst="bentConnector3">
            <a:avLst>
              <a:gd name="adj1" fmla="val 218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肘形连接符 4">
            <a:extLst>
              <a:ext uri="{FF2B5EF4-FFF2-40B4-BE49-F238E27FC236}">
                <a16:creationId xmlns:a16="http://schemas.microsoft.com/office/drawing/2014/main" id="{CB17E141-F0DD-FF0C-BCEB-D8A310B9F4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55861" y="4632656"/>
            <a:ext cx="2726176" cy="408332"/>
          </a:xfrm>
          <a:prstGeom prst="bentConnector3">
            <a:avLst>
              <a:gd name="adj1" fmla="val 218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25FB9D6-CC33-81BD-1435-CE9E293EF993}"/>
              </a:ext>
            </a:extLst>
          </p:cNvPr>
          <p:cNvSpPr/>
          <p:nvPr/>
        </p:nvSpPr>
        <p:spPr>
          <a:xfrm>
            <a:off x="1852915" y="3562332"/>
            <a:ext cx="937422" cy="937422"/>
          </a:xfrm>
          <a:prstGeom prst="ellipse">
            <a:avLst/>
          </a:prstGeom>
          <a:solidFill>
            <a:srgbClr val="D6E0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endParaRPr lang="zh-CN" altLang="en-US" kern="0">
              <a:solidFill>
                <a:prstClr val="white"/>
              </a:solidFill>
              <a:cs typeface="+mn-ea"/>
              <a:sym typeface="HarmonyOS Sans SC Light" panose="00000400000000000000" pitchFamily="2" charset="-122"/>
            </a:endParaRPr>
          </a:p>
        </p:txBody>
      </p:sp>
      <p:grpSp>
        <p:nvGrpSpPr>
          <p:cNvPr id="17" name="组合 9">
            <a:extLst>
              <a:ext uri="{FF2B5EF4-FFF2-40B4-BE49-F238E27FC236}">
                <a16:creationId xmlns:a16="http://schemas.microsoft.com/office/drawing/2014/main" id="{586E90D6-7EC3-4DE9-BB6F-B7F467EED40E}"/>
              </a:ext>
            </a:extLst>
          </p:cNvPr>
          <p:cNvGrpSpPr/>
          <p:nvPr/>
        </p:nvGrpSpPr>
        <p:grpSpPr bwMode="auto">
          <a:xfrm>
            <a:off x="2180523" y="3824221"/>
            <a:ext cx="282206" cy="476017"/>
            <a:chOff x="0" y="0"/>
            <a:chExt cx="292099" cy="492124"/>
          </a:xfrm>
          <a:solidFill>
            <a:srgbClr val="042964"/>
          </a:solidFill>
        </p:grpSpPr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03C3F2C5-9299-E7B5-C4DC-799FC2999FF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0" y="0"/>
              <a:ext cx="292099" cy="492124"/>
            </a:xfrm>
            <a:custGeom>
              <a:avLst/>
              <a:gdLst>
                <a:gd name="T0" fmla="*/ 0 w 166"/>
                <a:gd name="T1" fmla="*/ 2147483647 h 280"/>
                <a:gd name="T2" fmla="*/ 2147483647 w 166"/>
                <a:gd name="T3" fmla="*/ 2147483647 h 280"/>
                <a:gd name="T4" fmla="*/ 2147483647 w 166"/>
                <a:gd name="T5" fmla="*/ 2147483647 h 280"/>
                <a:gd name="T6" fmla="*/ 2147483647 w 166"/>
                <a:gd name="T7" fmla="*/ 2147483647 h 280"/>
                <a:gd name="T8" fmla="*/ 2147483647 w 166"/>
                <a:gd name="T9" fmla="*/ 2147483647 h 280"/>
                <a:gd name="T10" fmla="*/ 2147483647 w 166"/>
                <a:gd name="T11" fmla="*/ 2147483647 h 280"/>
                <a:gd name="T12" fmla="*/ 2147483647 w 166"/>
                <a:gd name="T13" fmla="*/ 2147483647 h 280"/>
                <a:gd name="T14" fmla="*/ 2147483647 w 166"/>
                <a:gd name="T15" fmla="*/ 2147483647 h 280"/>
                <a:gd name="T16" fmla="*/ 2147483647 w 166"/>
                <a:gd name="T17" fmla="*/ 2147483647 h 280"/>
                <a:gd name="T18" fmla="*/ 0 w 166"/>
                <a:gd name="T19" fmla="*/ 2147483647 h 280"/>
                <a:gd name="T20" fmla="*/ 0 w 166"/>
                <a:gd name="T21" fmla="*/ 2147483647 h 280"/>
                <a:gd name="T22" fmla="*/ 0 w 166"/>
                <a:gd name="T23" fmla="*/ 2147483647 h 280"/>
                <a:gd name="T24" fmla="*/ 0 w 166"/>
                <a:gd name="T25" fmla="*/ 0 h 280"/>
                <a:gd name="T26" fmla="*/ 2147483647 w 166"/>
                <a:gd name="T27" fmla="*/ 0 h 280"/>
                <a:gd name="T28" fmla="*/ 2147483647 w 166"/>
                <a:gd name="T29" fmla="*/ 2147483647 h 280"/>
                <a:gd name="T30" fmla="*/ 2147483647 w 166"/>
                <a:gd name="T31" fmla="*/ 2147483647 h 280"/>
                <a:gd name="T32" fmla="*/ 2147483647 w 166"/>
                <a:gd name="T33" fmla="*/ 2147483647 h 280"/>
                <a:gd name="T34" fmla="*/ 2147483647 w 166"/>
                <a:gd name="T35" fmla="*/ 2147483647 h 280"/>
                <a:gd name="T36" fmla="*/ 2147483647 w 166"/>
                <a:gd name="T37" fmla="*/ 2147483647 h 280"/>
                <a:gd name="T38" fmla="*/ 2147483647 w 166"/>
                <a:gd name="T39" fmla="*/ 2147483647 h 280"/>
                <a:gd name="T40" fmla="*/ 2147483647 w 166"/>
                <a:gd name="T41" fmla="*/ 2147483647 h 280"/>
                <a:gd name="T42" fmla="*/ 0 w 166"/>
                <a:gd name="T43" fmla="*/ 2147483647 h 280"/>
                <a:gd name="T44" fmla="*/ 0 w 166"/>
                <a:gd name="T45" fmla="*/ 0 h 2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6"/>
                <a:gd name="T70" fmla="*/ 0 h 280"/>
                <a:gd name="T71" fmla="*/ 166 w 166"/>
                <a:gd name="T72" fmla="*/ 280 h 28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6" h="280">
                  <a:moveTo>
                    <a:pt x="0" y="280"/>
                  </a:moveTo>
                  <a:lnTo>
                    <a:pt x="166" y="280"/>
                  </a:lnTo>
                  <a:lnTo>
                    <a:pt x="166" y="268"/>
                  </a:lnTo>
                  <a:lnTo>
                    <a:pt x="164" y="264"/>
                  </a:lnTo>
                  <a:lnTo>
                    <a:pt x="160" y="262"/>
                  </a:lnTo>
                  <a:lnTo>
                    <a:pt x="6" y="262"/>
                  </a:lnTo>
                  <a:lnTo>
                    <a:pt x="2" y="264"/>
                  </a:lnTo>
                  <a:lnTo>
                    <a:pt x="0" y="268"/>
                  </a:lnTo>
                  <a:lnTo>
                    <a:pt x="0" y="280"/>
                  </a:lnTo>
                  <a:close/>
                  <a:moveTo>
                    <a:pt x="0" y="0"/>
                  </a:moveTo>
                  <a:lnTo>
                    <a:pt x="166" y="0"/>
                  </a:lnTo>
                  <a:lnTo>
                    <a:pt x="166" y="12"/>
                  </a:lnTo>
                  <a:lnTo>
                    <a:pt x="164" y="16"/>
                  </a:lnTo>
                  <a:lnTo>
                    <a:pt x="160" y="18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A5398039-EBE3-94DD-7FD2-383B855142D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3812" y="46039"/>
              <a:ext cx="244476" cy="400050"/>
            </a:xfrm>
            <a:custGeom>
              <a:avLst/>
              <a:gdLst>
                <a:gd name="T0" fmla="*/ 2147483647 w 138"/>
                <a:gd name="T1" fmla="*/ 2147483647 h 228"/>
                <a:gd name="T2" fmla="*/ 2147483647 w 138"/>
                <a:gd name="T3" fmla="*/ 2147483647 h 228"/>
                <a:gd name="T4" fmla="*/ 2147483647 w 138"/>
                <a:gd name="T5" fmla="*/ 2147483647 h 228"/>
                <a:gd name="T6" fmla="*/ 2147483647 w 138"/>
                <a:gd name="T7" fmla="*/ 2147483647 h 228"/>
                <a:gd name="T8" fmla="*/ 2147483647 w 138"/>
                <a:gd name="T9" fmla="*/ 2147483647 h 228"/>
                <a:gd name="T10" fmla="*/ 2147483647 w 138"/>
                <a:gd name="T11" fmla="*/ 2147483647 h 228"/>
                <a:gd name="T12" fmla="*/ 2147483647 w 138"/>
                <a:gd name="T13" fmla="*/ 2147483647 h 228"/>
                <a:gd name="T14" fmla="*/ 2147483647 w 138"/>
                <a:gd name="T15" fmla="*/ 2147483647 h 228"/>
                <a:gd name="T16" fmla="*/ 2147483647 w 138"/>
                <a:gd name="T17" fmla="*/ 2147483647 h 228"/>
                <a:gd name="T18" fmla="*/ 2147483647 w 138"/>
                <a:gd name="T19" fmla="*/ 2147483647 h 228"/>
                <a:gd name="T20" fmla="*/ 0 w 138"/>
                <a:gd name="T21" fmla="*/ 2147483647 h 228"/>
                <a:gd name="T22" fmla="*/ 0 w 138"/>
                <a:gd name="T23" fmla="*/ 2147483647 h 228"/>
                <a:gd name="T24" fmla="*/ 2147483647 w 138"/>
                <a:gd name="T25" fmla="*/ 2147483647 h 228"/>
                <a:gd name="T26" fmla="*/ 2147483647 w 138"/>
                <a:gd name="T27" fmla="*/ 2147483647 h 228"/>
                <a:gd name="T28" fmla="*/ 2147483647 w 138"/>
                <a:gd name="T29" fmla="*/ 2147483647 h 228"/>
                <a:gd name="T30" fmla="*/ 2147483647 w 138"/>
                <a:gd name="T31" fmla="*/ 2147483647 h 228"/>
                <a:gd name="T32" fmla="*/ 2147483647 w 138"/>
                <a:gd name="T33" fmla="*/ 2147483647 h 228"/>
                <a:gd name="T34" fmla="*/ 2147483647 w 138"/>
                <a:gd name="T35" fmla="*/ 2147483647 h 228"/>
                <a:gd name="T36" fmla="*/ 2147483647 w 138"/>
                <a:gd name="T37" fmla="*/ 2147483647 h 228"/>
                <a:gd name="T38" fmla="*/ 0 w 138"/>
                <a:gd name="T39" fmla="*/ 2147483647 h 228"/>
                <a:gd name="T40" fmla="*/ 2147483647 w 138"/>
                <a:gd name="T41" fmla="*/ 0 h 228"/>
                <a:gd name="T42" fmla="*/ 2147483647 w 138"/>
                <a:gd name="T43" fmla="*/ 2147483647 h 228"/>
                <a:gd name="T44" fmla="*/ 2147483647 w 138"/>
                <a:gd name="T45" fmla="*/ 2147483647 h 228"/>
                <a:gd name="T46" fmla="*/ 2147483647 w 138"/>
                <a:gd name="T47" fmla="*/ 2147483647 h 228"/>
                <a:gd name="T48" fmla="*/ 2147483647 w 138"/>
                <a:gd name="T49" fmla="*/ 2147483647 h 228"/>
                <a:gd name="T50" fmla="*/ 2147483647 w 138"/>
                <a:gd name="T51" fmla="*/ 2147483647 h 228"/>
                <a:gd name="T52" fmla="*/ 2147483647 w 138"/>
                <a:gd name="T53" fmla="*/ 2147483647 h 228"/>
                <a:gd name="T54" fmla="*/ 2147483647 w 138"/>
                <a:gd name="T55" fmla="*/ 2147483647 h 228"/>
                <a:gd name="T56" fmla="*/ 2147483647 w 138"/>
                <a:gd name="T57" fmla="*/ 2147483647 h 228"/>
                <a:gd name="T58" fmla="*/ 2147483647 w 138"/>
                <a:gd name="T59" fmla="*/ 2147483647 h 228"/>
                <a:gd name="T60" fmla="*/ 2147483647 w 138"/>
                <a:gd name="T61" fmla="*/ 2147483647 h 228"/>
                <a:gd name="T62" fmla="*/ 2147483647 w 138"/>
                <a:gd name="T63" fmla="*/ 0 h 228"/>
                <a:gd name="T64" fmla="*/ 2147483647 w 138"/>
                <a:gd name="T65" fmla="*/ 2147483647 h 228"/>
                <a:gd name="T66" fmla="*/ 2147483647 w 138"/>
                <a:gd name="T67" fmla="*/ 2147483647 h 228"/>
                <a:gd name="T68" fmla="*/ 2147483647 w 138"/>
                <a:gd name="T69" fmla="*/ 2147483647 h 228"/>
                <a:gd name="T70" fmla="*/ 2147483647 w 138"/>
                <a:gd name="T71" fmla="*/ 2147483647 h 228"/>
                <a:gd name="T72" fmla="*/ 2147483647 w 138"/>
                <a:gd name="T73" fmla="*/ 2147483647 h 228"/>
                <a:gd name="T74" fmla="*/ 2147483647 w 138"/>
                <a:gd name="T75" fmla="*/ 2147483647 h 228"/>
                <a:gd name="T76" fmla="*/ 2147483647 w 138"/>
                <a:gd name="T77" fmla="*/ 2147483647 h 228"/>
                <a:gd name="T78" fmla="*/ 2147483647 w 138"/>
                <a:gd name="T79" fmla="*/ 2147483647 h 228"/>
                <a:gd name="T80" fmla="*/ 2147483647 w 138"/>
                <a:gd name="T81" fmla="*/ 2147483647 h 228"/>
                <a:gd name="T82" fmla="*/ 2147483647 w 138"/>
                <a:gd name="T83" fmla="*/ 2147483647 h 22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38"/>
                <a:gd name="T127" fmla="*/ 0 h 228"/>
                <a:gd name="T128" fmla="*/ 138 w 138"/>
                <a:gd name="T129" fmla="*/ 228 h 22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38" h="228">
                  <a:moveTo>
                    <a:pt x="14" y="0"/>
                  </a:moveTo>
                  <a:lnTo>
                    <a:pt x="14" y="50"/>
                  </a:lnTo>
                  <a:lnTo>
                    <a:pt x="14" y="58"/>
                  </a:lnTo>
                  <a:lnTo>
                    <a:pt x="16" y="66"/>
                  </a:lnTo>
                  <a:lnTo>
                    <a:pt x="20" y="70"/>
                  </a:lnTo>
                  <a:lnTo>
                    <a:pt x="24" y="76"/>
                  </a:lnTo>
                  <a:lnTo>
                    <a:pt x="48" y="96"/>
                  </a:lnTo>
                  <a:lnTo>
                    <a:pt x="56" y="104"/>
                  </a:lnTo>
                  <a:lnTo>
                    <a:pt x="58" y="110"/>
                  </a:lnTo>
                  <a:lnTo>
                    <a:pt x="58" y="114"/>
                  </a:lnTo>
                  <a:lnTo>
                    <a:pt x="56" y="122"/>
                  </a:lnTo>
                  <a:lnTo>
                    <a:pt x="48" y="132"/>
                  </a:lnTo>
                  <a:lnTo>
                    <a:pt x="24" y="152"/>
                  </a:lnTo>
                  <a:lnTo>
                    <a:pt x="20" y="156"/>
                  </a:lnTo>
                  <a:lnTo>
                    <a:pt x="16" y="162"/>
                  </a:lnTo>
                  <a:lnTo>
                    <a:pt x="14" y="168"/>
                  </a:lnTo>
                  <a:lnTo>
                    <a:pt x="14" y="176"/>
                  </a:lnTo>
                  <a:lnTo>
                    <a:pt x="14" y="228"/>
                  </a:lnTo>
                  <a:lnTo>
                    <a:pt x="0" y="228"/>
                  </a:lnTo>
                  <a:lnTo>
                    <a:pt x="0" y="172"/>
                  </a:lnTo>
                  <a:lnTo>
                    <a:pt x="0" y="162"/>
                  </a:lnTo>
                  <a:lnTo>
                    <a:pt x="2" y="154"/>
                  </a:lnTo>
                  <a:lnTo>
                    <a:pt x="8" y="148"/>
                  </a:lnTo>
                  <a:lnTo>
                    <a:pt x="14" y="142"/>
                  </a:lnTo>
                  <a:lnTo>
                    <a:pt x="36" y="122"/>
                  </a:lnTo>
                  <a:lnTo>
                    <a:pt x="40" y="118"/>
                  </a:lnTo>
                  <a:lnTo>
                    <a:pt x="42" y="114"/>
                  </a:lnTo>
                  <a:lnTo>
                    <a:pt x="40" y="110"/>
                  </a:lnTo>
                  <a:lnTo>
                    <a:pt x="36" y="106"/>
                  </a:lnTo>
                  <a:lnTo>
                    <a:pt x="14" y="86"/>
                  </a:lnTo>
                  <a:lnTo>
                    <a:pt x="8" y="80"/>
                  </a:lnTo>
                  <a:lnTo>
                    <a:pt x="2" y="72"/>
                  </a:lnTo>
                  <a:lnTo>
                    <a:pt x="0" y="66"/>
                  </a:lnTo>
                  <a:lnTo>
                    <a:pt x="0" y="56"/>
                  </a:lnTo>
                  <a:lnTo>
                    <a:pt x="0" y="0"/>
                  </a:lnTo>
                  <a:lnTo>
                    <a:pt x="14" y="0"/>
                  </a:lnTo>
                  <a:close/>
                  <a:moveTo>
                    <a:pt x="124" y="228"/>
                  </a:moveTo>
                  <a:lnTo>
                    <a:pt x="124" y="176"/>
                  </a:lnTo>
                  <a:lnTo>
                    <a:pt x="124" y="168"/>
                  </a:lnTo>
                  <a:lnTo>
                    <a:pt x="122" y="162"/>
                  </a:lnTo>
                  <a:lnTo>
                    <a:pt x="118" y="156"/>
                  </a:lnTo>
                  <a:lnTo>
                    <a:pt x="114" y="152"/>
                  </a:lnTo>
                  <a:lnTo>
                    <a:pt x="90" y="132"/>
                  </a:lnTo>
                  <a:lnTo>
                    <a:pt x="82" y="122"/>
                  </a:lnTo>
                  <a:lnTo>
                    <a:pt x="80" y="114"/>
                  </a:lnTo>
                  <a:lnTo>
                    <a:pt x="80" y="110"/>
                  </a:lnTo>
                  <a:lnTo>
                    <a:pt x="82" y="104"/>
                  </a:lnTo>
                  <a:lnTo>
                    <a:pt x="90" y="96"/>
                  </a:lnTo>
                  <a:lnTo>
                    <a:pt x="114" y="76"/>
                  </a:lnTo>
                  <a:lnTo>
                    <a:pt x="118" y="70"/>
                  </a:lnTo>
                  <a:lnTo>
                    <a:pt x="122" y="66"/>
                  </a:lnTo>
                  <a:lnTo>
                    <a:pt x="124" y="58"/>
                  </a:lnTo>
                  <a:lnTo>
                    <a:pt x="124" y="50"/>
                  </a:lnTo>
                  <a:lnTo>
                    <a:pt x="124" y="0"/>
                  </a:lnTo>
                  <a:lnTo>
                    <a:pt x="138" y="0"/>
                  </a:lnTo>
                  <a:lnTo>
                    <a:pt x="138" y="56"/>
                  </a:lnTo>
                  <a:lnTo>
                    <a:pt x="138" y="66"/>
                  </a:lnTo>
                  <a:lnTo>
                    <a:pt x="136" y="72"/>
                  </a:lnTo>
                  <a:lnTo>
                    <a:pt x="132" y="80"/>
                  </a:lnTo>
                  <a:lnTo>
                    <a:pt x="124" y="86"/>
                  </a:lnTo>
                  <a:lnTo>
                    <a:pt x="102" y="106"/>
                  </a:lnTo>
                  <a:lnTo>
                    <a:pt x="98" y="110"/>
                  </a:lnTo>
                  <a:lnTo>
                    <a:pt x="96" y="114"/>
                  </a:lnTo>
                  <a:lnTo>
                    <a:pt x="98" y="118"/>
                  </a:lnTo>
                  <a:lnTo>
                    <a:pt x="102" y="122"/>
                  </a:lnTo>
                  <a:lnTo>
                    <a:pt x="124" y="142"/>
                  </a:lnTo>
                  <a:lnTo>
                    <a:pt x="132" y="148"/>
                  </a:lnTo>
                  <a:lnTo>
                    <a:pt x="136" y="154"/>
                  </a:lnTo>
                  <a:lnTo>
                    <a:pt x="138" y="162"/>
                  </a:lnTo>
                  <a:lnTo>
                    <a:pt x="138" y="172"/>
                  </a:lnTo>
                  <a:lnTo>
                    <a:pt x="138" y="228"/>
                  </a:lnTo>
                  <a:lnTo>
                    <a:pt x="124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BBC2533E-7AE7-3350-F836-369B03456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99" y="87921"/>
              <a:ext cx="165100" cy="279400"/>
            </a:xfrm>
            <a:custGeom>
              <a:avLst/>
              <a:gdLst>
                <a:gd name="T0" fmla="*/ 0 w 94"/>
                <a:gd name="T1" fmla="*/ 2147483647 h 160"/>
                <a:gd name="T2" fmla="*/ 2147483647 w 94"/>
                <a:gd name="T3" fmla="*/ 2147483647 h 160"/>
                <a:gd name="T4" fmla="*/ 2147483647 w 94"/>
                <a:gd name="T5" fmla="*/ 2147483647 h 160"/>
                <a:gd name="T6" fmla="*/ 2147483647 w 94"/>
                <a:gd name="T7" fmla="*/ 2147483647 h 160"/>
                <a:gd name="T8" fmla="*/ 2147483647 w 94"/>
                <a:gd name="T9" fmla="*/ 2147483647 h 160"/>
                <a:gd name="T10" fmla="*/ 2147483647 w 94"/>
                <a:gd name="T11" fmla="*/ 2147483647 h 160"/>
                <a:gd name="T12" fmla="*/ 2147483647 w 94"/>
                <a:gd name="T13" fmla="*/ 2147483647 h 160"/>
                <a:gd name="T14" fmla="*/ 2147483647 w 94"/>
                <a:gd name="T15" fmla="*/ 2147483647 h 160"/>
                <a:gd name="T16" fmla="*/ 2147483647 w 94"/>
                <a:gd name="T17" fmla="*/ 2147483647 h 160"/>
                <a:gd name="T18" fmla="*/ 2147483647 w 94"/>
                <a:gd name="T19" fmla="*/ 2147483647 h 160"/>
                <a:gd name="T20" fmla="*/ 2147483647 w 94"/>
                <a:gd name="T21" fmla="*/ 2147483647 h 160"/>
                <a:gd name="T22" fmla="*/ 2147483647 w 94"/>
                <a:gd name="T23" fmla="*/ 2147483647 h 160"/>
                <a:gd name="T24" fmla="*/ 2147483647 w 94"/>
                <a:gd name="T25" fmla="*/ 2147483647 h 160"/>
                <a:gd name="T26" fmla="*/ 2147483647 w 94"/>
                <a:gd name="T27" fmla="*/ 2147483647 h 160"/>
                <a:gd name="T28" fmla="*/ 2147483647 w 94"/>
                <a:gd name="T29" fmla="*/ 2147483647 h 160"/>
                <a:gd name="T30" fmla="*/ 2147483647 w 94"/>
                <a:gd name="T31" fmla="*/ 2147483647 h 160"/>
                <a:gd name="T32" fmla="*/ 2147483647 w 94"/>
                <a:gd name="T33" fmla="*/ 2147483647 h 160"/>
                <a:gd name="T34" fmla="*/ 2147483647 w 94"/>
                <a:gd name="T35" fmla="*/ 0 h 160"/>
                <a:gd name="T36" fmla="*/ 2147483647 w 94"/>
                <a:gd name="T37" fmla="*/ 0 h 160"/>
                <a:gd name="T38" fmla="*/ 2147483647 w 94"/>
                <a:gd name="T39" fmla="*/ 0 h 160"/>
                <a:gd name="T40" fmla="*/ 2147483647 w 94"/>
                <a:gd name="T41" fmla="*/ 0 h 160"/>
                <a:gd name="T42" fmla="*/ 2147483647 w 94"/>
                <a:gd name="T43" fmla="*/ 2147483647 h 160"/>
                <a:gd name="T44" fmla="*/ 2147483647 w 94"/>
                <a:gd name="T45" fmla="*/ 2147483647 h 160"/>
                <a:gd name="T46" fmla="*/ 2147483647 w 94"/>
                <a:gd name="T47" fmla="*/ 2147483647 h 160"/>
                <a:gd name="T48" fmla="*/ 2147483647 w 94"/>
                <a:gd name="T49" fmla="*/ 2147483647 h 160"/>
                <a:gd name="T50" fmla="*/ 2147483647 w 94"/>
                <a:gd name="T51" fmla="*/ 2147483647 h 160"/>
                <a:gd name="T52" fmla="*/ 2147483647 w 94"/>
                <a:gd name="T53" fmla="*/ 2147483647 h 160"/>
                <a:gd name="T54" fmla="*/ 2147483647 w 94"/>
                <a:gd name="T55" fmla="*/ 2147483647 h 160"/>
                <a:gd name="T56" fmla="*/ 2147483647 w 94"/>
                <a:gd name="T57" fmla="*/ 2147483647 h 160"/>
                <a:gd name="T58" fmla="*/ 2147483647 w 94"/>
                <a:gd name="T59" fmla="*/ 2147483647 h 160"/>
                <a:gd name="T60" fmla="*/ 2147483647 w 94"/>
                <a:gd name="T61" fmla="*/ 2147483647 h 160"/>
                <a:gd name="T62" fmla="*/ 2147483647 w 94"/>
                <a:gd name="T63" fmla="*/ 2147483647 h 160"/>
                <a:gd name="T64" fmla="*/ 2147483647 w 94"/>
                <a:gd name="T65" fmla="*/ 2147483647 h 160"/>
                <a:gd name="T66" fmla="*/ 0 w 94"/>
                <a:gd name="T67" fmla="*/ 2147483647 h 160"/>
                <a:gd name="T68" fmla="*/ 0 w 94"/>
                <a:gd name="T69" fmla="*/ 2147483647 h 16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4"/>
                <a:gd name="T106" fmla="*/ 0 h 160"/>
                <a:gd name="T107" fmla="*/ 94 w 94"/>
                <a:gd name="T108" fmla="*/ 160 h 16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4" h="160">
                  <a:moveTo>
                    <a:pt x="0" y="160"/>
                  </a:moveTo>
                  <a:lnTo>
                    <a:pt x="48" y="160"/>
                  </a:lnTo>
                  <a:lnTo>
                    <a:pt x="94" y="160"/>
                  </a:lnTo>
                  <a:lnTo>
                    <a:pt x="94" y="134"/>
                  </a:lnTo>
                  <a:lnTo>
                    <a:pt x="58" y="98"/>
                  </a:lnTo>
                  <a:lnTo>
                    <a:pt x="54" y="94"/>
                  </a:lnTo>
                  <a:lnTo>
                    <a:pt x="52" y="90"/>
                  </a:lnTo>
                  <a:lnTo>
                    <a:pt x="52" y="78"/>
                  </a:lnTo>
                  <a:lnTo>
                    <a:pt x="52" y="44"/>
                  </a:lnTo>
                  <a:lnTo>
                    <a:pt x="52" y="38"/>
                  </a:lnTo>
                  <a:lnTo>
                    <a:pt x="54" y="32"/>
                  </a:lnTo>
                  <a:lnTo>
                    <a:pt x="62" y="22"/>
                  </a:lnTo>
                  <a:lnTo>
                    <a:pt x="76" y="10"/>
                  </a:lnTo>
                  <a:lnTo>
                    <a:pt x="82" y="6"/>
                  </a:lnTo>
                  <a:lnTo>
                    <a:pt x="88" y="0"/>
                  </a:lnTo>
                  <a:lnTo>
                    <a:pt x="48" y="0"/>
                  </a:lnTo>
                  <a:lnTo>
                    <a:pt x="6" y="0"/>
                  </a:lnTo>
                  <a:lnTo>
                    <a:pt x="12" y="6"/>
                  </a:lnTo>
                  <a:lnTo>
                    <a:pt x="18" y="10"/>
                  </a:lnTo>
                  <a:lnTo>
                    <a:pt x="32" y="22"/>
                  </a:lnTo>
                  <a:lnTo>
                    <a:pt x="38" y="32"/>
                  </a:lnTo>
                  <a:lnTo>
                    <a:pt x="42" y="38"/>
                  </a:lnTo>
                  <a:lnTo>
                    <a:pt x="42" y="44"/>
                  </a:lnTo>
                  <a:lnTo>
                    <a:pt x="42" y="78"/>
                  </a:lnTo>
                  <a:lnTo>
                    <a:pt x="42" y="90"/>
                  </a:lnTo>
                  <a:lnTo>
                    <a:pt x="40" y="94"/>
                  </a:lnTo>
                  <a:lnTo>
                    <a:pt x="38" y="98"/>
                  </a:lnTo>
                  <a:lnTo>
                    <a:pt x="0" y="134"/>
                  </a:lnTo>
                  <a:lnTo>
                    <a:pt x="0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sp>
        <p:nvSpPr>
          <p:cNvPr id="30" name="椭圆 29">
            <a:extLst>
              <a:ext uri="{FF2B5EF4-FFF2-40B4-BE49-F238E27FC236}">
                <a16:creationId xmlns:a16="http://schemas.microsoft.com/office/drawing/2014/main" id="{791FEB32-F35B-0C57-911F-497A9FB4D3AF}"/>
              </a:ext>
            </a:extLst>
          </p:cNvPr>
          <p:cNvSpPr/>
          <p:nvPr/>
        </p:nvSpPr>
        <p:spPr>
          <a:xfrm>
            <a:off x="9293222" y="3592145"/>
            <a:ext cx="937422" cy="937422"/>
          </a:xfrm>
          <a:prstGeom prst="ellipse">
            <a:avLst/>
          </a:prstGeom>
          <a:solidFill>
            <a:srgbClr val="042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sym typeface="HarmonyOS Sans SC Light" panose="00000400000000000000" pitchFamily="2" charset="-122"/>
            </a:endParaRPr>
          </a:p>
        </p:txBody>
      </p:sp>
      <p:sp>
        <p:nvSpPr>
          <p:cNvPr id="28" name="Freeform 12">
            <a:extLst>
              <a:ext uri="{FF2B5EF4-FFF2-40B4-BE49-F238E27FC236}">
                <a16:creationId xmlns:a16="http://schemas.microsoft.com/office/drawing/2014/main" id="{AA880D14-8D42-8F58-547E-440A58473595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9592409" y="3824221"/>
            <a:ext cx="339048" cy="479243"/>
          </a:xfrm>
          <a:custGeom>
            <a:avLst/>
            <a:gdLst>
              <a:gd name="T0" fmla="*/ 2147483647 w 408"/>
              <a:gd name="T1" fmla="*/ 2147483647 h 578"/>
              <a:gd name="T2" fmla="*/ 2147483647 w 408"/>
              <a:gd name="T3" fmla="*/ 2147483647 h 578"/>
              <a:gd name="T4" fmla="*/ 2147483647 w 408"/>
              <a:gd name="T5" fmla="*/ 2147483647 h 578"/>
              <a:gd name="T6" fmla="*/ 2147483647 w 408"/>
              <a:gd name="T7" fmla="*/ 2147483647 h 578"/>
              <a:gd name="T8" fmla="*/ 2147483647 w 408"/>
              <a:gd name="T9" fmla="*/ 2147483647 h 578"/>
              <a:gd name="T10" fmla="*/ 2147483647 w 408"/>
              <a:gd name="T11" fmla="*/ 2147483647 h 578"/>
              <a:gd name="T12" fmla="*/ 2147483647 w 408"/>
              <a:gd name="T13" fmla="*/ 2147483647 h 578"/>
              <a:gd name="T14" fmla="*/ 2147483647 w 408"/>
              <a:gd name="T15" fmla="*/ 2147483647 h 578"/>
              <a:gd name="T16" fmla="*/ 2147483647 w 408"/>
              <a:gd name="T17" fmla="*/ 2147483647 h 578"/>
              <a:gd name="T18" fmla="*/ 2147483647 w 408"/>
              <a:gd name="T19" fmla="*/ 2147483647 h 578"/>
              <a:gd name="T20" fmla="*/ 2147483647 w 408"/>
              <a:gd name="T21" fmla="*/ 2147483647 h 578"/>
              <a:gd name="T22" fmla="*/ 2147483647 w 408"/>
              <a:gd name="T23" fmla="*/ 2147483647 h 578"/>
              <a:gd name="T24" fmla="*/ 2147483647 w 408"/>
              <a:gd name="T25" fmla="*/ 2147483647 h 578"/>
              <a:gd name="T26" fmla="*/ 2147483647 w 408"/>
              <a:gd name="T27" fmla="*/ 2147483647 h 578"/>
              <a:gd name="T28" fmla="*/ 2147483647 w 408"/>
              <a:gd name="T29" fmla="*/ 2147483647 h 578"/>
              <a:gd name="T30" fmla="*/ 2147483647 w 408"/>
              <a:gd name="T31" fmla="*/ 2147483647 h 578"/>
              <a:gd name="T32" fmla="*/ 2147483647 w 408"/>
              <a:gd name="T33" fmla="*/ 2147483647 h 578"/>
              <a:gd name="T34" fmla="*/ 0 w 408"/>
              <a:gd name="T35" fmla="*/ 2147483647 h 578"/>
              <a:gd name="T36" fmla="*/ 2147483647 w 408"/>
              <a:gd name="T37" fmla="*/ 2147483647 h 578"/>
              <a:gd name="T38" fmla="*/ 2147483647 w 408"/>
              <a:gd name="T39" fmla="*/ 2147483647 h 578"/>
              <a:gd name="T40" fmla="*/ 2147483647 w 408"/>
              <a:gd name="T41" fmla="*/ 2147483647 h 578"/>
              <a:gd name="T42" fmla="*/ 2147483647 w 408"/>
              <a:gd name="T43" fmla="*/ 2147483647 h 578"/>
              <a:gd name="T44" fmla="*/ 2147483647 w 408"/>
              <a:gd name="T45" fmla="*/ 0 h 578"/>
              <a:gd name="T46" fmla="*/ 2147483647 w 408"/>
              <a:gd name="T47" fmla="*/ 2147483647 h 578"/>
              <a:gd name="T48" fmla="*/ 2147483647 w 408"/>
              <a:gd name="T49" fmla="*/ 2147483647 h 578"/>
              <a:gd name="T50" fmla="*/ 2147483647 w 408"/>
              <a:gd name="T51" fmla="*/ 2147483647 h 578"/>
              <a:gd name="T52" fmla="*/ 2147483647 w 408"/>
              <a:gd name="T53" fmla="*/ 2147483647 h 578"/>
              <a:gd name="T54" fmla="*/ 2147483647 w 408"/>
              <a:gd name="T55" fmla="*/ 2147483647 h 578"/>
              <a:gd name="T56" fmla="*/ 2147483647 w 408"/>
              <a:gd name="T57" fmla="*/ 2147483647 h 578"/>
              <a:gd name="T58" fmla="*/ 2147483647 w 408"/>
              <a:gd name="T59" fmla="*/ 2147483647 h 578"/>
              <a:gd name="T60" fmla="*/ 2147483647 w 408"/>
              <a:gd name="T61" fmla="*/ 2147483647 h 578"/>
              <a:gd name="T62" fmla="*/ 2147483647 w 408"/>
              <a:gd name="T63" fmla="*/ 2147483647 h 578"/>
              <a:gd name="T64" fmla="*/ 2147483647 w 408"/>
              <a:gd name="T65" fmla="*/ 2147483647 h 578"/>
              <a:gd name="T66" fmla="*/ 2147483647 w 408"/>
              <a:gd name="T67" fmla="*/ 2147483647 h 578"/>
              <a:gd name="T68" fmla="*/ 2147483647 w 408"/>
              <a:gd name="T69" fmla="*/ 2147483647 h 578"/>
              <a:gd name="T70" fmla="*/ 2147483647 w 408"/>
              <a:gd name="T71" fmla="*/ 2147483647 h 578"/>
              <a:gd name="T72" fmla="*/ 2147483647 w 408"/>
              <a:gd name="T73" fmla="*/ 2147483647 h 578"/>
              <a:gd name="T74" fmla="*/ 2147483647 w 408"/>
              <a:gd name="T75" fmla="*/ 2147483647 h 578"/>
              <a:gd name="T76" fmla="*/ 2147483647 w 408"/>
              <a:gd name="T77" fmla="*/ 2147483647 h 578"/>
              <a:gd name="T78" fmla="*/ 2147483647 w 408"/>
              <a:gd name="T79" fmla="*/ 2147483647 h 578"/>
              <a:gd name="T80" fmla="*/ 2147483647 w 408"/>
              <a:gd name="T81" fmla="*/ 2147483647 h 578"/>
              <a:gd name="T82" fmla="*/ 2147483647 w 408"/>
              <a:gd name="T83" fmla="*/ 2147483647 h 578"/>
              <a:gd name="T84" fmla="*/ 2147483647 w 408"/>
              <a:gd name="T85" fmla="*/ 2147483647 h 578"/>
              <a:gd name="T86" fmla="*/ 2147483647 w 408"/>
              <a:gd name="T87" fmla="*/ 2147483647 h 57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408"/>
              <a:gd name="T133" fmla="*/ 0 h 578"/>
              <a:gd name="T134" fmla="*/ 408 w 408"/>
              <a:gd name="T135" fmla="*/ 578 h 578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408" h="578">
                <a:moveTo>
                  <a:pt x="248" y="430"/>
                </a:moveTo>
                <a:lnTo>
                  <a:pt x="166" y="430"/>
                </a:lnTo>
                <a:lnTo>
                  <a:pt x="158" y="430"/>
                </a:lnTo>
                <a:lnTo>
                  <a:pt x="154" y="426"/>
                </a:lnTo>
                <a:lnTo>
                  <a:pt x="150" y="422"/>
                </a:lnTo>
                <a:lnTo>
                  <a:pt x="148" y="414"/>
                </a:lnTo>
                <a:lnTo>
                  <a:pt x="148" y="404"/>
                </a:lnTo>
                <a:lnTo>
                  <a:pt x="150" y="382"/>
                </a:lnTo>
                <a:lnTo>
                  <a:pt x="152" y="360"/>
                </a:lnTo>
                <a:lnTo>
                  <a:pt x="158" y="342"/>
                </a:lnTo>
                <a:lnTo>
                  <a:pt x="164" y="326"/>
                </a:lnTo>
                <a:lnTo>
                  <a:pt x="174" y="308"/>
                </a:lnTo>
                <a:lnTo>
                  <a:pt x="188" y="292"/>
                </a:lnTo>
                <a:lnTo>
                  <a:pt x="206" y="274"/>
                </a:lnTo>
                <a:lnTo>
                  <a:pt x="228" y="254"/>
                </a:lnTo>
                <a:lnTo>
                  <a:pt x="268" y="222"/>
                </a:lnTo>
                <a:lnTo>
                  <a:pt x="286" y="204"/>
                </a:lnTo>
                <a:lnTo>
                  <a:pt x="292" y="194"/>
                </a:lnTo>
                <a:lnTo>
                  <a:pt x="296" y="184"/>
                </a:lnTo>
                <a:lnTo>
                  <a:pt x="300" y="172"/>
                </a:lnTo>
                <a:lnTo>
                  <a:pt x="300" y="162"/>
                </a:lnTo>
                <a:lnTo>
                  <a:pt x="298" y="146"/>
                </a:lnTo>
                <a:lnTo>
                  <a:pt x="294" y="132"/>
                </a:lnTo>
                <a:lnTo>
                  <a:pt x="286" y="118"/>
                </a:lnTo>
                <a:lnTo>
                  <a:pt x="276" y="106"/>
                </a:lnTo>
                <a:lnTo>
                  <a:pt x="262" y="96"/>
                </a:lnTo>
                <a:lnTo>
                  <a:pt x="244" y="90"/>
                </a:lnTo>
                <a:lnTo>
                  <a:pt x="226" y="86"/>
                </a:lnTo>
                <a:lnTo>
                  <a:pt x="206" y="84"/>
                </a:lnTo>
                <a:lnTo>
                  <a:pt x="186" y="86"/>
                </a:lnTo>
                <a:lnTo>
                  <a:pt x="168" y="90"/>
                </a:lnTo>
                <a:lnTo>
                  <a:pt x="152" y="98"/>
                </a:lnTo>
                <a:lnTo>
                  <a:pt x="136" y="108"/>
                </a:lnTo>
                <a:lnTo>
                  <a:pt x="124" y="122"/>
                </a:lnTo>
                <a:lnTo>
                  <a:pt x="112" y="138"/>
                </a:lnTo>
                <a:lnTo>
                  <a:pt x="104" y="158"/>
                </a:lnTo>
                <a:lnTo>
                  <a:pt x="98" y="180"/>
                </a:lnTo>
                <a:lnTo>
                  <a:pt x="12" y="170"/>
                </a:lnTo>
                <a:lnTo>
                  <a:pt x="6" y="168"/>
                </a:lnTo>
                <a:lnTo>
                  <a:pt x="2" y="164"/>
                </a:lnTo>
                <a:lnTo>
                  <a:pt x="0" y="158"/>
                </a:lnTo>
                <a:lnTo>
                  <a:pt x="0" y="152"/>
                </a:lnTo>
                <a:lnTo>
                  <a:pt x="4" y="140"/>
                </a:lnTo>
                <a:lnTo>
                  <a:pt x="14" y="112"/>
                </a:lnTo>
                <a:lnTo>
                  <a:pt x="22" y="96"/>
                </a:lnTo>
                <a:lnTo>
                  <a:pt x="32" y="78"/>
                </a:lnTo>
                <a:lnTo>
                  <a:pt x="44" y="62"/>
                </a:lnTo>
                <a:lnTo>
                  <a:pt x="56" y="50"/>
                </a:lnTo>
                <a:lnTo>
                  <a:pt x="70" y="38"/>
                </a:lnTo>
                <a:lnTo>
                  <a:pt x="86" y="28"/>
                </a:lnTo>
                <a:lnTo>
                  <a:pt x="102" y="20"/>
                </a:lnTo>
                <a:lnTo>
                  <a:pt x="120" y="12"/>
                </a:lnTo>
                <a:lnTo>
                  <a:pt x="138" y="8"/>
                </a:lnTo>
                <a:lnTo>
                  <a:pt x="158" y="4"/>
                </a:lnTo>
                <a:lnTo>
                  <a:pt x="180" y="2"/>
                </a:lnTo>
                <a:lnTo>
                  <a:pt x="202" y="0"/>
                </a:lnTo>
                <a:lnTo>
                  <a:pt x="224" y="2"/>
                </a:lnTo>
                <a:lnTo>
                  <a:pt x="246" y="4"/>
                </a:lnTo>
                <a:lnTo>
                  <a:pt x="266" y="8"/>
                </a:lnTo>
                <a:lnTo>
                  <a:pt x="286" y="12"/>
                </a:lnTo>
                <a:lnTo>
                  <a:pt x="304" y="20"/>
                </a:lnTo>
                <a:lnTo>
                  <a:pt x="322" y="28"/>
                </a:lnTo>
                <a:lnTo>
                  <a:pt x="338" y="38"/>
                </a:lnTo>
                <a:lnTo>
                  <a:pt x="352" y="50"/>
                </a:lnTo>
                <a:lnTo>
                  <a:pt x="364" y="62"/>
                </a:lnTo>
                <a:lnTo>
                  <a:pt x="376" y="76"/>
                </a:lnTo>
                <a:lnTo>
                  <a:pt x="386" y="88"/>
                </a:lnTo>
                <a:lnTo>
                  <a:pt x="394" y="104"/>
                </a:lnTo>
                <a:lnTo>
                  <a:pt x="400" y="118"/>
                </a:lnTo>
                <a:lnTo>
                  <a:pt x="404" y="132"/>
                </a:lnTo>
                <a:lnTo>
                  <a:pt x="406" y="148"/>
                </a:lnTo>
                <a:lnTo>
                  <a:pt x="408" y="164"/>
                </a:lnTo>
                <a:lnTo>
                  <a:pt x="406" y="182"/>
                </a:lnTo>
                <a:lnTo>
                  <a:pt x="402" y="200"/>
                </a:lnTo>
                <a:lnTo>
                  <a:pt x="396" y="216"/>
                </a:lnTo>
                <a:lnTo>
                  <a:pt x="388" y="234"/>
                </a:lnTo>
                <a:lnTo>
                  <a:pt x="374" y="250"/>
                </a:lnTo>
                <a:lnTo>
                  <a:pt x="354" y="272"/>
                </a:lnTo>
                <a:lnTo>
                  <a:pt x="330" y="296"/>
                </a:lnTo>
                <a:lnTo>
                  <a:pt x="300" y="322"/>
                </a:lnTo>
                <a:lnTo>
                  <a:pt x="272" y="348"/>
                </a:lnTo>
                <a:lnTo>
                  <a:pt x="262" y="358"/>
                </a:lnTo>
                <a:lnTo>
                  <a:pt x="256" y="368"/>
                </a:lnTo>
                <a:lnTo>
                  <a:pt x="252" y="378"/>
                </a:lnTo>
                <a:lnTo>
                  <a:pt x="250" y="392"/>
                </a:lnTo>
                <a:lnTo>
                  <a:pt x="248" y="410"/>
                </a:lnTo>
                <a:lnTo>
                  <a:pt x="248" y="430"/>
                </a:lnTo>
                <a:close/>
                <a:moveTo>
                  <a:pt x="166" y="578"/>
                </a:moveTo>
                <a:lnTo>
                  <a:pt x="166" y="578"/>
                </a:lnTo>
                <a:lnTo>
                  <a:pt x="158" y="578"/>
                </a:lnTo>
                <a:lnTo>
                  <a:pt x="154" y="574"/>
                </a:lnTo>
                <a:lnTo>
                  <a:pt x="150" y="568"/>
                </a:lnTo>
                <a:lnTo>
                  <a:pt x="150" y="562"/>
                </a:lnTo>
                <a:lnTo>
                  <a:pt x="150" y="484"/>
                </a:lnTo>
                <a:lnTo>
                  <a:pt x="150" y="478"/>
                </a:lnTo>
                <a:lnTo>
                  <a:pt x="154" y="474"/>
                </a:lnTo>
                <a:lnTo>
                  <a:pt x="158" y="470"/>
                </a:lnTo>
                <a:lnTo>
                  <a:pt x="166" y="468"/>
                </a:lnTo>
                <a:lnTo>
                  <a:pt x="242" y="468"/>
                </a:lnTo>
                <a:lnTo>
                  <a:pt x="250" y="470"/>
                </a:lnTo>
                <a:lnTo>
                  <a:pt x="254" y="474"/>
                </a:lnTo>
                <a:lnTo>
                  <a:pt x="258" y="478"/>
                </a:lnTo>
                <a:lnTo>
                  <a:pt x="258" y="484"/>
                </a:lnTo>
                <a:lnTo>
                  <a:pt x="258" y="562"/>
                </a:lnTo>
                <a:lnTo>
                  <a:pt x="258" y="568"/>
                </a:lnTo>
                <a:lnTo>
                  <a:pt x="254" y="574"/>
                </a:lnTo>
                <a:lnTo>
                  <a:pt x="250" y="578"/>
                </a:lnTo>
                <a:lnTo>
                  <a:pt x="242" y="578"/>
                </a:lnTo>
                <a:lnTo>
                  <a:pt x="166" y="5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E2AEAD1-B1C6-ABD2-0251-A2768837EC69}"/>
              </a:ext>
            </a:extLst>
          </p:cNvPr>
          <p:cNvSpPr/>
          <p:nvPr/>
        </p:nvSpPr>
        <p:spPr>
          <a:xfrm>
            <a:off x="9180400" y="2129062"/>
            <a:ext cx="937422" cy="937422"/>
          </a:xfrm>
          <a:prstGeom prst="ellipse">
            <a:avLst/>
          </a:prstGeom>
          <a:solidFill>
            <a:srgbClr val="D6E0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endParaRPr lang="zh-CN" altLang="en-US" kern="0">
              <a:solidFill>
                <a:prstClr val="white"/>
              </a:solidFill>
              <a:cs typeface="+mn-ea"/>
              <a:sym typeface="HarmonyOS Sans SC Light" panose="00000400000000000000" pitchFamily="2" charset="-122"/>
            </a:endParaRPr>
          </a:p>
        </p:txBody>
      </p:sp>
      <p:sp>
        <p:nvSpPr>
          <p:cNvPr id="33" name="Freeform 41">
            <a:extLst>
              <a:ext uri="{FF2B5EF4-FFF2-40B4-BE49-F238E27FC236}">
                <a16:creationId xmlns:a16="http://schemas.microsoft.com/office/drawing/2014/main" id="{1CEA4F32-FE62-2A79-CCB2-356FE7F84A2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9395292" y="2378387"/>
            <a:ext cx="476017" cy="381949"/>
          </a:xfrm>
          <a:custGeom>
            <a:avLst/>
            <a:gdLst>
              <a:gd name="T0" fmla="*/ 2147483647 w 72"/>
              <a:gd name="T1" fmla="*/ 2147483647 h 58"/>
              <a:gd name="T2" fmla="*/ 2147483647 w 72"/>
              <a:gd name="T3" fmla="*/ 2147483647 h 58"/>
              <a:gd name="T4" fmla="*/ 2147483647 w 72"/>
              <a:gd name="T5" fmla="*/ 2147483647 h 58"/>
              <a:gd name="T6" fmla="*/ 2147483647 w 72"/>
              <a:gd name="T7" fmla="*/ 2147483647 h 58"/>
              <a:gd name="T8" fmla="*/ 2147483647 w 72"/>
              <a:gd name="T9" fmla="*/ 2147483647 h 58"/>
              <a:gd name="T10" fmla="*/ 2147483647 w 72"/>
              <a:gd name="T11" fmla="*/ 0 h 58"/>
              <a:gd name="T12" fmla="*/ 2147483647 w 72"/>
              <a:gd name="T13" fmla="*/ 0 h 58"/>
              <a:gd name="T14" fmla="*/ 2147483647 w 72"/>
              <a:gd name="T15" fmla="*/ 2147483647 h 58"/>
              <a:gd name="T16" fmla="*/ 2147483647 w 72"/>
              <a:gd name="T17" fmla="*/ 2147483647 h 58"/>
              <a:gd name="T18" fmla="*/ 2147483647 w 72"/>
              <a:gd name="T19" fmla="*/ 2147483647 h 58"/>
              <a:gd name="T20" fmla="*/ 2147483647 w 72"/>
              <a:gd name="T21" fmla="*/ 2147483647 h 58"/>
              <a:gd name="T22" fmla="*/ 0 w 72"/>
              <a:gd name="T23" fmla="*/ 2147483647 h 58"/>
              <a:gd name="T24" fmla="*/ 0 w 72"/>
              <a:gd name="T25" fmla="*/ 2147483647 h 58"/>
              <a:gd name="T26" fmla="*/ 2147483647 w 72"/>
              <a:gd name="T27" fmla="*/ 2147483647 h 58"/>
              <a:gd name="T28" fmla="*/ 2147483647 w 72"/>
              <a:gd name="T29" fmla="*/ 2147483647 h 58"/>
              <a:gd name="T30" fmla="*/ 2147483647 w 72"/>
              <a:gd name="T31" fmla="*/ 2147483647 h 58"/>
              <a:gd name="T32" fmla="*/ 2147483647 w 72"/>
              <a:gd name="T33" fmla="*/ 2147483647 h 58"/>
              <a:gd name="T34" fmla="*/ 0 w 72"/>
              <a:gd name="T35" fmla="*/ 2147483647 h 58"/>
              <a:gd name="T36" fmla="*/ 2147483647 w 72"/>
              <a:gd name="T37" fmla="*/ 2147483647 h 58"/>
              <a:gd name="T38" fmla="*/ 2147483647 w 72"/>
              <a:gd name="T39" fmla="*/ 2147483647 h 58"/>
              <a:gd name="T40" fmla="*/ 2147483647 w 72"/>
              <a:gd name="T41" fmla="*/ 2147483647 h 58"/>
              <a:gd name="T42" fmla="*/ 2147483647 w 72"/>
              <a:gd name="T43" fmla="*/ 2147483647 h 58"/>
              <a:gd name="T44" fmla="*/ 2147483647 w 72"/>
              <a:gd name="T45" fmla="*/ 2147483647 h 58"/>
              <a:gd name="T46" fmla="*/ 2147483647 w 72"/>
              <a:gd name="T47" fmla="*/ 2147483647 h 58"/>
              <a:gd name="T48" fmla="*/ 2147483647 w 72"/>
              <a:gd name="T49" fmla="*/ 2147483647 h 58"/>
              <a:gd name="T50" fmla="*/ 2147483647 w 72"/>
              <a:gd name="T51" fmla="*/ 2147483647 h 58"/>
              <a:gd name="T52" fmla="*/ 2147483647 w 72"/>
              <a:gd name="T53" fmla="*/ 2147483647 h 58"/>
              <a:gd name="T54" fmla="*/ 2147483647 w 72"/>
              <a:gd name="T55" fmla="*/ 2147483647 h 58"/>
              <a:gd name="T56" fmla="*/ 2147483647 w 72"/>
              <a:gd name="T57" fmla="*/ 2147483647 h 58"/>
              <a:gd name="T58" fmla="*/ 2147483647 w 72"/>
              <a:gd name="T59" fmla="*/ 2147483647 h 5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72"/>
              <a:gd name="T91" fmla="*/ 0 h 58"/>
              <a:gd name="T92" fmla="*/ 72 w 72"/>
              <a:gd name="T93" fmla="*/ 58 h 5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72" h="58">
                <a:moveTo>
                  <a:pt x="25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11"/>
                  <a:pt x="48" y="11"/>
                  <a:pt x="48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2"/>
                  <a:pt x="51" y="0"/>
                  <a:pt x="4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11"/>
                  <a:pt x="20" y="11"/>
                  <a:pt x="2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5" y="5"/>
                </a:lnTo>
                <a:close/>
                <a:moveTo>
                  <a:pt x="0" y="19"/>
                </a:move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4"/>
                  <a:pt x="0" y="16"/>
                  <a:pt x="0" y="19"/>
                </a:cubicBezTo>
                <a:close/>
                <a:moveTo>
                  <a:pt x="14" y="58"/>
                </a:moveTo>
                <a:cubicBezTo>
                  <a:pt x="59" y="58"/>
                  <a:pt x="59" y="58"/>
                  <a:pt x="59" y="58"/>
                </a:cubicBezTo>
                <a:cubicBezTo>
                  <a:pt x="59" y="14"/>
                  <a:pt x="59" y="14"/>
                  <a:pt x="59" y="14"/>
                </a:cubicBezTo>
                <a:cubicBezTo>
                  <a:pt x="14" y="14"/>
                  <a:pt x="14" y="14"/>
                  <a:pt x="14" y="14"/>
                </a:cubicBezTo>
                <a:lnTo>
                  <a:pt x="14" y="58"/>
                </a:lnTo>
                <a:close/>
                <a:moveTo>
                  <a:pt x="67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58"/>
                  <a:pt x="63" y="58"/>
                  <a:pt x="63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70" y="58"/>
                  <a:pt x="72" y="56"/>
                  <a:pt x="72" y="53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6"/>
                  <a:pt x="70" y="14"/>
                  <a:pt x="67" y="14"/>
                </a:cubicBezTo>
                <a:close/>
              </a:path>
            </a:pathLst>
          </a:custGeom>
          <a:solidFill>
            <a:srgbClr val="042964"/>
          </a:solidFill>
          <a:ln>
            <a:noFill/>
          </a:ln>
        </p:spPr>
        <p:txBody>
          <a:bodyPr/>
          <a:lstStyle/>
          <a:p>
            <a:endParaRPr lang="zh-CN" altLang="en-US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18DF804-FA56-3F8E-BE8D-FF9AAC3164D7}"/>
              </a:ext>
            </a:extLst>
          </p:cNvPr>
          <p:cNvGrpSpPr/>
          <p:nvPr/>
        </p:nvGrpSpPr>
        <p:grpSpPr>
          <a:xfrm>
            <a:off x="2770843" y="1397456"/>
            <a:ext cx="2245128" cy="1025686"/>
            <a:chOff x="803514" y="1372005"/>
            <a:chExt cx="2245128" cy="1025686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D7FDC0A-8303-0DA0-B8B1-87EF1824B696}"/>
                </a:ext>
              </a:extLst>
            </p:cNvPr>
            <p:cNvSpPr txBox="1"/>
            <p:nvPr/>
          </p:nvSpPr>
          <p:spPr>
            <a:xfrm>
              <a:off x="803514" y="1633186"/>
              <a:ext cx="2245128" cy="764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EC4F099-8677-5499-E0AD-5B7C9F1623CF}"/>
                </a:ext>
              </a:extLst>
            </p:cNvPr>
            <p:cNvSpPr txBox="1"/>
            <p:nvPr/>
          </p:nvSpPr>
          <p:spPr>
            <a:xfrm>
              <a:off x="1557357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11D5404-A340-5102-52AD-5D66AFCCCF8C}"/>
              </a:ext>
            </a:extLst>
          </p:cNvPr>
          <p:cNvGrpSpPr/>
          <p:nvPr/>
        </p:nvGrpSpPr>
        <p:grpSpPr>
          <a:xfrm>
            <a:off x="6934567" y="1381816"/>
            <a:ext cx="2245128" cy="1025686"/>
            <a:chOff x="6068496" y="1372005"/>
            <a:chExt cx="2245128" cy="1025686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EE6F73D-0CF6-60F6-FDD7-2244E46B58F3}"/>
                </a:ext>
              </a:extLst>
            </p:cNvPr>
            <p:cNvSpPr txBox="1"/>
            <p:nvPr/>
          </p:nvSpPr>
          <p:spPr>
            <a:xfrm>
              <a:off x="6068496" y="1633186"/>
              <a:ext cx="2245128" cy="764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E7227DEC-84CD-AB3C-609C-017F97FF328A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sp>
        <p:nvSpPr>
          <p:cNvPr id="53" name="椭圆 52">
            <a:extLst>
              <a:ext uri="{FF2B5EF4-FFF2-40B4-BE49-F238E27FC236}">
                <a16:creationId xmlns:a16="http://schemas.microsoft.com/office/drawing/2014/main" id="{0275A0AA-0CB1-8C36-FECC-E997FDA8300C}"/>
              </a:ext>
            </a:extLst>
          </p:cNvPr>
          <p:cNvSpPr/>
          <p:nvPr/>
        </p:nvSpPr>
        <p:spPr>
          <a:xfrm>
            <a:off x="3494492" y="2284895"/>
            <a:ext cx="5234004" cy="208705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B43140E-42E2-305A-4D44-8B33B3BDA908}"/>
              </a:ext>
            </a:extLst>
          </p:cNvPr>
          <p:cNvGrpSpPr/>
          <p:nvPr/>
        </p:nvGrpSpPr>
        <p:grpSpPr>
          <a:xfrm>
            <a:off x="2770843" y="4750699"/>
            <a:ext cx="2245128" cy="1025686"/>
            <a:chOff x="803514" y="1372005"/>
            <a:chExt cx="2245128" cy="1025686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6235436-89AA-60C9-0703-9F02253F88CF}"/>
                </a:ext>
              </a:extLst>
            </p:cNvPr>
            <p:cNvSpPr txBox="1"/>
            <p:nvPr/>
          </p:nvSpPr>
          <p:spPr>
            <a:xfrm>
              <a:off x="803514" y="1633186"/>
              <a:ext cx="2245128" cy="764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89CA83B-D379-7FD6-4B0B-2E854FDD070E}"/>
                </a:ext>
              </a:extLst>
            </p:cNvPr>
            <p:cNvSpPr txBox="1"/>
            <p:nvPr/>
          </p:nvSpPr>
          <p:spPr>
            <a:xfrm>
              <a:off x="1557357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D0DED33D-5D8B-FC56-28F5-74DB8BB31013}"/>
              </a:ext>
            </a:extLst>
          </p:cNvPr>
          <p:cNvGrpSpPr/>
          <p:nvPr/>
        </p:nvGrpSpPr>
        <p:grpSpPr>
          <a:xfrm>
            <a:off x="6934567" y="4735059"/>
            <a:ext cx="2245128" cy="1025686"/>
            <a:chOff x="6068496" y="1372005"/>
            <a:chExt cx="2245128" cy="1025686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2EDDF64-8355-6F00-B497-50D4B7E65C59}"/>
                </a:ext>
              </a:extLst>
            </p:cNvPr>
            <p:cNvSpPr txBox="1"/>
            <p:nvPr/>
          </p:nvSpPr>
          <p:spPr>
            <a:xfrm>
              <a:off x="6068496" y="1633186"/>
              <a:ext cx="2245128" cy="764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AE6A086-C289-8DFC-68E0-AC5367C5420D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924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4D92B46-7C42-39CD-2DB0-507A4DEA9CE6}"/>
              </a:ext>
            </a:extLst>
          </p:cNvPr>
          <p:cNvGrpSpPr/>
          <p:nvPr/>
        </p:nvGrpSpPr>
        <p:grpSpPr>
          <a:xfrm>
            <a:off x="-253689" y="803268"/>
            <a:ext cx="2456981" cy="403477"/>
            <a:chOff x="2394523" y="2527746"/>
            <a:chExt cx="2078757" cy="403477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A0119D7-6A9A-8810-3D75-097F3C13EC1C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TextBox 6">
              <a:extLst>
                <a:ext uri="{FF2B5EF4-FFF2-40B4-BE49-F238E27FC236}">
                  <a16:creationId xmlns:a16="http://schemas.microsoft.com/office/drawing/2014/main" id="{7D3EE11B-8604-4D52-D636-8E5CDFABA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7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研究背景</a:t>
              </a:r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63700B6C-4B10-8F63-15AE-90BCCBC4CA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88155" y="1226037"/>
            <a:ext cx="8415691" cy="4146888"/>
            <a:chOff x="1423" y="971"/>
            <a:chExt cx="4832" cy="2381"/>
          </a:xfrm>
          <a:solidFill>
            <a:srgbClr val="D6E0E6"/>
          </a:solidFill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717E1956-E2C7-469A-5A37-6DA4C77F8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8" y="1049"/>
              <a:ext cx="35" cy="19"/>
            </a:xfrm>
            <a:custGeom>
              <a:avLst/>
              <a:gdLst>
                <a:gd name="T0" fmla="*/ 8 w 15"/>
                <a:gd name="T1" fmla="*/ 0 h 8"/>
                <a:gd name="T2" fmla="*/ 9 w 15"/>
                <a:gd name="T3" fmla="*/ 1 h 8"/>
                <a:gd name="T4" fmla="*/ 12 w 15"/>
                <a:gd name="T5" fmla="*/ 7 h 8"/>
                <a:gd name="T6" fmla="*/ 5 w 15"/>
                <a:gd name="T7" fmla="*/ 4 h 8"/>
                <a:gd name="T8" fmla="*/ 8 w 1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8" y="0"/>
                  </a:moveTo>
                  <a:cubicBezTo>
                    <a:pt x="9" y="0"/>
                    <a:pt x="9" y="0"/>
                    <a:pt x="9" y="1"/>
                  </a:cubicBezTo>
                  <a:cubicBezTo>
                    <a:pt x="10" y="4"/>
                    <a:pt x="15" y="4"/>
                    <a:pt x="12" y="7"/>
                  </a:cubicBezTo>
                  <a:cubicBezTo>
                    <a:pt x="8" y="8"/>
                    <a:pt x="10" y="2"/>
                    <a:pt x="5" y="4"/>
                  </a:cubicBezTo>
                  <a:cubicBezTo>
                    <a:pt x="0" y="2"/>
                    <a:pt x="11" y="4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92B4DA69-6E0C-2457-BA7C-0F6B4E3B5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" y="1049"/>
              <a:ext cx="69" cy="35"/>
            </a:xfrm>
            <a:custGeom>
              <a:avLst/>
              <a:gdLst>
                <a:gd name="T0" fmla="*/ 28 w 29"/>
                <a:gd name="T1" fmla="*/ 11 h 15"/>
                <a:gd name="T2" fmla="*/ 17 w 29"/>
                <a:gd name="T3" fmla="*/ 14 h 15"/>
                <a:gd name="T4" fmla="*/ 3 w 29"/>
                <a:gd name="T5" fmla="*/ 14 h 15"/>
                <a:gd name="T6" fmla="*/ 0 w 29"/>
                <a:gd name="T7" fmla="*/ 11 h 15"/>
                <a:gd name="T8" fmla="*/ 22 w 29"/>
                <a:gd name="T9" fmla="*/ 0 h 15"/>
                <a:gd name="T10" fmla="*/ 27 w 29"/>
                <a:gd name="T11" fmla="*/ 3 h 15"/>
                <a:gd name="T12" fmla="*/ 24 w 29"/>
                <a:gd name="T13" fmla="*/ 4 h 15"/>
                <a:gd name="T14" fmla="*/ 28 w 29"/>
                <a:gd name="T15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5">
                  <a:moveTo>
                    <a:pt x="28" y="11"/>
                  </a:moveTo>
                  <a:cubicBezTo>
                    <a:pt x="24" y="11"/>
                    <a:pt x="17" y="9"/>
                    <a:pt x="17" y="14"/>
                  </a:cubicBezTo>
                  <a:cubicBezTo>
                    <a:pt x="14" y="12"/>
                    <a:pt x="9" y="15"/>
                    <a:pt x="3" y="14"/>
                  </a:cubicBezTo>
                  <a:cubicBezTo>
                    <a:pt x="3" y="11"/>
                    <a:pt x="2" y="11"/>
                    <a:pt x="0" y="11"/>
                  </a:cubicBezTo>
                  <a:cubicBezTo>
                    <a:pt x="3" y="3"/>
                    <a:pt x="11" y="0"/>
                    <a:pt x="22" y="0"/>
                  </a:cubicBezTo>
                  <a:cubicBezTo>
                    <a:pt x="21" y="4"/>
                    <a:pt x="26" y="1"/>
                    <a:pt x="27" y="3"/>
                  </a:cubicBezTo>
                  <a:cubicBezTo>
                    <a:pt x="27" y="4"/>
                    <a:pt x="24" y="4"/>
                    <a:pt x="24" y="4"/>
                  </a:cubicBezTo>
                  <a:cubicBezTo>
                    <a:pt x="23" y="6"/>
                    <a:pt x="29" y="5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4211E116-BC5B-BF4E-EC03-F0D843394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7" y="1051"/>
              <a:ext cx="35" cy="21"/>
            </a:xfrm>
            <a:custGeom>
              <a:avLst/>
              <a:gdLst>
                <a:gd name="T0" fmla="*/ 15 w 15"/>
                <a:gd name="T1" fmla="*/ 2 h 9"/>
                <a:gd name="T2" fmla="*/ 14 w 15"/>
                <a:gd name="T3" fmla="*/ 7 h 9"/>
                <a:gd name="T4" fmla="*/ 8 w 15"/>
                <a:gd name="T5" fmla="*/ 9 h 9"/>
                <a:gd name="T6" fmla="*/ 1 w 15"/>
                <a:gd name="T7" fmla="*/ 4 h 9"/>
                <a:gd name="T8" fmla="*/ 9 w 15"/>
                <a:gd name="T9" fmla="*/ 4 h 9"/>
                <a:gd name="T10" fmla="*/ 15 w 15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15" y="2"/>
                  </a:moveTo>
                  <a:cubicBezTo>
                    <a:pt x="14" y="3"/>
                    <a:pt x="13" y="5"/>
                    <a:pt x="14" y="7"/>
                  </a:cubicBezTo>
                  <a:cubicBezTo>
                    <a:pt x="11" y="7"/>
                    <a:pt x="10" y="8"/>
                    <a:pt x="8" y="9"/>
                  </a:cubicBezTo>
                  <a:cubicBezTo>
                    <a:pt x="6" y="7"/>
                    <a:pt x="0" y="9"/>
                    <a:pt x="1" y="4"/>
                  </a:cubicBezTo>
                  <a:cubicBezTo>
                    <a:pt x="5" y="5"/>
                    <a:pt x="6" y="1"/>
                    <a:pt x="9" y="4"/>
                  </a:cubicBezTo>
                  <a:cubicBezTo>
                    <a:pt x="12" y="4"/>
                    <a:pt x="11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77AFC7E2-75DD-9591-AD01-C708A203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" y="1061"/>
              <a:ext cx="45" cy="23"/>
            </a:xfrm>
            <a:custGeom>
              <a:avLst/>
              <a:gdLst>
                <a:gd name="T0" fmla="*/ 18 w 19"/>
                <a:gd name="T1" fmla="*/ 0 h 10"/>
                <a:gd name="T2" fmla="*/ 15 w 19"/>
                <a:gd name="T3" fmla="*/ 5 h 10"/>
                <a:gd name="T4" fmla="*/ 11 w 19"/>
                <a:gd name="T5" fmla="*/ 9 h 10"/>
                <a:gd name="T6" fmla="*/ 8 w 19"/>
                <a:gd name="T7" fmla="*/ 6 h 10"/>
                <a:gd name="T8" fmla="*/ 4 w 19"/>
                <a:gd name="T9" fmla="*/ 7 h 10"/>
                <a:gd name="T10" fmla="*/ 1 w 19"/>
                <a:gd name="T11" fmla="*/ 5 h 10"/>
                <a:gd name="T12" fmla="*/ 8 w 19"/>
                <a:gd name="T13" fmla="*/ 3 h 10"/>
                <a:gd name="T14" fmla="*/ 8 w 19"/>
                <a:gd name="T15" fmla="*/ 2 h 10"/>
                <a:gd name="T16" fmla="*/ 18 w 19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">
                  <a:moveTo>
                    <a:pt x="18" y="0"/>
                  </a:moveTo>
                  <a:cubicBezTo>
                    <a:pt x="19" y="4"/>
                    <a:pt x="15" y="2"/>
                    <a:pt x="15" y="5"/>
                  </a:cubicBezTo>
                  <a:cubicBezTo>
                    <a:pt x="15" y="5"/>
                    <a:pt x="13" y="8"/>
                    <a:pt x="11" y="9"/>
                  </a:cubicBezTo>
                  <a:cubicBezTo>
                    <a:pt x="8" y="10"/>
                    <a:pt x="9" y="6"/>
                    <a:pt x="8" y="6"/>
                  </a:cubicBezTo>
                  <a:cubicBezTo>
                    <a:pt x="8" y="6"/>
                    <a:pt x="6" y="8"/>
                    <a:pt x="4" y="7"/>
                  </a:cubicBezTo>
                  <a:cubicBezTo>
                    <a:pt x="3" y="7"/>
                    <a:pt x="3" y="4"/>
                    <a:pt x="1" y="5"/>
                  </a:cubicBezTo>
                  <a:cubicBezTo>
                    <a:pt x="0" y="1"/>
                    <a:pt x="7" y="5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12" y="1"/>
                    <a:pt x="13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7EA24358-D9B8-B537-34F9-A33E7B09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" y="1061"/>
              <a:ext cx="35" cy="11"/>
            </a:xfrm>
            <a:custGeom>
              <a:avLst/>
              <a:gdLst>
                <a:gd name="T0" fmla="*/ 14 w 15"/>
                <a:gd name="T1" fmla="*/ 5 h 5"/>
                <a:gd name="T2" fmla="*/ 3 w 15"/>
                <a:gd name="T3" fmla="*/ 5 h 5"/>
                <a:gd name="T4" fmla="*/ 7 w 15"/>
                <a:gd name="T5" fmla="*/ 0 h 5"/>
                <a:gd name="T6" fmla="*/ 14 w 1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">
                  <a:moveTo>
                    <a:pt x="14" y="5"/>
                  </a:moveTo>
                  <a:cubicBezTo>
                    <a:pt x="10" y="5"/>
                    <a:pt x="6" y="5"/>
                    <a:pt x="3" y="5"/>
                  </a:cubicBezTo>
                  <a:cubicBezTo>
                    <a:pt x="0" y="0"/>
                    <a:pt x="7" y="4"/>
                    <a:pt x="7" y="0"/>
                  </a:cubicBezTo>
                  <a:cubicBezTo>
                    <a:pt x="8" y="3"/>
                    <a:pt x="15" y="0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1987E030-95D0-135C-6854-6F89E5D53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7" y="1075"/>
              <a:ext cx="42" cy="16"/>
            </a:xfrm>
            <a:custGeom>
              <a:avLst/>
              <a:gdLst>
                <a:gd name="T0" fmla="*/ 12 w 18"/>
                <a:gd name="T1" fmla="*/ 0 h 7"/>
                <a:gd name="T2" fmla="*/ 12 w 18"/>
                <a:gd name="T3" fmla="*/ 6 h 7"/>
                <a:gd name="T4" fmla="*/ 0 w 18"/>
                <a:gd name="T5" fmla="*/ 4 h 7"/>
                <a:gd name="T6" fmla="*/ 12 w 1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7">
                  <a:moveTo>
                    <a:pt x="12" y="0"/>
                  </a:moveTo>
                  <a:cubicBezTo>
                    <a:pt x="18" y="2"/>
                    <a:pt x="12" y="2"/>
                    <a:pt x="12" y="6"/>
                  </a:cubicBezTo>
                  <a:cubicBezTo>
                    <a:pt x="8" y="5"/>
                    <a:pt x="2" y="7"/>
                    <a:pt x="0" y="4"/>
                  </a:cubicBezTo>
                  <a:cubicBezTo>
                    <a:pt x="2" y="1"/>
                    <a:pt x="10" y="3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590980-FE2C-0796-1EC2-18195AB04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1089"/>
              <a:ext cx="19" cy="12"/>
            </a:xfrm>
            <a:custGeom>
              <a:avLst/>
              <a:gdLst>
                <a:gd name="T0" fmla="*/ 0 w 8"/>
                <a:gd name="T1" fmla="*/ 0 h 5"/>
                <a:gd name="T2" fmla="*/ 8 w 8"/>
                <a:gd name="T3" fmla="*/ 5 h 5"/>
                <a:gd name="T4" fmla="*/ 0 w 8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cubicBezTo>
                    <a:pt x="5" y="0"/>
                    <a:pt x="8" y="0"/>
                    <a:pt x="8" y="5"/>
                  </a:cubicBezTo>
                  <a:cubicBezTo>
                    <a:pt x="5" y="3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BA0024B6-051E-B922-7655-B465D9D44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8" y="1087"/>
              <a:ext cx="78" cy="38"/>
            </a:xfrm>
            <a:custGeom>
              <a:avLst/>
              <a:gdLst>
                <a:gd name="T0" fmla="*/ 29 w 33"/>
                <a:gd name="T1" fmla="*/ 3 h 16"/>
                <a:gd name="T2" fmla="*/ 32 w 33"/>
                <a:gd name="T3" fmla="*/ 10 h 16"/>
                <a:gd name="T4" fmla="*/ 18 w 33"/>
                <a:gd name="T5" fmla="*/ 15 h 16"/>
                <a:gd name="T6" fmla="*/ 15 w 33"/>
                <a:gd name="T7" fmla="*/ 13 h 16"/>
                <a:gd name="T8" fmla="*/ 10 w 33"/>
                <a:gd name="T9" fmla="*/ 13 h 16"/>
                <a:gd name="T10" fmla="*/ 10 w 33"/>
                <a:gd name="T11" fmla="*/ 10 h 16"/>
                <a:gd name="T12" fmla="*/ 5 w 33"/>
                <a:gd name="T13" fmla="*/ 12 h 16"/>
                <a:gd name="T14" fmla="*/ 7 w 33"/>
                <a:gd name="T15" fmla="*/ 9 h 16"/>
                <a:gd name="T16" fmla="*/ 1 w 33"/>
                <a:gd name="T17" fmla="*/ 8 h 16"/>
                <a:gd name="T18" fmla="*/ 4 w 33"/>
                <a:gd name="T19" fmla="*/ 5 h 16"/>
                <a:gd name="T20" fmla="*/ 8 w 33"/>
                <a:gd name="T21" fmla="*/ 2 h 16"/>
                <a:gd name="T22" fmla="*/ 21 w 33"/>
                <a:gd name="T23" fmla="*/ 1 h 16"/>
                <a:gd name="T24" fmla="*/ 21 w 33"/>
                <a:gd name="T25" fmla="*/ 3 h 16"/>
                <a:gd name="T26" fmla="*/ 29 w 33"/>
                <a:gd name="T2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6">
                  <a:moveTo>
                    <a:pt x="29" y="3"/>
                  </a:moveTo>
                  <a:cubicBezTo>
                    <a:pt x="28" y="8"/>
                    <a:pt x="24" y="11"/>
                    <a:pt x="32" y="10"/>
                  </a:cubicBezTo>
                  <a:cubicBezTo>
                    <a:pt x="33" y="16"/>
                    <a:pt x="23" y="15"/>
                    <a:pt x="18" y="15"/>
                  </a:cubicBezTo>
                  <a:cubicBezTo>
                    <a:pt x="16" y="14"/>
                    <a:pt x="16" y="14"/>
                    <a:pt x="15" y="13"/>
                  </a:cubicBezTo>
                  <a:cubicBezTo>
                    <a:pt x="12" y="11"/>
                    <a:pt x="13" y="15"/>
                    <a:pt x="10" y="13"/>
                  </a:cubicBezTo>
                  <a:cubicBezTo>
                    <a:pt x="9" y="13"/>
                    <a:pt x="10" y="11"/>
                    <a:pt x="10" y="10"/>
                  </a:cubicBezTo>
                  <a:cubicBezTo>
                    <a:pt x="9" y="10"/>
                    <a:pt x="7" y="13"/>
                    <a:pt x="5" y="12"/>
                  </a:cubicBezTo>
                  <a:cubicBezTo>
                    <a:pt x="5" y="12"/>
                    <a:pt x="7" y="10"/>
                    <a:pt x="7" y="9"/>
                  </a:cubicBezTo>
                  <a:cubicBezTo>
                    <a:pt x="6" y="8"/>
                    <a:pt x="0" y="11"/>
                    <a:pt x="1" y="8"/>
                  </a:cubicBezTo>
                  <a:cubicBezTo>
                    <a:pt x="0" y="5"/>
                    <a:pt x="3" y="6"/>
                    <a:pt x="4" y="5"/>
                  </a:cubicBezTo>
                  <a:cubicBezTo>
                    <a:pt x="6" y="3"/>
                    <a:pt x="5" y="3"/>
                    <a:pt x="8" y="2"/>
                  </a:cubicBezTo>
                  <a:cubicBezTo>
                    <a:pt x="9" y="2"/>
                    <a:pt x="15" y="0"/>
                    <a:pt x="21" y="1"/>
                  </a:cubicBezTo>
                  <a:cubicBezTo>
                    <a:pt x="21" y="1"/>
                    <a:pt x="21" y="3"/>
                    <a:pt x="21" y="3"/>
                  </a:cubicBezTo>
                  <a:cubicBezTo>
                    <a:pt x="23" y="5"/>
                    <a:pt x="28" y="2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788647FD-AA9D-6103-BCE2-271482461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" y="1087"/>
              <a:ext cx="31" cy="21"/>
            </a:xfrm>
            <a:custGeom>
              <a:avLst/>
              <a:gdLst>
                <a:gd name="T0" fmla="*/ 13 w 13"/>
                <a:gd name="T1" fmla="*/ 5 h 9"/>
                <a:gd name="T2" fmla="*/ 9 w 13"/>
                <a:gd name="T3" fmla="*/ 5 h 9"/>
                <a:gd name="T4" fmla="*/ 7 w 13"/>
                <a:gd name="T5" fmla="*/ 8 h 9"/>
                <a:gd name="T6" fmla="*/ 0 w 13"/>
                <a:gd name="T7" fmla="*/ 5 h 9"/>
                <a:gd name="T8" fmla="*/ 13 w 13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3" y="5"/>
                  </a:moveTo>
                  <a:cubicBezTo>
                    <a:pt x="12" y="7"/>
                    <a:pt x="10" y="5"/>
                    <a:pt x="9" y="5"/>
                  </a:cubicBezTo>
                  <a:cubicBezTo>
                    <a:pt x="7" y="5"/>
                    <a:pt x="7" y="7"/>
                    <a:pt x="7" y="8"/>
                  </a:cubicBezTo>
                  <a:cubicBezTo>
                    <a:pt x="3" y="9"/>
                    <a:pt x="4" y="4"/>
                    <a:pt x="0" y="5"/>
                  </a:cubicBezTo>
                  <a:cubicBezTo>
                    <a:pt x="3" y="0"/>
                    <a:pt x="9" y="3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0B317E8-B542-ABC1-FB5D-80B58109F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" y="1110"/>
              <a:ext cx="78" cy="43"/>
            </a:xfrm>
            <a:custGeom>
              <a:avLst/>
              <a:gdLst>
                <a:gd name="T0" fmla="*/ 24 w 33"/>
                <a:gd name="T1" fmla="*/ 5 h 18"/>
                <a:gd name="T2" fmla="*/ 28 w 33"/>
                <a:gd name="T3" fmla="*/ 10 h 18"/>
                <a:gd name="T4" fmla="*/ 32 w 33"/>
                <a:gd name="T5" fmla="*/ 17 h 18"/>
                <a:gd name="T6" fmla="*/ 28 w 33"/>
                <a:gd name="T7" fmla="*/ 17 h 18"/>
                <a:gd name="T8" fmla="*/ 28 w 33"/>
                <a:gd name="T9" fmla="*/ 15 h 18"/>
                <a:gd name="T10" fmla="*/ 25 w 33"/>
                <a:gd name="T11" fmla="*/ 13 h 18"/>
                <a:gd name="T12" fmla="*/ 7 w 33"/>
                <a:gd name="T13" fmla="*/ 12 h 18"/>
                <a:gd name="T14" fmla="*/ 11 w 33"/>
                <a:gd name="T15" fmla="*/ 9 h 18"/>
                <a:gd name="T16" fmla="*/ 8 w 33"/>
                <a:gd name="T17" fmla="*/ 6 h 18"/>
                <a:gd name="T18" fmla="*/ 0 w 33"/>
                <a:gd name="T19" fmla="*/ 2 h 18"/>
                <a:gd name="T20" fmla="*/ 11 w 33"/>
                <a:gd name="T21" fmla="*/ 2 h 18"/>
                <a:gd name="T22" fmla="*/ 14 w 33"/>
                <a:gd name="T23" fmla="*/ 5 h 18"/>
                <a:gd name="T24" fmla="*/ 20 w 33"/>
                <a:gd name="T25" fmla="*/ 5 h 18"/>
                <a:gd name="T26" fmla="*/ 24 w 33"/>
                <a:gd name="T27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8">
                  <a:moveTo>
                    <a:pt x="24" y="5"/>
                  </a:moveTo>
                  <a:cubicBezTo>
                    <a:pt x="26" y="6"/>
                    <a:pt x="27" y="8"/>
                    <a:pt x="28" y="10"/>
                  </a:cubicBezTo>
                  <a:cubicBezTo>
                    <a:pt x="30" y="12"/>
                    <a:pt x="33" y="14"/>
                    <a:pt x="32" y="17"/>
                  </a:cubicBezTo>
                  <a:cubicBezTo>
                    <a:pt x="32" y="17"/>
                    <a:pt x="29" y="18"/>
                    <a:pt x="28" y="17"/>
                  </a:cubicBezTo>
                  <a:cubicBezTo>
                    <a:pt x="28" y="17"/>
                    <a:pt x="29" y="15"/>
                    <a:pt x="28" y="15"/>
                  </a:cubicBezTo>
                  <a:cubicBezTo>
                    <a:pt x="28" y="14"/>
                    <a:pt x="24" y="17"/>
                    <a:pt x="25" y="13"/>
                  </a:cubicBezTo>
                  <a:cubicBezTo>
                    <a:pt x="17" y="13"/>
                    <a:pt x="12" y="13"/>
                    <a:pt x="7" y="12"/>
                  </a:cubicBezTo>
                  <a:cubicBezTo>
                    <a:pt x="6" y="9"/>
                    <a:pt x="9" y="9"/>
                    <a:pt x="11" y="9"/>
                  </a:cubicBezTo>
                  <a:cubicBezTo>
                    <a:pt x="11" y="7"/>
                    <a:pt x="8" y="8"/>
                    <a:pt x="8" y="6"/>
                  </a:cubicBezTo>
                  <a:cubicBezTo>
                    <a:pt x="3" y="4"/>
                    <a:pt x="1" y="8"/>
                    <a:pt x="0" y="2"/>
                  </a:cubicBezTo>
                  <a:cubicBezTo>
                    <a:pt x="3" y="0"/>
                    <a:pt x="8" y="1"/>
                    <a:pt x="11" y="2"/>
                  </a:cubicBezTo>
                  <a:cubicBezTo>
                    <a:pt x="13" y="2"/>
                    <a:pt x="14" y="2"/>
                    <a:pt x="14" y="5"/>
                  </a:cubicBezTo>
                  <a:cubicBezTo>
                    <a:pt x="16" y="6"/>
                    <a:pt x="20" y="0"/>
                    <a:pt x="20" y="5"/>
                  </a:cubicBezTo>
                  <a:cubicBezTo>
                    <a:pt x="20" y="6"/>
                    <a:pt x="24" y="7"/>
                    <a:pt x="2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76007C7A-3994-6631-5993-5B54AC594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8" y="1110"/>
              <a:ext cx="79" cy="41"/>
            </a:xfrm>
            <a:custGeom>
              <a:avLst/>
              <a:gdLst>
                <a:gd name="T0" fmla="*/ 13 w 33"/>
                <a:gd name="T1" fmla="*/ 0 h 17"/>
                <a:gd name="T2" fmla="*/ 19 w 33"/>
                <a:gd name="T3" fmla="*/ 5 h 17"/>
                <a:gd name="T4" fmla="*/ 20 w 33"/>
                <a:gd name="T5" fmla="*/ 2 h 17"/>
                <a:gd name="T6" fmla="*/ 23 w 33"/>
                <a:gd name="T7" fmla="*/ 5 h 17"/>
                <a:gd name="T8" fmla="*/ 26 w 33"/>
                <a:gd name="T9" fmla="*/ 5 h 17"/>
                <a:gd name="T10" fmla="*/ 26 w 33"/>
                <a:gd name="T11" fmla="*/ 6 h 17"/>
                <a:gd name="T12" fmla="*/ 32 w 33"/>
                <a:gd name="T13" fmla="*/ 7 h 17"/>
                <a:gd name="T14" fmla="*/ 22 w 33"/>
                <a:gd name="T15" fmla="*/ 10 h 17"/>
                <a:gd name="T16" fmla="*/ 20 w 33"/>
                <a:gd name="T17" fmla="*/ 13 h 17"/>
                <a:gd name="T18" fmla="*/ 8 w 33"/>
                <a:gd name="T19" fmla="*/ 13 h 17"/>
                <a:gd name="T20" fmla="*/ 6 w 33"/>
                <a:gd name="T21" fmla="*/ 16 h 17"/>
                <a:gd name="T22" fmla="*/ 1 w 33"/>
                <a:gd name="T23" fmla="*/ 15 h 17"/>
                <a:gd name="T24" fmla="*/ 1 w 33"/>
                <a:gd name="T25" fmla="*/ 10 h 17"/>
                <a:gd name="T26" fmla="*/ 4 w 33"/>
                <a:gd name="T27" fmla="*/ 10 h 17"/>
                <a:gd name="T28" fmla="*/ 5 w 33"/>
                <a:gd name="T29" fmla="*/ 6 h 17"/>
                <a:gd name="T30" fmla="*/ 8 w 33"/>
                <a:gd name="T31" fmla="*/ 6 h 17"/>
                <a:gd name="T32" fmla="*/ 13 w 33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17">
                  <a:moveTo>
                    <a:pt x="13" y="0"/>
                  </a:moveTo>
                  <a:cubicBezTo>
                    <a:pt x="14" y="3"/>
                    <a:pt x="20" y="0"/>
                    <a:pt x="19" y="5"/>
                  </a:cubicBezTo>
                  <a:cubicBezTo>
                    <a:pt x="20" y="6"/>
                    <a:pt x="20" y="2"/>
                    <a:pt x="20" y="2"/>
                  </a:cubicBezTo>
                  <a:cubicBezTo>
                    <a:pt x="22" y="2"/>
                    <a:pt x="22" y="4"/>
                    <a:pt x="23" y="5"/>
                  </a:cubicBezTo>
                  <a:cubicBezTo>
                    <a:pt x="24" y="5"/>
                    <a:pt x="26" y="4"/>
                    <a:pt x="26" y="5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8" y="7"/>
                    <a:pt x="32" y="5"/>
                    <a:pt x="32" y="7"/>
                  </a:cubicBezTo>
                  <a:cubicBezTo>
                    <a:pt x="33" y="13"/>
                    <a:pt x="25" y="9"/>
                    <a:pt x="22" y="10"/>
                  </a:cubicBezTo>
                  <a:cubicBezTo>
                    <a:pt x="20" y="10"/>
                    <a:pt x="21" y="13"/>
                    <a:pt x="20" y="13"/>
                  </a:cubicBezTo>
                  <a:cubicBezTo>
                    <a:pt x="17" y="15"/>
                    <a:pt x="9" y="14"/>
                    <a:pt x="8" y="13"/>
                  </a:cubicBezTo>
                  <a:cubicBezTo>
                    <a:pt x="6" y="13"/>
                    <a:pt x="7" y="15"/>
                    <a:pt x="6" y="16"/>
                  </a:cubicBezTo>
                  <a:cubicBezTo>
                    <a:pt x="4" y="13"/>
                    <a:pt x="4" y="17"/>
                    <a:pt x="1" y="15"/>
                  </a:cubicBezTo>
                  <a:cubicBezTo>
                    <a:pt x="1" y="14"/>
                    <a:pt x="0" y="11"/>
                    <a:pt x="1" y="10"/>
                  </a:cubicBezTo>
                  <a:cubicBezTo>
                    <a:pt x="1" y="10"/>
                    <a:pt x="3" y="11"/>
                    <a:pt x="4" y="10"/>
                  </a:cubicBezTo>
                  <a:cubicBezTo>
                    <a:pt x="5" y="9"/>
                    <a:pt x="4" y="7"/>
                    <a:pt x="5" y="6"/>
                  </a:cubicBezTo>
                  <a:cubicBezTo>
                    <a:pt x="5" y="6"/>
                    <a:pt x="7" y="7"/>
                    <a:pt x="8" y="6"/>
                  </a:cubicBezTo>
                  <a:cubicBezTo>
                    <a:pt x="9" y="4"/>
                    <a:pt x="12" y="3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716C40CC-70FB-A04C-D287-5F1ED7057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" y="1139"/>
              <a:ext cx="14" cy="23"/>
            </a:xfrm>
            <a:custGeom>
              <a:avLst/>
              <a:gdLst>
                <a:gd name="T0" fmla="*/ 6 w 6"/>
                <a:gd name="T1" fmla="*/ 5 h 10"/>
                <a:gd name="T2" fmla="*/ 6 w 6"/>
                <a:gd name="T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10">
                  <a:moveTo>
                    <a:pt x="6" y="5"/>
                  </a:moveTo>
                  <a:cubicBezTo>
                    <a:pt x="3" y="10"/>
                    <a:pt x="0" y="0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AF08C0CF-9816-FBAC-8ECF-FEC88213B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" y="1144"/>
              <a:ext cx="42" cy="26"/>
            </a:xfrm>
            <a:custGeom>
              <a:avLst/>
              <a:gdLst>
                <a:gd name="T0" fmla="*/ 17 w 18"/>
                <a:gd name="T1" fmla="*/ 3 h 11"/>
                <a:gd name="T2" fmla="*/ 4 w 18"/>
                <a:gd name="T3" fmla="*/ 10 h 11"/>
                <a:gd name="T4" fmla="*/ 0 w 18"/>
                <a:gd name="T5" fmla="*/ 6 h 11"/>
                <a:gd name="T6" fmla="*/ 9 w 18"/>
                <a:gd name="T7" fmla="*/ 3 h 11"/>
                <a:gd name="T8" fmla="*/ 17 w 18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7" y="3"/>
                  </a:moveTo>
                  <a:cubicBezTo>
                    <a:pt x="18" y="11"/>
                    <a:pt x="8" y="7"/>
                    <a:pt x="4" y="10"/>
                  </a:cubicBezTo>
                  <a:cubicBezTo>
                    <a:pt x="2" y="10"/>
                    <a:pt x="3" y="6"/>
                    <a:pt x="0" y="6"/>
                  </a:cubicBezTo>
                  <a:cubicBezTo>
                    <a:pt x="1" y="2"/>
                    <a:pt x="8" y="7"/>
                    <a:pt x="9" y="3"/>
                  </a:cubicBezTo>
                  <a:cubicBezTo>
                    <a:pt x="9" y="0"/>
                    <a:pt x="12" y="5"/>
                    <a:pt x="1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89BDC5E-DF53-B872-4617-3BE72390C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1148"/>
              <a:ext cx="38" cy="19"/>
            </a:xfrm>
            <a:custGeom>
              <a:avLst/>
              <a:gdLst>
                <a:gd name="T0" fmla="*/ 14 w 16"/>
                <a:gd name="T1" fmla="*/ 3 h 8"/>
                <a:gd name="T2" fmla="*/ 14 w 16"/>
                <a:gd name="T3" fmla="*/ 5 h 8"/>
                <a:gd name="T4" fmla="*/ 10 w 16"/>
                <a:gd name="T5" fmla="*/ 7 h 8"/>
                <a:gd name="T6" fmla="*/ 8 w 16"/>
                <a:gd name="T7" fmla="*/ 8 h 8"/>
                <a:gd name="T8" fmla="*/ 4 w 16"/>
                <a:gd name="T9" fmla="*/ 7 h 8"/>
                <a:gd name="T10" fmla="*/ 3 w 16"/>
                <a:gd name="T11" fmla="*/ 8 h 8"/>
                <a:gd name="T12" fmla="*/ 1 w 16"/>
                <a:gd name="T13" fmla="*/ 7 h 8"/>
                <a:gd name="T14" fmla="*/ 14 w 16"/>
                <a:gd name="T1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8">
                  <a:moveTo>
                    <a:pt x="14" y="3"/>
                  </a:moveTo>
                  <a:cubicBezTo>
                    <a:pt x="16" y="4"/>
                    <a:pt x="15" y="5"/>
                    <a:pt x="14" y="5"/>
                  </a:cubicBezTo>
                  <a:cubicBezTo>
                    <a:pt x="13" y="7"/>
                    <a:pt x="12" y="6"/>
                    <a:pt x="10" y="7"/>
                  </a:cubicBezTo>
                  <a:cubicBezTo>
                    <a:pt x="9" y="7"/>
                    <a:pt x="8" y="8"/>
                    <a:pt x="8" y="8"/>
                  </a:cubicBezTo>
                  <a:cubicBezTo>
                    <a:pt x="7" y="8"/>
                    <a:pt x="6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0" y="0"/>
                    <a:pt x="13" y="7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03288C0B-6931-C194-1CE9-A49DDADC2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1158"/>
              <a:ext cx="21" cy="12"/>
            </a:xfrm>
            <a:custGeom>
              <a:avLst/>
              <a:gdLst>
                <a:gd name="T0" fmla="*/ 0 w 9"/>
                <a:gd name="T1" fmla="*/ 3 h 5"/>
                <a:gd name="T2" fmla="*/ 7 w 9"/>
                <a:gd name="T3" fmla="*/ 4 h 5"/>
                <a:gd name="T4" fmla="*/ 0 w 9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cubicBezTo>
                    <a:pt x="0" y="1"/>
                    <a:pt x="9" y="0"/>
                    <a:pt x="7" y="4"/>
                  </a:cubicBezTo>
                  <a:cubicBezTo>
                    <a:pt x="4" y="3"/>
                    <a:pt x="4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917A9164-05CB-53E4-8A91-24F2F0B37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" y="1160"/>
              <a:ext cx="12" cy="12"/>
            </a:xfrm>
            <a:custGeom>
              <a:avLst/>
              <a:gdLst>
                <a:gd name="T0" fmla="*/ 0 w 5"/>
                <a:gd name="T1" fmla="*/ 0 h 5"/>
                <a:gd name="T2" fmla="*/ 4 w 5"/>
                <a:gd name="T3" fmla="*/ 5 h 5"/>
                <a:gd name="T4" fmla="*/ 0 w 5"/>
                <a:gd name="T5" fmla="*/ 5 h 5"/>
                <a:gd name="T6" fmla="*/ 0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3" y="0"/>
                    <a:pt x="5" y="2"/>
                    <a:pt x="4" y="5"/>
                  </a:cubicBezTo>
                  <a:cubicBezTo>
                    <a:pt x="3" y="5"/>
                    <a:pt x="2" y="5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52BCF603-E18F-1621-2B09-56CD3F64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" y="1179"/>
              <a:ext cx="237" cy="71"/>
            </a:xfrm>
            <a:custGeom>
              <a:avLst/>
              <a:gdLst>
                <a:gd name="T0" fmla="*/ 100 w 100"/>
                <a:gd name="T1" fmla="*/ 16 h 30"/>
                <a:gd name="T2" fmla="*/ 100 w 100"/>
                <a:gd name="T3" fmla="*/ 23 h 30"/>
                <a:gd name="T4" fmla="*/ 96 w 100"/>
                <a:gd name="T5" fmla="*/ 26 h 30"/>
                <a:gd name="T6" fmla="*/ 79 w 100"/>
                <a:gd name="T7" fmla="*/ 26 h 30"/>
                <a:gd name="T8" fmla="*/ 73 w 100"/>
                <a:gd name="T9" fmla="*/ 29 h 30"/>
                <a:gd name="T10" fmla="*/ 69 w 100"/>
                <a:gd name="T11" fmla="*/ 28 h 30"/>
                <a:gd name="T12" fmla="*/ 68 w 100"/>
                <a:gd name="T13" fmla="*/ 29 h 30"/>
                <a:gd name="T14" fmla="*/ 62 w 100"/>
                <a:gd name="T15" fmla="*/ 29 h 30"/>
                <a:gd name="T16" fmla="*/ 62 w 100"/>
                <a:gd name="T17" fmla="*/ 28 h 30"/>
                <a:gd name="T18" fmla="*/ 59 w 100"/>
                <a:gd name="T19" fmla="*/ 29 h 30"/>
                <a:gd name="T20" fmla="*/ 54 w 100"/>
                <a:gd name="T21" fmla="*/ 26 h 30"/>
                <a:gd name="T22" fmla="*/ 33 w 100"/>
                <a:gd name="T23" fmla="*/ 26 h 30"/>
                <a:gd name="T24" fmla="*/ 34 w 100"/>
                <a:gd name="T25" fmla="*/ 23 h 30"/>
                <a:gd name="T26" fmla="*/ 31 w 100"/>
                <a:gd name="T27" fmla="*/ 22 h 30"/>
                <a:gd name="T28" fmla="*/ 28 w 100"/>
                <a:gd name="T29" fmla="*/ 16 h 30"/>
                <a:gd name="T30" fmla="*/ 31 w 100"/>
                <a:gd name="T31" fmla="*/ 14 h 30"/>
                <a:gd name="T32" fmla="*/ 28 w 100"/>
                <a:gd name="T33" fmla="*/ 8 h 30"/>
                <a:gd name="T34" fmla="*/ 16 w 100"/>
                <a:gd name="T35" fmla="*/ 9 h 30"/>
                <a:gd name="T36" fmla="*/ 13 w 100"/>
                <a:gd name="T37" fmla="*/ 7 h 30"/>
                <a:gd name="T38" fmla="*/ 10 w 100"/>
                <a:gd name="T39" fmla="*/ 5 h 30"/>
                <a:gd name="T40" fmla="*/ 5 w 100"/>
                <a:gd name="T41" fmla="*/ 7 h 30"/>
                <a:gd name="T42" fmla="*/ 2 w 100"/>
                <a:gd name="T43" fmla="*/ 1 h 30"/>
                <a:gd name="T44" fmla="*/ 17 w 100"/>
                <a:gd name="T45" fmla="*/ 0 h 30"/>
                <a:gd name="T46" fmla="*/ 20 w 100"/>
                <a:gd name="T47" fmla="*/ 1 h 30"/>
                <a:gd name="T48" fmla="*/ 20 w 100"/>
                <a:gd name="T49" fmla="*/ 4 h 30"/>
                <a:gd name="T50" fmla="*/ 24 w 100"/>
                <a:gd name="T51" fmla="*/ 7 h 30"/>
                <a:gd name="T52" fmla="*/ 37 w 100"/>
                <a:gd name="T53" fmla="*/ 7 h 30"/>
                <a:gd name="T54" fmla="*/ 37 w 100"/>
                <a:gd name="T55" fmla="*/ 14 h 30"/>
                <a:gd name="T56" fmla="*/ 47 w 100"/>
                <a:gd name="T57" fmla="*/ 15 h 30"/>
                <a:gd name="T58" fmla="*/ 47 w 100"/>
                <a:gd name="T59" fmla="*/ 18 h 30"/>
                <a:gd name="T60" fmla="*/ 49 w 100"/>
                <a:gd name="T61" fmla="*/ 16 h 30"/>
                <a:gd name="T62" fmla="*/ 66 w 100"/>
                <a:gd name="T63" fmla="*/ 16 h 30"/>
                <a:gd name="T64" fmla="*/ 69 w 100"/>
                <a:gd name="T65" fmla="*/ 18 h 30"/>
                <a:gd name="T66" fmla="*/ 73 w 100"/>
                <a:gd name="T67" fmla="*/ 15 h 30"/>
                <a:gd name="T68" fmla="*/ 77 w 100"/>
                <a:gd name="T69" fmla="*/ 15 h 30"/>
                <a:gd name="T70" fmla="*/ 100 w 100"/>
                <a:gd name="T71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30">
                  <a:moveTo>
                    <a:pt x="100" y="16"/>
                  </a:moveTo>
                  <a:cubicBezTo>
                    <a:pt x="100" y="19"/>
                    <a:pt x="100" y="21"/>
                    <a:pt x="100" y="23"/>
                  </a:cubicBezTo>
                  <a:cubicBezTo>
                    <a:pt x="98" y="23"/>
                    <a:pt x="96" y="24"/>
                    <a:pt x="96" y="26"/>
                  </a:cubicBezTo>
                  <a:cubicBezTo>
                    <a:pt x="89" y="27"/>
                    <a:pt x="84" y="26"/>
                    <a:pt x="79" y="26"/>
                  </a:cubicBezTo>
                  <a:cubicBezTo>
                    <a:pt x="77" y="26"/>
                    <a:pt x="75" y="29"/>
                    <a:pt x="73" y="29"/>
                  </a:cubicBezTo>
                  <a:cubicBezTo>
                    <a:pt x="71" y="29"/>
                    <a:pt x="71" y="28"/>
                    <a:pt x="69" y="28"/>
                  </a:cubicBezTo>
                  <a:cubicBezTo>
                    <a:pt x="70" y="28"/>
                    <a:pt x="68" y="29"/>
                    <a:pt x="68" y="29"/>
                  </a:cubicBezTo>
                  <a:cubicBezTo>
                    <a:pt x="67" y="29"/>
                    <a:pt x="62" y="29"/>
                    <a:pt x="62" y="29"/>
                  </a:cubicBezTo>
                  <a:cubicBezTo>
                    <a:pt x="62" y="29"/>
                    <a:pt x="62" y="28"/>
                    <a:pt x="62" y="28"/>
                  </a:cubicBezTo>
                  <a:cubicBezTo>
                    <a:pt x="61" y="27"/>
                    <a:pt x="59" y="29"/>
                    <a:pt x="59" y="29"/>
                  </a:cubicBezTo>
                  <a:cubicBezTo>
                    <a:pt x="56" y="28"/>
                    <a:pt x="56" y="26"/>
                    <a:pt x="54" y="26"/>
                  </a:cubicBezTo>
                  <a:cubicBezTo>
                    <a:pt x="48" y="26"/>
                    <a:pt x="41" y="30"/>
                    <a:pt x="33" y="26"/>
                  </a:cubicBezTo>
                  <a:cubicBezTo>
                    <a:pt x="33" y="25"/>
                    <a:pt x="34" y="25"/>
                    <a:pt x="34" y="23"/>
                  </a:cubicBezTo>
                  <a:cubicBezTo>
                    <a:pt x="34" y="21"/>
                    <a:pt x="32" y="23"/>
                    <a:pt x="31" y="22"/>
                  </a:cubicBezTo>
                  <a:cubicBezTo>
                    <a:pt x="30" y="20"/>
                    <a:pt x="31" y="17"/>
                    <a:pt x="28" y="16"/>
                  </a:cubicBezTo>
                  <a:cubicBezTo>
                    <a:pt x="29" y="15"/>
                    <a:pt x="31" y="15"/>
                    <a:pt x="31" y="14"/>
                  </a:cubicBezTo>
                  <a:cubicBezTo>
                    <a:pt x="31" y="11"/>
                    <a:pt x="27" y="12"/>
                    <a:pt x="28" y="8"/>
                  </a:cubicBezTo>
                  <a:cubicBezTo>
                    <a:pt x="26" y="10"/>
                    <a:pt x="20" y="9"/>
                    <a:pt x="16" y="9"/>
                  </a:cubicBezTo>
                  <a:cubicBezTo>
                    <a:pt x="13" y="11"/>
                    <a:pt x="14" y="7"/>
                    <a:pt x="13" y="7"/>
                  </a:cubicBezTo>
                  <a:cubicBezTo>
                    <a:pt x="12" y="6"/>
                    <a:pt x="10" y="7"/>
                    <a:pt x="10" y="5"/>
                  </a:cubicBezTo>
                  <a:cubicBezTo>
                    <a:pt x="9" y="6"/>
                    <a:pt x="7" y="7"/>
                    <a:pt x="5" y="7"/>
                  </a:cubicBezTo>
                  <a:cubicBezTo>
                    <a:pt x="9" y="2"/>
                    <a:pt x="0" y="6"/>
                    <a:pt x="2" y="1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17" y="1"/>
                    <a:pt x="19" y="0"/>
                    <a:pt x="20" y="1"/>
                  </a:cubicBezTo>
                  <a:cubicBezTo>
                    <a:pt x="20" y="1"/>
                    <a:pt x="20" y="3"/>
                    <a:pt x="20" y="4"/>
                  </a:cubicBezTo>
                  <a:cubicBezTo>
                    <a:pt x="21" y="5"/>
                    <a:pt x="25" y="3"/>
                    <a:pt x="24" y="7"/>
                  </a:cubicBezTo>
                  <a:cubicBezTo>
                    <a:pt x="28" y="3"/>
                    <a:pt x="32" y="7"/>
                    <a:pt x="37" y="7"/>
                  </a:cubicBezTo>
                  <a:cubicBezTo>
                    <a:pt x="36" y="11"/>
                    <a:pt x="39" y="11"/>
                    <a:pt x="37" y="14"/>
                  </a:cubicBezTo>
                  <a:cubicBezTo>
                    <a:pt x="39" y="14"/>
                    <a:pt x="43" y="13"/>
                    <a:pt x="47" y="15"/>
                  </a:cubicBezTo>
                  <a:cubicBezTo>
                    <a:pt x="48" y="15"/>
                    <a:pt x="40" y="18"/>
                    <a:pt x="47" y="18"/>
                  </a:cubicBezTo>
                  <a:cubicBezTo>
                    <a:pt x="48" y="18"/>
                    <a:pt x="48" y="16"/>
                    <a:pt x="49" y="16"/>
                  </a:cubicBezTo>
                  <a:cubicBezTo>
                    <a:pt x="54" y="16"/>
                    <a:pt x="60" y="16"/>
                    <a:pt x="66" y="16"/>
                  </a:cubicBezTo>
                  <a:cubicBezTo>
                    <a:pt x="67" y="16"/>
                    <a:pt x="69" y="18"/>
                    <a:pt x="69" y="18"/>
                  </a:cubicBezTo>
                  <a:cubicBezTo>
                    <a:pt x="72" y="17"/>
                    <a:pt x="66" y="15"/>
                    <a:pt x="73" y="15"/>
                  </a:cubicBezTo>
                  <a:cubicBezTo>
                    <a:pt x="75" y="15"/>
                    <a:pt x="76" y="15"/>
                    <a:pt x="77" y="15"/>
                  </a:cubicBezTo>
                  <a:cubicBezTo>
                    <a:pt x="83" y="14"/>
                    <a:pt x="92" y="14"/>
                    <a:pt x="100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A0FCCA39-47D3-A00C-7195-851BC66FA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1177"/>
              <a:ext cx="236" cy="170"/>
            </a:xfrm>
            <a:custGeom>
              <a:avLst/>
              <a:gdLst>
                <a:gd name="T0" fmla="*/ 82 w 100"/>
                <a:gd name="T1" fmla="*/ 2 h 72"/>
                <a:gd name="T2" fmla="*/ 99 w 100"/>
                <a:gd name="T3" fmla="*/ 1 h 72"/>
                <a:gd name="T4" fmla="*/ 98 w 100"/>
                <a:gd name="T5" fmla="*/ 8 h 72"/>
                <a:gd name="T6" fmla="*/ 79 w 100"/>
                <a:gd name="T7" fmla="*/ 10 h 72"/>
                <a:gd name="T8" fmla="*/ 77 w 100"/>
                <a:gd name="T9" fmla="*/ 13 h 72"/>
                <a:gd name="T10" fmla="*/ 74 w 100"/>
                <a:gd name="T11" fmla="*/ 13 h 72"/>
                <a:gd name="T12" fmla="*/ 71 w 100"/>
                <a:gd name="T13" fmla="*/ 16 h 72"/>
                <a:gd name="T14" fmla="*/ 68 w 100"/>
                <a:gd name="T15" fmla="*/ 15 h 72"/>
                <a:gd name="T16" fmla="*/ 63 w 100"/>
                <a:gd name="T17" fmla="*/ 16 h 72"/>
                <a:gd name="T18" fmla="*/ 57 w 100"/>
                <a:gd name="T19" fmla="*/ 17 h 72"/>
                <a:gd name="T20" fmla="*/ 56 w 100"/>
                <a:gd name="T21" fmla="*/ 20 h 72"/>
                <a:gd name="T22" fmla="*/ 49 w 100"/>
                <a:gd name="T23" fmla="*/ 24 h 72"/>
                <a:gd name="T24" fmla="*/ 44 w 100"/>
                <a:gd name="T25" fmla="*/ 27 h 72"/>
                <a:gd name="T26" fmla="*/ 42 w 100"/>
                <a:gd name="T27" fmla="*/ 30 h 72"/>
                <a:gd name="T28" fmla="*/ 40 w 100"/>
                <a:gd name="T29" fmla="*/ 33 h 72"/>
                <a:gd name="T30" fmla="*/ 33 w 100"/>
                <a:gd name="T31" fmla="*/ 36 h 72"/>
                <a:gd name="T32" fmla="*/ 32 w 100"/>
                <a:gd name="T33" fmla="*/ 37 h 72"/>
                <a:gd name="T34" fmla="*/ 26 w 100"/>
                <a:gd name="T35" fmla="*/ 40 h 72"/>
                <a:gd name="T36" fmla="*/ 23 w 100"/>
                <a:gd name="T37" fmla="*/ 45 h 72"/>
                <a:gd name="T38" fmla="*/ 25 w 100"/>
                <a:gd name="T39" fmla="*/ 54 h 72"/>
                <a:gd name="T40" fmla="*/ 20 w 100"/>
                <a:gd name="T41" fmla="*/ 57 h 72"/>
                <a:gd name="T42" fmla="*/ 23 w 100"/>
                <a:gd name="T43" fmla="*/ 62 h 72"/>
                <a:gd name="T44" fmla="*/ 22 w 100"/>
                <a:gd name="T45" fmla="*/ 64 h 72"/>
                <a:gd name="T46" fmla="*/ 23 w 100"/>
                <a:gd name="T47" fmla="*/ 65 h 72"/>
                <a:gd name="T48" fmla="*/ 25 w 100"/>
                <a:gd name="T49" fmla="*/ 64 h 72"/>
                <a:gd name="T50" fmla="*/ 29 w 100"/>
                <a:gd name="T51" fmla="*/ 66 h 72"/>
                <a:gd name="T52" fmla="*/ 27 w 100"/>
                <a:gd name="T53" fmla="*/ 72 h 72"/>
                <a:gd name="T54" fmla="*/ 15 w 100"/>
                <a:gd name="T55" fmla="*/ 72 h 72"/>
                <a:gd name="T56" fmla="*/ 16 w 100"/>
                <a:gd name="T57" fmla="*/ 69 h 72"/>
                <a:gd name="T58" fmla="*/ 12 w 100"/>
                <a:gd name="T59" fmla="*/ 68 h 72"/>
                <a:gd name="T60" fmla="*/ 9 w 100"/>
                <a:gd name="T61" fmla="*/ 65 h 72"/>
                <a:gd name="T62" fmla="*/ 6 w 100"/>
                <a:gd name="T63" fmla="*/ 65 h 72"/>
                <a:gd name="T64" fmla="*/ 2 w 100"/>
                <a:gd name="T65" fmla="*/ 65 h 72"/>
                <a:gd name="T66" fmla="*/ 1 w 100"/>
                <a:gd name="T67" fmla="*/ 55 h 72"/>
                <a:gd name="T68" fmla="*/ 8 w 100"/>
                <a:gd name="T69" fmla="*/ 52 h 72"/>
                <a:gd name="T70" fmla="*/ 6 w 100"/>
                <a:gd name="T71" fmla="*/ 51 h 72"/>
                <a:gd name="T72" fmla="*/ 8 w 100"/>
                <a:gd name="T73" fmla="*/ 48 h 72"/>
                <a:gd name="T74" fmla="*/ 15 w 100"/>
                <a:gd name="T75" fmla="*/ 45 h 72"/>
                <a:gd name="T76" fmla="*/ 15 w 100"/>
                <a:gd name="T77" fmla="*/ 40 h 72"/>
                <a:gd name="T78" fmla="*/ 19 w 100"/>
                <a:gd name="T79" fmla="*/ 38 h 72"/>
                <a:gd name="T80" fmla="*/ 22 w 100"/>
                <a:gd name="T81" fmla="*/ 34 h 72"/>
                <a:gd name="T82" fmla="*/ 22 w 100"/>
                <a:gd name="T83" fmla="*/ 27 h 72"/>
                <a:gd name="T84" fmla="*/ 33 w 100"/>
                <a:gd name="T85" fmla="*/ 23 h 72"/>
                <a:gd name="T86" fmla="*/ 35 w 100"/>
                <a:gd name="T87" fmla="*/ 20 h 72"/>
                <a:gd name="T88" fmla="*/ 36 w 100"/>
                <a:gd name="T89" fmla="*/ 22 h 72"/>
                <a:gd name="T90" fmla="*/ 39 w 100"/>
                <a:gd name="T91" fmla="*/ 19 h 72"/>
                <a:gd name="T92" fmla="*/ 40 w 100"/>
                <a:gd name="T93" fmla="*/ 16 h 72"/>
                <a:gd name="T94" fmla="*/ 47 w 100"/>
                <a:gd name="T95" fmla="*/ 15 h 72"/>
                <a:gd name="T96" fmla="*/ 56 w 100"/>
                <a:gd name="T97" fmla="*/ 13 h 72"/>
                <a:gd name="T98" fmla="*/ 57 w 100"/>
                <a:gd name="T99" fmla="*/ 12 h 72"/>
                <a:gd name="T100" fmla="*/ 60 w 100"/>
                <a:gd name="T101" fmla="*/ 13 h 72"/>
                <a:gd name="T102" fmla="*/ 61 w 100"/>
                <a:gd name="T103" fmla="*/ 10 h 72"/>
                <a:gd name="T104" fmla="*/ 63 w 100"/>
                <a:gd name="T105" fmla="*/ 10 h 72"/>
                <a:gd name="T106" fmla="*/ 72 w 100"/>
                <a:gd name="T107" fmla="*/ 9 h 72"/>
                <a:gd name="T108" fmla="*/ 75 w 100"/>
                <a:gd name="T109" fmla="*/ 8 h 72"/>
                <a:gd name="T110" fmla="*/ 77 w 100"/>
                <a:gd name="T111" fmla="*/ 6 h 72"/>
                <a:gd name="T112" fmla="*/ 82 w 100"/>
                <a:gd name="T113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" h="72">
                  <a:moveTo>
                    <a:pt x="82" y="2"/>
                  </a:moveTo>
                  <a:cubicBezTo>
                    <a:pt x="87" y="5"/>
                    <a:pt x="93" y="0"/>
                    <a:pt x="99" y="1"/>
                  </a:cubicBezTo>
                  <a:cubicBezTo>
                    <a:pt x="100" y="4"/>
                    <a:pt x="97" y="4"/>
                    <a:pt x="98" y="8"/>
                  </a:cubicBezTo>
                  <a:cubicBezTo>
                    <a:pt x="93" y="5"/>
                    <a:pt x="86" y="10"/>
                    <a:pt x="79" y="10"/>
                  </a:cubicBezTo>
                  <a:cubicBezTo>
                    <a:pt x="78" y="10"/>
                    <a:pt x="78" y="13"/>
                    <a:pt x="77" y="13"/>
                  </a:cubicBezTo>
                  <a:cubicBezTo>
                    <a:pt x="76" y="14"/>
                    <a:pt x="74" y="13"/>
                    <a:pt x="74" y="13"/>
                  </a:cubicBezTo>
                  <a:cubicBezTo>
                    <a:pt x="74" y="13"/>
                    <a:pt x="71" y="16"/>
                    <a:pt x="71" y="16"/>
                  </a:cubicBezTo>
                  <a:cubicBezTo>
                    <a:pt x="70" y="16"/>
                    <a:pt x="70" y="14"/>
                    <a:pt x="68" y="15"/>
                  </a:cubicBezTo>
                  <a:cubicBezTo>
                    <a:pt x="67" y="15"/>
                    <a:pt x="65" y="15"/>
                    <a:pt x="63" y="16"/>
                  </a:cubicBezTo>
                  <a:cubicBezTo>
                    <a:pt x="62" y="16"/>
                    <a:pt x="59" y="17"/>
                    <a:pt x="57" y="17"/>
                  </a:cubicBezTo>
                  <a:cubicBezTo>
                    <a:pt x="55" y="18"/>
                    <a:pt x="57" y="19"/>
                    <a:pt x="56" y="20"/>
                  </a:cubicBezTo>
                  <a:cubicBezTo>
                    <a:pt x="55" y="21"/>
                    <a:pt x="49" y="20"/>
                    <a:pt x="49" y="24"/>
                  </a:cubicBezTo>
                  <a:cubicBezTo>
                    <a:pt x="48" y="26"/>
                    <a:pt x="45" y="27"/>
                    <a:pt x="44" y="27"/>
                  </a:cubicBezTo>
                  <a:cubicBezTo>
                    <a:pt x="44" y="28"/>
                    <a:pt x="42" y="29"/>
                    <a:pt x="42" y="30"/>
                  </a:cubicBezTo>
                  <a:cubicBezTo>
                    <a:pt x="41" y="31"/>
                    <a:pt x="40" y="31"/>
                    <a:pt x="40" y="33"/>
                  </a:cubicBezTo>
                  <a:cubicBezTo>
                    <a:pt x="35" y="34"/>
                    <a:pt x="36" y="32"/>
                    <a:pt x="33" y="36"/>
                  </a:cubicBezTo>
                  <a:cubicBezTo>
                    <a:pt x="33" y="36"/>
                    <a:pt x="32" y="35"/>
                    <a:pt x="32" y="37"/>
                  </a:cubicBezTo>
                  <a:cubicBezTo>
                    <a:pt x="32" y="39"/>
                    <a:pt x="28" y="38"/>
                    <a:pt x="26" y="40"/>
                  </a:cubicBezTo>
                  <a:cubicBezTo>
                    <a:pt x="26" y="42"/>
                    <a:pt x="28" y="47"/>
                    <a:pt x="23" y="45"/>
                  </a:cubicBezTo>
                  <a:cubicBezTo>
                    <a:pt x="24" y="48"/>
                    <a:pt x="22" y="54"/>
                    <a:pt x="25" y="54"/>
                  </a:cubicBezTo>
                  <a:cubicBezTo>
                    <a:pt x="24" y="55"/>
                    <a:pt x="22" y="56"/>
                    <a:pt x="20" y="57"/>
                  </a:cubicBezTo>
                  <a:cubicBezTo>
                    <a:pt x="19" y="60"/>
                    <a:pt x="24" y="59"/>
                    <a:pt x="23" y="62"/>
                  </a:cubicBezTo>
                  <a:cubicBezTo>
                    <a:pt x="23" y="62"/>
                    <a:pt x="21" y="63"/>
                    <a:pt x="22" y="64"/>
                  </a:cubicBezTo>
                  <a:cubicBezTo>
                    <a:pt x="22" y="63"/>
                    <a:pt x="24" y="65"/>
                    <a:pt x="23" y="65"/>
                  </a:cubicBezTo>
                  <a:cubicBezTo>
                    <a:pt x="24" y="65"/>
                    <a:pt x="25" y="64"/>
                    <a:pt x="25" y="64"/>
                  </a:cubicBezTo>
                  <a:cubicBezTo>
                    <a:pt x="26" y="64"/>
                    <a:pt x="26" y="67"/>
                    <a:pt x="29" y="66"/>
                  </a:cubicBezTo>
                  <a:cubicBezTo>
                    <a:pt x="29" y="69"/>
                    <a:pt x="27" y="69"/>
                    <a:pt x="27" y="72"/>
                  </a:cubicBezTo>
                  <a:cubicBezTo>
                    <a:pt x="23" y="72"/>
                    <a:pt x="19" y="72"/>
                    <a:pt x="15" y="72"/>
                  </a:cubicBezTo>
                  <a:cubicBezTo>
                    <a:pt x="15" y="71"/>
                    <a:pt x="17" y="70"/>
                    <a:pt x="16" y="69"/>
                  </a:cubicBezTo>
                  <a:cubicBezTo>
                    <a:pt x="15" y="68"/>
                    <a:pt x="14" y="69"/>
                    <a:pt x="12" y="68"/>
                  </a:cubicBezTo>
                  <a:cubicBezTo>
                    <a:pt x="11" y="67"/>
                    <a:pt x="10" y="65"/>
                    <a:pt x="9" y="65"/>
                  </a:cubicBezTo>
                  <a:cubicBezTo>
                    <a:pt x="9" y="65"/>
                    <a:pt x="7" y="65"/>
                    <a:pt x="6" y="65"/>
                  </a:cubicBezTo>
                  <a:cubicBezTo>
                    <a:pt x="5" y="64"/>
                    <a:pt x="5" y="65"/>
                    <a:pt x="2" y="65"/>
                  </a:cubicBezTo>
                  <a:cubicBezTo>
                    <a:pt x="2" y="62"/>
                    <a:pt x="0" y="60"/>
                    <a:pt x="1" y="55"/>
                  </a:cubicBezTo>
                  <a:cubicBezTo>
                    <a:pt x="5" y="60"/>
                    <a:pt x="1" y="50"/>
                    <a:pt x="8" y="52"/>
                  </a:cubicBezTo>
                  <a:cubicBezTo>
                    <a:pt x="9" y="51"/>
                    <a:pt x="6" y="51"/>
                    <a:pt x="6" y="51"/>
                  </a:cubicBezTo>
                  <a:cubicBezTo>
                    <a:pt x="7" y="50"/>
                    <a:pt x="11" y="49"/>
                    <a:pt x="8" y="48"/>
                  </a:cubicBezTo>
                  <a:cubicBezTo>
                    <a:pt x="9" y="46"/>
                    <a:pt x="12" y="46"/>
                    <a:pt x="15" y="45"/>
                  </a:cubicBezTo>
                  <a:cubicBezTo>
                    <a:pt x="14" y="43"/>
                    <a:pt x="19" y="41"/>
                    <a:pt x="15" y="40"/>
                  </a:cubicBezTo>
                  <a:cubicBezTo>
                    <a:pt x="15" y="38"/>
                    <a:pt x="17" y="39"/>
                    <a:pt x="19" y="38"/>
                  </a:cubicBezTo>
                  <a:cubicBezTo>
                    <a:pt x="19" y="36"/>
                    <a:pt x="20" y="35"/>
                    <a:pt x="22" y="34"/>
                  </a:cubicBezTo>
                  <a:cubicBezTo>
                    <a:pt x="19" y="32"/>
                    <a:pt x="23" y="32"/>
                    <a:pt x="22" y="27"/>
                  </a:cubicBezTo>
                  <a:cubicBezTo>
                    <a:pt x="27" y="27"/>
                    <a:pt x="29" y="24"/>
                    <a:pt x="33" y="23"/>
                  </a:cubicBezTo>
                  <a:cubicBezTo>
                    <a:pt x="35" y="24"/>
                    <a:pt x="34" y="21"/>
                    <a:pt x="35" y="20"/>
                  </a:cubicBezTo>
                  <a:cubicBezTo>
                    <a:pt x="35" y="20"/>
                    <a:pt x="36" y="21"/>
                    <a:pt x="36" y="22"/>
                  </a:cubicBezTo>
                  <a:cubicBezTo>
                    <a:pt x="37" y="21"/>
                    <a:pt x="38" y="20"/>
                    <a:pt x="39" y="19"/>
                  </a:cubicBezTo>
                  <a:cubicBezTo>
                    <a:pt x="39" y="18"/>
                    <a:pt x="40" y="18"/>
                    <a:pt x="40" y="16"/>
                  </a:cubicBezTo>
                  <a:cubicBezTo>
                    <a:pt x="43" y="16"/>
                    <a:pt x="45" y="16"/>
                    <a:pt x="47" y="15"/>
                  </a:cubicBezTo>
                  <a:cubicBezTo>
                    <a:pt x="49" y="13"/>
                    <a:pt x="51" y="14"/>
                    <a:pt x="56" y="13"/>
                  </a:cubicBezTo>
                  <a:cubicBezTo>
                    <a:pt x="57" y="13"/>
                    <a:pt x="56" y="12"/>
                    <a:pt x="57" y="12"/>
                  </a:cubicBezTo>
                  <a:cubicBezTo>
                    <a:pt x="59" y="11"/>
                    <a:pt x="60" y="13"/>
                    <a:pt x="60" y="13"/>
                  </a:cubicBezTo>
                  <a:cubicBezTo>
                    <a:pt x="62" y="13"/>
                    <a:pt x="59" y="10"/>
                    <a:pt x="61" y="10"/>
                  </a:cubicBezTo>
                  <a:cubicBezTo>
                    <a:pt x="62" y="10"/>
                    <a:pt x="62" y="10"/>
                    <a:pt x="63" y="10"/>
                  </a:cubicBezTo>
                  <a:cubicBezTo>
                    <a:pt x="64" y="10"/>
                    <a:pt x="68" y="10"/>
                    <a:pt x="72" y="9"/>
                  </a:cubicBezTo>
                  <a:cubicBezTo>
                    <a:pt x="75" y="8"/>
                    <a:pt x="74" y="9"/>
                    <a:pt x="75" y="8"/>
                  </a:cubicBezTo>
                  <a:cubicBezTo>
                    <a:pt x="75" y="8"/>
                    <a:pt x="77" y="6"/>
                    <a:pt x="77" y="6"/>
                  </a:cubicBezTo>
                  <a:cubicBezTo>
                    <a:pt x="81" y="4"/>
                    <a:pt x="82" y="9"/>
                    <a:pt x="8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B47AE4FA-F8FE-654D-9E95-657EF8D79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3" y="1186"/>
              <a:ext cx="26" cy="12"/>
            </a:xfrm>
            <a:custGeom>
              <a:avLst/>
              <a:gdLst>
                <a:gd name="T0" fmla="*/ 8 w 11"/>
                <a:gd name="T1" fmla="*/ 1 h 5"/>
                <a:gd name="T2" fmla="*/ 11 w 11"/>
                <a:gd name="T3" fmla="*/ 1 h 5"/>
                <a:gd name="T4" fmla="*/ 8 w 11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5">
                  <a:moveTo>
                    <a:pt x="8" y="1"/>
                  </a:moveTo>
                  <a:cubicBezTo>
                    <a:pt x="9" y="1"/>
                    <a:pt x="10" y="1"/>
                    <a:pt x="11" y="1"/>
                  </a:cubicBezTo>
                  <a:cubicBezTo>
                    <a:pt x="11" y="5"/>
                    <a:pt x="0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6342B4CB-029B-E55D-1970-6E0AE6A8F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5" y="1200"/>
              <a:ext cx="73" cy="57"/>
            </a:xfrm>
            <a:custGeom>
              <a:avLst/>
              <a:gdLst>
                <a:gd name="T0" fmla="*/ 8 w 31"/>
                <a:gd name="T1" fmla="*/ 0 h 24"/>
                <a:gd name="T2" fmla="*/ 10 w 31"/>
                <a:gd name="T3" fmla="*/ 2 h 24"/>
                <a:gd name="T4" fmla="*/ 18 w 31"/>
                <a:gd name="T5" fmla="*/ 6 h 24"/>
                <a:gd name="T6" fmla="*/ 22 w 31"/>
                <a:gd name="T7" fmla="*/ 3 h 24"/>
                <a:gd name="T8" fmla="*/ 31 w 31"/>
                <a:gd name="T9" fmla="*/ 5 h 24"/>
                <a:gd name="T10" fmla="*/ 28 w 31"/>
                <a:gd name="T11" fmla="*/ 12 h 24"/>
                <a:gd name="T12" fmla="*/ 17 w 31"/>
                <a:gd name="T13" fmla="*/ 14 h 24"/>
                <a:gd name="T14" fmla="*/ 17 w 31"/>
                <a:gd name="T15" fmla="*/ 16 h 24"/>
                <a:gd name="T16" fmla="*/ 14 w 31"/>
                <a:gd name="T17" fmla="*/ 19 h 24"/>
                <a:gd name="T18" fmla="*/ 10 w 31"/>
                <a:gd name="T19" fmla="*/ 20 h 24"/>
                <a:gd name="T20" fmla="*/ 4 w 31"/>
                <a:gd name="T21" fmla="*/ 17 h 24"/>
                <a:gd name="T22" fmla="*/ 0 w 31"/>
                <a:gd name="T23" fmla="*/ 6 h 24"/>
                <a:gd name="T24" fmla="*/ 8 w 31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4">
                  <a:moveTo>
                    <a:pt x="8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1" y="5"/>
                    <a:pt x="16" y="4"/>
                    <a:pt x="18" y="6"/>
                  </a:cubicBezTo>
                  <a:cubicBezTo>
                    <a:pt x="21" y="7"/>
                    <a:pt x="22" y="3"/>
                    <a:pt x="22" y="3"/>
                  </a:cubicBezTo>
                  <a:cubicBezTo>
                    <a:pt x="24" y="3"/>
                    <a:pt x="26" y="6"/>
                    <a:pt x="31" y="5"/>
                  </a:cubicBezTo>
                  <a:cubicBezTo>
                    <a:pt x="30" y="6"/>
                    <a:pt x="23" y="9"/>
                    <a:pt x="28" y="12"/>
                  </a:cubicBezTo>
                  <a:cubicBezTo>
                    <a:pt x="27" y="15"/>
                    <a:pt x="22" y="14"/>
                    <a:pt x="17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8"/>
                    <a:pt x="9" y="17"/>
                    <a:pt x="14" y="19"/>
                  </a:cubicBezTo>
                  <a:cubicBezTo>
                    <a:pt x="14" y="24"/>
                    <a:pt x="9" y="16"/>
                    <a:pt x="10" y="20"/>
                  </a:cubicBezTo>
                  <a:cubicBezTo>
                    <a:pt x="8" y="19"/>
                    <a:pt x="9" y="16"/>
                    <a:pt x="4" y="17"/>
                  </a:cubicBezTo>
                  <a:cubicBezTo>
                    <a:pt x="3" y="13"/>
                    <a:pt x="4" y="7"/>
                    <a:pt x="0" y="6"/>
                  </a:cubicBezTo>
                  <a:cubicBezTo>
                    <a:pt x="1" y="3"/>
                    <a:pt x="9" y="6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6414F953-D6B8-79E6-7DCD-2C7C4A7C8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" y="1207"/>
              <a:ext cx="19" cy="15"/>
            </a:xfrm>
            <a:custGeom>
              <a:avLst/>
              <a:gdLst>
                <a:gd name="T0" fmla="*/ 4 w 8"/>
                <a:gd name="T1" fmla="*/ 0 h 6"/>
                <a:gd name="T2" fmla="*/ 5 w 8"/>
                <a:gd name="T3" fmla="*/ 6 h 6"/>
                <a:gd name="T4" fmla="*/ 0 w 8"/>
                <a:gd name="T5" fmla="*/ 4 h 6"/>
                <a:gd name="T6" fmla="*/ 4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4" y="0"/>
                  </a:moveTo>
                  <a:cubicBezTo>
                    <a:pt x="8" y="1"/>
                    <a:pt x="5" y="2"/>
                    <a:pt x="5" y="6"/>
                  </a:cubicBezTo>
                  <a:cubicBezTo>
                    <a:pt x="4" y="5"/>
                    <a:pt x="2" y="4"/>
                    <a:pt x="0" y="4"/>
                  </a:cubicBezTo>
                  <a:cubicBezTo>
                    <a:pt x="0" y="2"/>
                    <a:pt x="4" y="3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2BE0B170-3C52-7309-0B08-1E4CD4D7F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5" y="1207"/>
              <a:ext cx="33" cy="31"/>
            </a:xfrm>
            <a:custGeom>
              <a:avLst/>
              <a:gdLst>
                <a:gd name="T0" fmla="*/ 0 w 14"/>
                <a:gd name="T1" fmla="*/ 4 h 13"/>
                <a:gd name="T2" fmla="*/ 14 w 14"/>
                <a:gd name="T3" fmla="*/ 7 h 13"/>
                <a:gd name="T4" fmla="*/ 8 w 14"/>
                <a:gd name="T5" fmla="*/ 13 h 13"/>
                <a:gd name="T6" fmla="*/ 5 w 14"/>
                <a:gd name="T7" fmla="*/ 10 h 13"/>
                <a:gd name="T8" fmla="*/ 3 w 14"/>
                <a:gd name="T9" fmla="*/ 10 h 13"/>
                <a:gd name="T10" fmla="*/ 0 w 14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3">
                  <a:moveTo>
                    <a:pt x="0" y="4"/>
                  </a:moveTo>
                  <a:cubicBezTo>
                    <a:pt x="4" y="0"/>
                    <a:pt x="12" y="4"/>
                    <a:pt x="14" y="7"/>
                  </a:cubicBezTo>
                  <a:cubicBezTo>
                    <a:pt x="13" y="10"/>
                    <a:pt x="7" y="8"/>
                    <a:pt x="8" y="13"/>
                  </a:cubicBezTo>
                  <a:cubicBezTo>
                    <a:pt x="6" y="13"/>
                    <a:pt x="6" y="10"/>
                    <a:pt x="5" y="10"/>
                  </a:cubicBezTo>
                  <a:cubicBezTo>
                    <a:pt x="5" y="10"/>
                    <a:pt x="3" y="10"/>
                    <a:pt x="3" y="10"/>
                  </a:cubicBezTo>
                  <a:cubicBezTo>
                    <a:pt x="1" y="8"/>
                    <a:pt x="3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CFEE573F-86A1-8C50-AC64-6CF58A21F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8" y="1217"/>
              <a:ext cx="50" cy="28"/>
            </a:xfrm>
            <a:custGeom>
              <a:avLst/>
              <a:gdLst>
                <a:gd name="T0" fmla="*/ 1 w 21"/>
                <a:gd name="T1" fmla="*/ 2 h 12"/>
                <a:gd name="T2" fmla="*/ 4 w 21"/>
                <a:gd name="T3" fmla="*/ 2 h 12"/>
                <a:gd name="T4" fmla="*/ 11 w 21"/>
                <a:gd name="T5" fmla="*/ 5 h 12"/>
                <a:gd name="T6" fmla="*/ 18 w 21"/>
                <a:gd name="T7" fmla="*/ 7 h 12"/>
                <a:gd name="T8" fmla="*/ 21 w 21"/>
                <a:gd name="T9" fmla="*/ 10 h 12"/>
                <a:gd name="T10" fmla="*/ 4 w 21"/>
                <a:gd name="T11" fmla="*/ 7 h 12"/>
                <a:gd name="T12" fmla="*/ 1 w 21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2">
                  <a:moveTo>
                    <a:pt x="1" y="2"/>
                  </a:moveTo>
                  <a:cubicBezTo>
                    <a:pt x="2" y="2"/>
                    <a:pt x="3" y="2"/>
                    <a:pt x="4" y="2"/>
                  </a:cubicBezTo>
                  <a:cubicBezTo>
                    <a:pt x="8" y="0"/>
                    <a:pt x="8" y="4"/>
                    <a:pt x="11" y="5"/>
                  </a:cubicBezTo>
                  <a:cubicBezTo>
                    <a:pt x="14" y="5"/>
                    <a:pt x="16" y="6"/>
                    <a:pt x="18" y="7"/>
                  </a:cubicBezTo>
                  <a:cubicBezTo>
                    <a:pt x="20" y="8"/>
                    <a:pt x="21" y="7"/>
                    <a:pt x="21" y="10"/>
                  </a:cubicBezTo>
                  <a:cubicBezTo>
                    <a:pt x="13" y="12"/>
                    <a:pt x="10" y="8"/>
                    <a:pt x="4" y="7"/>
                  </a:cubicBezTo>
                  <a:cubicBezTo>
                    <a:pt x="6" y="3"/>
                    <a:pt x="0" y="6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AB974D1C-95B1-B870-F8AD-A6D0D3A39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" y="1262"/>
              <a:ext cx="83" cy="69"/>
            </a:xfrm>
            <a:custGeom>
              <a:avLst/>
              <a:gdLst>
                <a:gd name="T0" fmla="*/ 11 w 35"/>
                <a:gd name="T1" fmla="*/ 5 h 29"/>
                <a:gd name="T2" fmla="*/ 11 w 35"/>
                <a:gd name="T3" fmla="*/ 4 h 29"/>
                <a:gd name="T4" fmla="*/ 27 w 35"/>
                <a:gd name="T5" fmla="*/ 0 h 29"/>
                <a:gd name="T6" fmla="*/ 30 w 35"/>
                <a:gd name="T7" fmla="*/ 5 h 29"/>
                <a:gd name="T8" fmla="*/ 27 w 35"/>
                <a:gd name="T9" fmla="*/ 9 h 29"/>
                <a:gd name="T10" fmla="*/ 34 w 35"/>
                <a:gd name="T11" fmla="*/ 11 h 29"/>
                <a:gd name="T12" fmla="*/ 35 w 35"/>
                <a:gd name="T13" fmla="*/ 22 h 29"/>
                <a:gd name="T14" fmla="*/ 31 w 35"/>
                <a:gd name="T15" fmla="*/ 22 h 29"/>
                <a:gd name="T16" fmla="*/ 31 w 35"/>
                <a:gd name="T17" fmla="*/ 25 h 29"/>
                <a:gd name="T18" fmla="*/ 27 w 35"/>
                <a:gd name="T19" fmla="*/ 25 h 29"/>
                <a:gd name="T20" fmla="*/ 23 w 35"/>
                <a:gd name="T21" fmla="*/ 28 h 29"/>
                <a:gd name="T22" fmla="*/ 18 w 35"/>
                <a:gd name="T23" fmla="*/ 23 h 29"/>
                <a:gd name="T24" fmla="*/ 14 w 35"/>
                <a:gd name="T25" fmla="*/ 19 h 29"/>
                <a:gd name="T26" fmla="*/ 11 w 35"/>
                <a:gd name="T27" fmla="*/ 16 h 29"/>
                <a:gd name="T28" fmla="*/ 4 w 35"/>
                <a:gd name="T29" fmla="*/ 15 h 29"/>
                <a:gd name="T30" fmla="*/ 0 w 35"/>
                <a:gd name="T31" fmla="*/ 12 h 29"/>
                <a:gd name="T32" fmla="*/ 14 w 35"/>
                <a:gd name="T33" fmla="*/ 14 h 29"/>
                <a:gd name="T34" fmla="*/ 15 w 35"/>
                <a:gd name="T35" fmla="*/ 8 h 29"/>
                <a:gd name="T36" fmla="*/ 10 w 35"/>
                <a:gd name="T37" fmla="*/ 4 h 29"/>
                <a:gd name="T38" fmla="*/ 11 w 35"/>
                <a:gd name="T39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9">
                  <a:moveTo>
                    <a:pt x="11" y="5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5" y="1"/>
                    <a:pt x="25" y="4"/>
                    <a:pt x="27" y="0"/>
                  </a:cubicBezTo>
                  <a:cubicBezTo>
                    <a:pt x="29" y="1"/>
                    <a:pt x="29" y="3"/>
                    <a:pt x="30" y="5"/>
                  </a:cubicBezTo>
                  <a:cubicBezTo>
                    <a:pt x="30" y="8"/>
                    <a:pt x="27" y="7"/>
                    <a:pt x="27" y="9"/>
                  </a:cubicBezTo>
                  <a:cubicBezTo>
                    <a:pt x="28" y="14"/>
                    <a:pt x="30" y="11"/>
                    <a:pt x="34" y="11"/>
                  </a:cubicBezTo>
                  <a:cubicBezTo>
                    <a:pt x="35" y="16"/>
                    <a:pt x="34" y="16"/>
                    <a:pt x="35" y="22"/>
                  </a:cubicBezTo>
                  <a:cubicBezTo>
                    <a:pt x="34" y="23"/>
                    <a:pt x="32" y="21"/>
                    <a:pt x="31" y="22"/>
                  </a:cubicBezTo>
                  <a:cubicBezTo>
                    <a:pt x="31" y="22"/>
                    <a:pt x="31" y="25"/>
                    <a:pt x="31" y="25"/>
                  </a:cubicBezTo>
                  <a:cubicBezTo>
                    <a:pt x="30" y="25"/>
                    <a:pt x="28" y="25"/>
                    <a:pt x="27" y="25"/>
                  </a:cubicBezTo>
                  <a:cubicBezTo>
                    <a:pt x="25" y="25"/>
                    <a:pt x="25" y="27"/>
                    <a:pt x="23" y="28"/>
                  </a:cubicBezTo>
                  <a:cubicBezTo>
                    <a:pt x="19" y="29"/>
                    <a:pt x="19" y="25"/>
                    <a:pt x="18" y="23"/>
                  </a:cubicBezTo>
                  <a:cubicBezTo>
                    <a:pt x="17" y="22"/>
                    <a:pt x="13" y="22"/>
                    <a:pt x="14" y="19"/>
                  </a:cubicBezTo>
                  <a:cubicBezTo>
                    <a:pt x="12" y="20"/>
                    <a:pt x="11" y="18"/>
                    <a:pt x="11" y="16"/>
                  </a:cubicBezTo>
                  <a:cubicBezTo>
                    <a:pt x="9" y="17"/>
                    <a:pt x="7" y="16"/>
                    <a:pt x="4" y="15"/>
                  </a:cubicBezTo>
                  <a:cubicBezTo>
                    <a:pt x="2" y="14"/>
                    <a:pt x="0" y="16"/>
                    <a:pt x="0" y="12"/>
                  </a:cubicBezTo>
                  <a:cubicBezTo>
                    <a:pt x="6" y="11"/>
                    <a:pt x="8" y="15"/>
                    <a:pt x="14" y="14"/>
                  </a:cubicBezTo>
                  <a:cubicBezTo>
                    <a:pt x="16" y="13"/>
                    <a:pt x="15" y="10"/>
                    <a:pt x="15" y="8"/>
                  </a:cubicBezTo>
                  <a:cubicBezTo>
                    <a:pt x="16" y="4"/>
                    <a:pt x="8" y="9"/>
                    <a:pt x="10" y="4"/>
                  </a:cubicBezTo>
                  <a:cubicBezTo>
                    <a:pt x="11" y="4"/>
                    <a:pt x="11" y="4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13D2933-A591-6775-727E-D62DD947E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" y="1267"/>
              <a:ext cx="52" cy="23"/>
            </a:xfrm>
            <a:custGeom>
              <a:avLst/>
              <a:gdLst>
                <a:gd name="T0" fmla="*/ 0 w 22"/>
                <a:gd name="T1" fmla="*/ 2 h 10"/>
                <a:gd name="T2" fmla="*/ 6 w 22"/>
                <a:gd name="T3" fmla="*/ 0 h 10"/>
                <a:gd name="T4" fmla="*/ 21 w 22"/>
                <a:gd name="T5" fmla="*/ 5 h 10"/>
                <a:gd name="T6" fmla="*/ 20 w 22"/>
                <a:gd name="T7" fmla="*/ 10 h 10"/>
                <a:gd name="T8" fmla="*/ 5 w 22"/>
                <a:gd name="T9" fmla="*/ 5 h 10"/>
                <a:gd name="T10" fmla="*/ 0 w 22"/>
                <a:gd name="T11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">
                  <a:moveTo>
                    <a:pt x="0" y="2"/>
                  </a:moveTo>
                  <a:cubicBezTo>
                    <a:pt x="1" y="0"/>
                    <a:pt x="4" y="0"/>
                    <a:pt x="6" y="0"/>
                  </a:cubicBezTo>
                  <a:cubicBezTo>
                    <a:pt x="11" y="1"/>
                    <a:pt x="17" y="4"/>
                    <a:pt x="21" y="5"/>
                  </a:cubicBezTo>
                  <a:cubicBezTo>
                    <a:pt x="22" y="7"/>
                    <a:pt x="20" y="8"/>
                    <a:pt x="20" y="10"/>
                  </a:cubicBezTo>
                  <a:cubicBezTo>
                    <a:pt x="12" y="10"/>
                    <a:pt x="9" y="9"/>
                    <a:pt x="5" y="5"/>
                  </a:cubicBezTo>
                  <a:cubicBezTo>
                    <a:pt x="3" y="4"/>
                    <a:pt x="3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D9DAFD16-EB8A-D3B0-C9FC-37195067B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2" y="1267"/>
              <a:ext cx="33" cy="14"/>
            </a:xfrm>
            <a:custGeom>
              <a:avLst/>
              <a:gdLst>
                <a:gd name="T0" fmla="*/ 14 w 14"/>
                <a:gd name="T1" fmla="*/ 5 h 6"/>
                <a:gd name="T2" fmla="*/ 0 w 14"/>
                <a:gd name="T3" fmla="*/ 3 h 6"/>
                <a:gd name="T4" fmla="*/ 4 w 14"/>
                <a:gd name="T5" fmla="*/ 0 h 6"/>
                <a:gd name="T6" fmla="*/ 14 w 14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6">
                  <a:moveTo>
                    <a:pt x="14" y="5"/>
                  </a:moveTo>
                  <a:cubicBezTo>
                    <a:pt x="12" y="6"/>
                    <a:pt x="3" y="5"/>
                    <a:pt x="0" y="3"/>
                  </a:cubicBezTo>
                  <a:cubicBezTo>
                    <a:pt x="0" y="1"/>
                    <a:pt x="4" y="3"/>
                    <a:pt x="4" y="0"/>
                  </a:cubicBezTo>
                  <a:cubicBezTo>
                    <a:pt x="7" y="2"/>
                    <a:pt x="14" y="0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46DF229-24D5-7E5F-912F-8B1C52BC7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340"/>
              <a:ext cx="26" cy="19"/>
            </a:xfrm>
            <a:custGeom>
              <a:avLst/>
              <a:gdLst>
                <a:gd name="T0" fmla="*/ 11 w 11"/>
                <a:gd name="T1" fmla="*/ 6 h 8"/>
                <a:gd name="T2" fmla="*/ 0 w 11"/>
                <a:gd name="T3" fmla="*/ 3 h 8"/>
                <a:gd name="T4" fmla="*/ 11 w 11"/>
                <a:gd name="T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11" y="6"/>
                  </a:moveTo>
                  <a:cubicBezTo>
                    <a:pt x="4" y="8"/>
                    <a:pt x="5" y="2"/>
                    <a:pt x="0" y="3"/>
                  </a:cubicBezTo>
                  <a:cubicBezTo>
                    <a:pt x="2" y="0"/>
                    <a:pt x="11" y="2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7F6E0649-C8D4-AF1D-7D43-D66CBD12E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4" y="1359"/>
              <a:ext cx="38" cy="21"/>
            </a:xfrm>
            <a:custGeom>
              <a:avLst/>
              <a:gdLst>
                <a:gd name="T0" fmla="*/ 16 w 16"/>
                <a:gd name="T1" fmla="*/ 5 h 9"/>
                <a:gd name="T2" fmla="*/ 2 w 16"/>
                <a:gd name="T3" fmla="*/ 5 h 9"/>
                <a:gd name="T4" fmla="*/ 6 w 16"/>
                <a:gd name="T5" fmla="*/ 1 h 9"/>
                <a:gd name="T6" fmla="*/ 16 w 16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9">
                  <a:moveTo>
                    <a:pt x="16" y="5"/>
                  </a:moveTo>
                  <a:cubicBezTo>
                    <a:pt x="14" y="9"/>
                    <a:pt x="4" y="9"/>
                    <a:pt x="2" y="5"/>
                  </a:cubicBezTo>
                  <a:cubicBezTo>
                    <a:pt x="0" y="0"/>
                    <a:pt x="7" y="4"/>
                    <a:pt x="6" y="1"/>
                  </a:cubicBezTo>
                  <a:cubicBezTo>
                    <a:pt x="9" y="3"/>
                    <a:pt x="12" y="4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AC75000C-E6CB-9730-30F1-6BC5F101C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1373"/>
              <a:ext cx="24" cy="22"/>
            </a:xfrm>
            <a:custGeom>
              <a:avLst/>
              <a:gdLst>
                <a:gd name="T0" fmla="*/ 4 w 10"/>
                <a:gd name="T1" fmla="*/ 0 h 9"/>
                <a:gd name="T2" fmla="*/ 10 w 10"/>
                <a:gd name="T3" fmla="*/ 6 h 9"/>
                <a:gd name="T4" fmla="*/ 3 w 10"/>
                <a:gd name="T5" fmla="*/ 9 h 9"/>
                <a:gd name="T6" fmla="*/ 1 w 10"/>
                <a:gd name="T7" fmla="*/ 2 h 9"/>
                <a:gd name="T8" fmla="*/ 4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4" y="0"/>
                  </a:moveTo>
                  <a:cubicBezTo>
                    <a:pt x="8" y="0"/>
                    <a:pt x="9" y="2"/>
                    <a:pt x="10" y="6"/>
                  </a:cubicBezTo>
                  <a:cubicBezTo>
                    <a:pt x="6" y="6"/>
                    <a:pt x="3" y="6"/>
                    <a:pt x="3" y="9"/>
                  </a:cubicBezTo>
                  <a:cubicBezTo>
                    <a:pt x="0" y="9"/>
                    <a:pt x="2" y="4"/>
                    <a:pt x="1" y="2"/>
                  </a:cubicBezTo>
                  <a:cubicBezTo>
                    <a:pt x="3" y="2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63375C34-CF17-7403-BDB7-C6BBD5933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3" y="1388"/>
              <a:ext cx="23" cy="16"/>
            </a:xfrm>
            <a:custGeom>
              <a:avLst/>
              <a:gdLst>
                <a:gd name="T0" fmla="*/ 10 w 10"/>
                <a:gd name="T1" fmla="*/ 6 h 7"/>
                <a:gd name="T2" fmla="*/ 0 w 10"/>
                <a:gd name="T3" fmla="*/ 7 h 7"/>
                <a:gd name="T4" fmla="*/ 10 w 10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7">
                  <a:moveTo>
                    <a:pt x="10" y="6"/>
                  </a:moveTo>
                  <a:cubicBezTo>
                    <a:pt x="5" y="5"/>
                    <a:pt x="3" y="6"/>
                    <a:pt x="0" y="7"/>
                  </a:cubicBezTo>
                  <a:cubicBezTo>
                    <a:pt x="0" y="4"/>
                    <a:pt x="10" y="0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0FC00B7A-721D-77BA-50E7-942E66469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9" y="1399"/>
              <a:ext cx="43" cy="26"/>
            </a:xfrm>
            <a:custGeom>
              <a:avLst/>
              <a:gdLst>
                <a:gd name="T0" fmla="*/ 15 w 18"/>
                <a:gd name="T1" fmla="*/ 2 h 11"/>
                <a:gd name="T2" fmla="*/ 16 w 18"/>
                <a:gd name="T3" fmla="*/ 10 h 11"/>
                <a:gd name="T4" fmla="*/ 2 w 18"/>
                <a:gd name="T5" fmla="*/ 8 h 11"/>
                <a:gd name="T6" fmla="*/ 5 w 18"/>
                <a:gd name="T7" fmla="*/ 2 h 11"/>
                <a:gd name="T8" fmla="*/ 15 w 18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5" y="2"/>
                  </a:moveTo>
                  <a:cubicBezTo>
                    <a:pt x="16" y="4"/>
                    <a:pt x="18" y="9"/>
                    <a:pt x="16" y="10"/>
                  </a:cubicBezTo>
                  <a:cubicBezTo>
                    <a:pt x="11" y="10"/>
                    <a:pt x="4" y="11"/>
                    <a:pt x="2" y="8"/>
                  </a:cubicBezTo>
                  <a:cubicBezTo>
                    <a:pt x="0" y="3"/>
                    <a:pt x="6" y="6"/>
                    <a:pt x="5" y="2"/>
                  </a:cubicBezTo>
                  <a:cubicBezTo>
                    <a:pt x="9" y="0"/>
                    <a:pt x="14" y="4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4161FCC2-9CFC-B990-2695-1CD1C5C7D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1470"/>
              <a:ext cx="50" cy="24"/>
            </a:xfrm>
            <a:custGeom>
              <a:avLst/>
              <a:gdLst>
                <a:gd name="T0" fmla="*/ 19 w 21"/>
                <a:gd name="T1" fmla="*/ 4 h 10"/>
                <a:gd name="T2" fmla="*/ 14 w 21"/>
                <a:gd name="T3" fmla="*/ 7 h 10"/>
                <a:gd name="T4" fmla="*/ 8 w 21"/>
                <a:gd name="T5" fmla="*/ 8 h 10"/>
                <a:gd name="T6" fmla="*/ 2 w 21"/>
                <a:gd name="T7" fmla="*/ 7 h 10"/>
                <a:gd name="T8" fmla="*/ 4 w 21"/>
                <a:gd name="T9" fmla="*/ 3 h 10"/>
                <a:gd name="T10" fmla="*/ 8 w 21"/>
                <a:gd name="T11" fmla="*/ 0 h 10"/>
                <a:gd name="T12" fmla="*/ 19 w 21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0">
                  <a:moveTo>
                    <a:pt x="19" y="4"/>
                  </a:moveTo>
                  <a:cubicBezTo>
                    <a:pt x="21" y="8"/>
                    <a:pt x="16" y="7"/>
                    <a:pt x="14" y="7"/>
                  </a:cubicBezTo>
                  <a:cubicBezTo>
                    <a:pt x="13" y="7"/>
                    <a:pt x="9" y="10"/>
                    <a:pt x="8" y="8"/>
                  </a:cubicBezTo>
                  <a:cubicBezTo>
                    <a:pt x="7" y="7"/>
                    <a:pt x="4" y="8"/>
                    <a:pt x="2" y="7"/>
                  </a:cubicBezTo>
                  <a:cubicBezTo>
                    <a:pt x="0" y="3"/>
                    <a:pt x="9" y="4"/>
                    <a:pt x="4" y="3"/>
                  </a:cubicBezTo>
                  <a:cubicBezTo>
                    <a:pt x="4" y="1"/>
                    <a:pt x="8" y="2"/>
                    <a:pt x="8" y="0"/>
                  </a:cubicBezTo>
                  <a:cubicBezTo>
                    <a:pt x="12" y="1"/>
                    <a:pt x="17" y="2"/>
                    <a:pt x="19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35BAECB1-FD33-E94D-D663-7BD6113B5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1506"/>
              <a:ext cx="24" cy="12"/>
            </a:xfrm>
            <a:custGeom>
              <a:avLst/>
              <a:gdLst>
                <a:gd name="T0" fmla="*/ 8 w 10"/>
                <a:gd name="T1" fmla="*/ 5 h 5"/>
                <a:gd name="T2" fmla="*/ 2 w 10"/>
                <a:gd name="T3" fmla="*/ 5 h 5"/>
                <a:gd name="T4" fmla="*/ 8 w 10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8" y="5"/>
                  </a:moveTo>
                  <a:cubicBezTo>
                    <a:pt x="5" y="2"/>
                    <a:pt x="6" y="5"/>
                    <a:pt x="2" y="5"/>
                  </a:cubicBezTo>
                  <a:cubicBezTo>
                    <a:pt x="0" y="0"/>
                    <a:pt x="10" y="0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C8547A87-28C6-AD66-5AAE-B8E5FADB2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" y="1523"/>
              <a:ext cx="26" cy="14"/>
            </a:xfrm>
            <a:custGeom>
              <a:avLst/>
              <a:gdLst>
                <a:gd name="T0" fmla="*/ 9 w 11"/>
                <a:gd name="T1" fmla="*/ 0 h 6"/>
                <a:gd name="T2" fmla="*/ 11 w 11"/>
                <a:gd name="T3" fmla="*/ 3 h 6"/>
                <a:gd name="T4" fmla="*/ 5 w 11"/>
                <a:gd name="T5" fmla="*/ 5 h 6"/>
                <a:gd name="T6" fmla="*/ 0 w 11"/>
                <a:gd name="T7" fmla="*/ 5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9" y="2"/>
                    <a:pt x="10" y="3"/>
                    <a:pt x="11" y="3"/>
                  </a:cubicBezTo>
                  <a:cubicBezTo>
                    <a:pt x="11" y="6"/>
                    <a:pt x="6" y="3"/>
                    <a:pt x="5" y="5"/>
                  </a:cubicBezTo>
                  <a:cubicBezTo>
                    <a:pt x="4" y="6"/>
                    <a:pt x="5" y="5"/>
                    <a:pt x="0" y="5"/>
                  </a:cubicBezTo>
                  <a:cubicBezTo>
                    <a:pt x="2" y="2"/>
                    <a:pt x="4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BE4DB44C-7F39-EC19-4DC9-E2D74FF51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1" y="1537"/>
              <a:ext cx="10" cy="16"/>
            </a:xfrm>
            <a:custGeom>
              <a:avLst/>
              <a:gdLst>
                <a:gd name="T0" fmla="*/ 1 w 4"/>
                <a:gd name="T1" fmla="*/ 0 h 7"/>
                <a:gd name="T2" fmla="*/ 4 w 4"/>
                <a:gd name="T3" fmla="*/ 6 h 7"/>
                <a:gd name="T4" fmla="*/ 1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cubicBezTo>
                    <a:pt x="4" y="0"/>
                    <a:pt x="4" y="2"/>
                    <a:pt x="4" y="6"/>
                  </a:cubicBezTo>
                  <a:cubicBezTo>
                    <a:pt x="0" y="7"/>
                    <a:pt x="1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21A6FCCA-5E8B-9972-8519-D08F11BB8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" y="1677"/>
              <a:ext cx="59" cy="68"/>
            </a:xfrm>
            <a:custGeom>
              <a:avLst/>
              <a:gdLst>
                <a:gd name="T0" fmla="*/ 10 w 25"/>
                <a:gd name="T1" fmla="*/ 0 h 29"/>
                <a:gd name="T2" fmla="*/ 11 w 25"/>
                <a:gd name="T3" fmla="*/ 1 h 29"/>
                <a:gd name="T4" fmla="*/ 21 w 25"/>
                <a:gd name="T5" fmla="*/ 1 h 29"/>
                <a:gd name="T6" fmla="*/ 25 w 25"/>
                <a:gd name="T7" fmla="*/ 4 h 29"/>
                <a:gd name="T8" fmla="*/ 24 w 25"/>
                <a:gd name="T9" fmla="*/ 7 h 29"/>
                <a:gd name="T10" fmla="*/ 21 w 25"/>
                <a:gd name="T11" fmla="*/ 8 h 29"/>
                <a:gd name="T12" fmla="*/ 24 w 25"/>
                <a:gd name="T13" fmla="*/ 15 h 29"/>
                <a:gd name="T14" fmla="*/ 22 w 25"/>
                <a:gd name="T15" fmla="*/ 22 h 29"/>
                <a:gd name="T16" fmla="*/ 15 w 25"/>
                <a:gd name="T17" fmla="*/ 22 h 29"/>
                <a:gd name="T18" fmla="*/ 14 w 25"/>
                <a:gd name="T19" fmla="*/ 27 h 29"/>
                <a:gd name="T20" fmla="*/ 11 w 25"/>
                <a:gd name="T21" fmla="*/ 29 h 29"/>
                <a:gd name="T22" fmla="*/ 3 w 25"/>
                <a:gd name="T23" fmla="*/ 29 h 29"/>
                <a:gd name="T24" fmla="*/ 6 w 25"/>
                <a:gd name="T25" fmla="*/ 21 h 29"/>
                <a:gd name="T26" fmla="*/ 6 w 25"/>
                <a:gd name="T27" fmla="*/ 15 h 29"/>
                <a:gd name="T28" fmla="*/ 3 w 25"/>
                <a:gd name="T29" fmla="*/ 8 h 29"/>
                <a:gd name="T30" fmla="*/ 8 w 25"/>
                <a:gd name="T31" fmla="*/ 10 h 29"/>
                <a:gd name="T32" fmla="*/ 10 w 25"/>
                <a:gd name="T3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29">
                  <a:moveTo>
                    <a:pt x="10" y="0"/>
                  </a:moveTo>
                  <a:cubicBezTo>
                    <a:pt x="11" y="0"/>
                    <a:pt x="11" y="1"/>
                    <a:pt x="11" y="1"/>
                  </a:cubicBezTo>
                  <a:cubicBezTo>
                    <a:pt x="11" y="4"/>
                    <a:pt x="17" y="0"/>
                    <a:pt x="21" y="1"/>
                  </a:cubicBezTo>
                  <a:cubicBezTo>
                    <a:pt x="22" y="3"/>
                    <a:pt x="23" y="4"/>
                    <a:pt x="25" y="4"/>
                  </a:cubicBezTo>
                  <a:cubicBezTo>
                    <a:pt x="25" y="6"/>
                    <a:pt x="25" y="7"/>
                    <a:pt x="24" y="7"/>
                  </a:cubicBezTo>
                  <a:cubicBezTo>
                    <a:pt x="24" y="8"/>
                    <a:pt x="22" y="8"/>
                    <a:pt x="21" y="8"/>
                  </a:cubicBezTo>
                  <a:cubicBezTo>
                    <a:pt x="21" y="12"/>
                    <a:pt x="24" y="12"/>
                    <a:pt x="24" y="15"/>
                  </a:cubicBezTo>
                  <a:cubicBezTo>
                    <a:pt x="24" y="17"/>
                    <a:pt x="22" y="19"/>
                    <a:pt x="22" y="22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3" y="22"/>
                    <a:pt x="15" y="25"/>
                    <a:pt x="14" y="27"/>
                  </a:cubicBezTo>
                  <a:cubicBezTo>
                    <a:pt x="14" y="27"/>
                    <a:pt x="10" y="27"/>
                    <a:pt x="11" y="29"/>
                  </a:cubicBezTo>
                  <a:cubicBezTo>
                    <a:pt x="8" y="29"/>
                    <a:pt x="6" y="29"/>
                    <a:pt x="3" y="29"/>
                  </a:cubicBezTo>
                  <a:cubicBezTo>
                    <a:pt x="4" y="27"/>
                    <a:pt x="0" y="20"/>
                    <a:pt x="6" y="21"/>
                  </a:cubicBezTo>
                  <a:cubicBezTo>
                    <a:pt x="6" y="17"/>
                    <a:pt x="3" y="18"/>
                    <a:pt x="6" y="15"/>
                  </a:cubicBezTo>
                  <a:cubicBezTo>
                    <a:pt x="7" y="11"/>
                    <a:pt x="2" y="13"/>
                    <a:pt x="3" y="8"/>
                  </a:cubicBezTo>
                  <a:cubicBezTo>
                    <a:pt x="6" y="8"/>
                    <a:pt x="6" y="9"/>
                    <a:pt x="8" y="10"/>
                  </a:cubicBezTo>
                  <a:cubicBezTo>
                    <a:pt x="11" y="9"/>
                    <a:pt x="9" y="3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C6CC1F5B-8425-BF38-1577-A73552413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679"/>
              <a:ext cx="19" cy="17"/>
            </a:xfrm>
            <a:custGeom>
              <a:avLst/>
              <a:gdLst>
                <a:gd name="T0" fmla="*/ 7 w 8"/>
                <a:gd name="T1" fmla="*/ 0 h 7"/>
                <a:gd name="T2" fmla="*/ 6 w 8"/>
                <a:gd name="T3" fmla="*/ 3 h 7"/>
                <a:gd name="T4" fmla="*/ 0 w 8"/>
                <a:gd name="T5" fmla="*/ 5 h 7"/>
                <a:gd name="T6" fmla="*/ 7 w 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7" y="0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4" y="6"/>
                    <a:pt x="3" y="7"/>
                    <a:pt x="0" y="5"/>
                  </a:cubicBezTo>
                  <a:cubicBezTo>
                    <a:pt x="1" y="2"/>
                    <a:pt x="4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904F7954-BD24-8D5E-46C6-905601CBF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" y="1693"/>
              <a:ext cx="22" cy="33"/>
            </a:xfrm>
            <a:custGeom>
              <a:avLst/>
              <a:gdLst>
                <a:gd name="T0" fmla="*/ 2 w 9"/>
                <a:gd name="T1" fmla="*/ 0 h 14"/>
                <a:gd name="T2" fmla="*/ 9 w 9"/>
                <a:gd name="T3" fmla="*/ 10 h 14"/>
                <a:gd name="T4" fmla="*/ 4 w 9"/>
                <a:gd name="T5" fmla="*/ 7 h 14"/>
                <a:gd name="T6" fmla="*/ 2 w 9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4">
                  <a:moveTo>
                    <a:pt x="2" y="0"/>
                  </a:moveTo>
                  <a:cubicBezTo>
                    <a:pt x="5" y="3"/>
                    <a:pt x="5" y="8"/>
                    <a:pt x="9" y="10"/>
                  </a:cubicBezTo>
                  <a:cubicBezTo>
                    <a:pt x="8" y="14"/>
                    <a:pt x="4" y="9"/>
                    <a:pt x="4" y="7"/>
                  </a:cubicBezTo>
                  <a:cubicBezTo>
                    <a:pt x="0" y="7"/>
                    <a:pt x="0" y="2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87E83B67-8580-0E74-672B-8D4D7A5E7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" y="1679"/>
              <a:ext cx="36" cy="154"/>
            </a:xfrm>
            <a:custGeom>
              <a:avLst/>
              <a:gdLst>
                <a:gd name="T0" fmla="*/ 5 w 15"/>
                <a:gd name="T1" fmla="*/ 7 h 65"/>
                <a:gd name="T2" fmla="*/ 8 w 15"/>
                <a:gd name="T3" fmla="*/ 17 h 65"/>
                <a:gd name="T4" fmla="*/ 9 w 15"/>
                <a:gd name="T5" fmla="*/ 23 h 65"/>
                <a:gd name="T6" fmla="*/ 9 w 15"/>
                <a:gd name="T7" fmla="*/ 27 h 65"/>
                <a:gd name="T8" fmla="*/ 11 w 15"/>
                <a:gd name="T9" fmla="*/ 38 h 65"/>
                <a:gd name="T10" fmla="*/ 15 w 15"/>
                <a:gd name="T11" fmla="*/ 44 h 65"/>
                <a:gd name="T12" fmla="*/ 9 w 15"/>
                <a:gd name="T13" fmla="*/ 45 h 65"/>
                <a:gd name="T14" fmla="*/ 9 w 15"/>
                <a:gd name="T15" fmla="*/ 55 h 65"/>
                <a:gd name="T16" fmla="*/ 6 w 15"/>
                <a:gd name="T17" fmla="*/ 55 h 65"/>
                <a:gd name="T18" fmla="*/ 9 w 15"/>
                <a:gd name="T19" fmla="*/ 65 h 65"/>
                <a:gd name="T20" fmla="*/ 2 w 15"/>
                <a:gd name="T21" fmla="*/ 63 h 65"/>
                <a:gd name="T22" fmla="*/ 4 w 15"/>
                <a:gd name="T23" fmla="*/ 55 h 65"/>
                <a:gd name="T24" fmla="*/ 1 w 15"/>
                <a:gd name="T25" fmla="*/ 51 h 65"/>
                <a:gd name="T26" fmla="*/ 4 w 15"/>
                <a:gd name="T27" fmla="*/ 34 h 65"/>
                <a:gd name="T28" fmla="*/ 1 w 15"/>
                <a:gd name="T29" fmla="*/ 27 h 65"/>
                <a:gd name="T30" fmla="*/ 1 w 15"/>
                <a:gd name="T31" fmla="*/ 17 h 65"/>
                <a:gd name="T32" fmla="*/ 5 w 15"/>
                <a:gd name="T33" fmla="*/ 13 h 65"/>
                <a:gd name="T34" fmla="*/ 6 w 15"/>
                <a:gd name="T35" fmla="*/ 9 h 65"/>
                <a:gd name="T36" fmla="*/ 5 w 15"/>
                <a:gd name="T37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65">
                  <a:moveTo>
                    <a:pt x="5" y="7"/>
                  </a:moveTo>
                  <a:cubicBezTo>
                    <a:pt x="11" y="0"/>
                    <a:pt x="5" y="15"/>
                    <a:pt x="8" y="17"/>
                  </a:cubicBezTo>
                  <a:cubicBezTo>
                    <a:pt x="10" y="19"/>
                    <a:pt x="6" y="20"/>
                    <a:pt x="9" y="23"/>
                  </a:cubicBezTo>
                  <a:cubicBezTo>
                    <a:pt x="11" y="25"/>
                    <a:pt x="9" y="25"/>
                    <a:pt x="9" y="27"/>
                  </a:cubicBezTo>
                  <a:cubicBezTo>
                    <a:pt x="9" y="28"/>
                    <a:pt x="12" y="33"/>
                    <a:pt x="11" y="38"/>
                  </a:cubicBezTo>
                  <a:cubicBezTo>
                    <a:pt x="10" y="42"/>
                    <a:pt x="13" y="43"/>
                    <a:pt x="15" y="44"/>
                  </a:cubicBezTo>
                  <a:cubicBezTo>
                    <a:pt x="14" y="47"/>
                    <a:pt x="11" y="47"/>
                    <a:pt x="9" y="45"/>
                  </a:cubicBezTo>
                  <a:cubicBezTo>
                    <a:pt x="8" y="49"/>
                    <a:pt x="9" y="55"/>
                    <a:pt x="9" y="55"/>
                  </a:cubicBezTo>
                  <a:cubicBezTo>
                    <a:pt x="9" y="55"/>
                    <a:pt x="6" y="55"/>
                    <a:pt x="6" y="55"/>
                  </a:cubicBezTo>
                  <a:cubicBezTo>
                    <a:pt x="6" y="58"/>
                    <a:pt x="10" y="59"/>
                    <a:pt x="9" y="65"/>
                  </a:cubicBezTo>
                  <a:cubicBezTo>
                    <a:pt x="5" y="63"/>
                    <a:pt x="5" y="65"/>
                    <a:pt x="2" y="63"/>
                  </a:cubicBezTo>
                  <a:cubicBezTo>
                    <a:pt x="5" y="60"/>
                    <a:pt x="1" y="59"/>
                    <a:pt x="4" y="55"/>
                  </a:cubicBezTo>
                  <a:cubicBezTo>
                    <a:pt x="4" y="53"/>
                    <a:pt x="2" y="51"/>
                    <a:pt x="1" y="51"/>
                  </a:cubicBezTo>
                  <a:cubicBezTo>
                    <a:pt x="2" y="47"/>
                    <a:pt x="5" y="41"/>
                    <a:pt x="4" y="34"/>
                  </a:cubicBezTo>
                  <a:cubicBezTo>
                    <a:pt x="3" y="31"/>
                    <a:pt x="1" y="29"/>
                    <a:pt x="1" y="27"/>
                  </a:cubicBezTo>
                  <a:cubicBezTo>
                    <a:pt x="0" y="23"/>
                    <a:pt x="4" y="20"/>
                    <a:pt x="1" y="17"/>
                  </a:cubicBezTo>
                  <a:cubicBezTo>
                    <a:pt x="1" y="15"/>
                    <a:pt x="3" y="14"/>
                    <a:pt x="5" y="13"/>
                  </a:cubicBezTo>
                  <a:cubicBezTo>
                    <a:pt x="5" y="11"/>
                    <a:pt x="5" y="9"/>
                    <a:pt x="6" y="9"/>
                  </a:cubicBezTo>
                  <a:cubicBezTo>
                    <a:pt x="7" y="8"/>
                    <a:pt x="6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93935405-CECA-87ED-6451-925ACBED3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696"/>
              <a:ext cx="10" cy="16"/>
            </a:xfrm>
            <a:custGeom>
              <a:avLst/>
              <a:gdLst>
                <a:gd name="T0" fmla="*/ 1 w 4"/>
                <a:gd name="T1" fmla="*/ 0 h 7"/>
                <a:gd name="T2" fmla="*/ 0 w 4"/>
                <a:gd name="T3" fmla="*/ 5 h 7"/>
                <a:gd name="T4" fmla="*/ 0 w 4"/>
                <a:gd name="T5" fmla="*/ 2 h 7"/>
                <a:gd name="T6" fmla="*/ 1 w 4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cubicBezTo>
                    <a:pt x="4" y="0"/>
                    <a:pt x="3" y="7"/>
                    <a:pt x="0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2A9DB63B-1DD5-491E-B6E5-167B3C20B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" y="1750"/>
              <a:ext cx="99" cy="83"/>
            </a:xfrm>
            <a:custGeom>
              <a:avLst/>
              <a:gdLst>
                <a:gd name="T0" fmla="*/ 18 w 42"/>
                <a:gd name="T1" fmla="*/ 0 h 35"/>
                <a:gd name="T2" fmla="*/ 22 w 42"/>
                <a:gd name="T3" fmla="*/ 3 h 35"/>
                <a:gd name="T4" fmla="*/ 21 w 42"/>
                <a:gd name="T5" fmla="*/ 8 h 35"/>
                <a:gd name="T6" fmla="*/ 27 w 42"/>
                <a:gd name="T7" fmla="*/ 11 h 35"/>
                <a:gd name="T8" fmla="*/ 35 w 42"/>
                <a:gd name="T9" fmla="*/ 14 h 35"/>
                <a:gd name="T10" fmla="*/ 34 w 42"/>
                <a:gd name="T11" fmla="*/ 19 h 35"/>
                <a:gd name="T12" fmla="*/ 38 w 42"/>
                <a:gd name="T13" fmla="*/ 21 h 35"/>
                <a:gd name="T14" fmla="*/ 41 w 42"/>
                <a:gd name="T15" fmla="*/ 25 h 35"/>
                <a:gd name="T16" fmla="*/ 38 w 42"/>
                <a:gd name="T17" fmla="*/ 32 h 35"/>
                <a:gd name="T18" fmla="*/ 36 w 42"/>
                <a:gd name="T19" fmla="*/ 29 h 35"/>
                <a:gd name="T20" fmla="*/ 28 w 42"/>
                <a:gd name="T21" fmla="*/ 29 h 35"/>
                <a:gd name="T22" fmla="*/ 22 w 42"/>
                <a:gd name="T23" fmla="*/ 35 h 35"/>
                <a:gd name="T24" fmla="*/ 20 w 42"/>
                <a:gd name="T25" fmla="*/ 31 h 35"/>
                <a:gd name="T26" fmla="*/ 15 w 42"/>
                <a:gd name="T27" fmla="*/ 29 h 35"/>
                <a:gd name="T28" fmla="*/ 10 w 42"/>
                <a:gd name="T29" fmla="*/ 25 h 35"/>
                <a:gd name="T30" fmla="*/ 0 w 42"/>
                <a:gd name="T31" fmla="*/ 26 h 35"/>
                <a:gd name="T32" fmla="*/ 1 w 42"/>
                <a:gd name="T33" fmla="*/ 21 h 35"/>
                <a:gd name="T34" fmla="*/ 7 w 42"/>
                <a:gd name="T35" fmla="*/ 18 h 35"/>
                <a:gd name="T36" fmla="*/ 10 w 42"/>
                <a:gd name="T37" fmla="*/ 12 h 35"/>
                <a:gd name="T38" fmla="*/ 11 w 42"/>
                <a:gd name="T39" fmla="*/ 5 h 35"/>
                <a:gd name="T40" fmla="*/ 14 w 42"/>
                <a:gd name="T41" fmla="*/ 5 h 35"/>
                <a:gd name="T42" fmla="*/ 14 w 42"/>
                <a:gd name="T43" fmla="*/ 3 h 35"/>
                <a:gd name="T44" fmla="*/ 18 w 42"/>
                <a:gd name="T4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35">
                  <a:moveTo>
                    <a:pt x="18" y="0"/>
                  </a:moveTo>
                  <a:cubicBezTo>
                    <a:pt x="20" y="0"/>
                    <a:pt x="20" y="2"/>
                    <a:pt x="22" y="3"/>
                  </a:cubicBezTo>
                  <a:cubicBezTo>
                    <a:pt x="22" y="5"/>
                    <a:pt x="18" y="5"/>
                    <a:pt x="21" y="8"/>
                  </a:cubicBezTo>
                  <a:cubicBezTo>
                    <a:pt x="20" y="12"/>
                    <a:pt x="25" y="10"/>
                    <a:pt x="27" y="11"/>
                  </a:cubicBezTo>
                  <a:cubicBezTo>
                    <a:pt x="28" y="12"/>
                    <a:pt x="30" y="16"/>
                    <a:pt x="35" y="14"/>
                  </a:cubicBezTo>
                  <a:cubicBezTo>
                    <a:pt x="35" y="17"/>
                    <a:pt x="38" y="18"/>
                    <a:pt x="34" y="19"/>
                  </a:cubicBezTo>
                  <a:cubicBezTo>
                    <a:pt x="33" y="22"/>
                    <a:pt x="37" y="20"/>
                    <a:pt x="38" y="21"/>
                  </a:cubicBezTo>
                  <a:cubicBezTo>
                    <a:pt x="39" y="22"/>
                    <a:pt x="37" y="27"/>
                    <a:pt x="41" y="25"/>
                  </a:cubicBezTo>
                  <a:cubicBezTo>
                    <a:pt x="42" y="29"/>
                    <a:pt x="37" y="28"/>
                    <a:pt x="38" y="32"/>
                  </a:cubicBezTo>
                  <a:cubicBezTo>
                    <a:pt x="36" y="32"/>
                    <a:pt x="37" y="30"/>
                    <a:pt x="36" y="29"/>
                  </a:cubicBezTo>
                  <a:cubicBezTo>
                    <a:pt x="31" y="29"/>
                    <a:pt x="32" y="31"/>
                    <a:pt x="28" y="29"/>
                  </a:cubicBezTo>
                  <a:cubicBezTo>
                    <a:pt x="26" y="31"/>
                    <a:pt x="22" y="31"/>
                    <a:pt x="22" y="35"/>
                  </a:cubicBezTo>
                  <a:cubicBezTo>
                    <a:pt x="20" y="35"/>
                    <a:pt x="21" y="32"/>
                    <a:pt x="20" y="31"/>
                  </a:cubicBezTo>
                  <a:cubicBezTo>
                    <a:pt x="19" y="30"/>
                    <a:pt x="16" y="30"/>
                    <a:pt x="15" y="29"/>
                  </a:cubicBezTo>
                  <a:cubicBezTo>
                    <a:pt x="14" y="28"/>
                    <a:pt x="13" y="26"/>
                    <a:pt x="10" y="25"/>
                  </a:cubicBezTo>
                  <a:cubicBezTo>
                    <a:pt x="5" y="24"/>
                    <a:pt x="5" y="28"/>
                    <a:pt x="0" y="26"/>
                  </a:cubicBezTo>
                  <a:cubicBezTo>
                    <a:pt x="1" y="25"/>
                    <a:pt x="1" y="23"/>
                    <a:pt x="1" y="21"/>
                  </a:cubicBezTo>
                  <a:cubicBezTo>
                    <a:pt x="6" y="23"/>
                    <a:pt x="2" y="16"/>
                    <a:pt x="7" y="18"/>
                  </a:cubicBezTo>
                  <a:cubicBezTo>
                    <a:pt x="5" y="15"/>
                    <a:pt x="9" y="14"/>
                    <a:pt x="10" y="12"/>
                  </a:cubicBezTo>
                  <a:cubicBezTo>
                    <a:pt x="11" y="11"/>
                    <a:pt x="9" y="8"/>
                    <a:pt x="11" y="5"/>
                  </a:cubicBezTo>
                  <a:cubicBezTo>
                    <a:pt x="12" y="5"/>
                    <a:pt x="14" y="6"/>
                    <a:pt x="14" y="5"/>
                  </a:cubicBezTo>
                  <a:cubicBezTo>
                    <a:pt x="14" y="5"/>
                    <a:pt x="14" y="3"/>
                    <a:pt x="14" y="3"/>
                  </a:cubicBezTo>
                  <a:cubicBezTo>
                    <a:pt x="15" y="1"/>
                    <a:pt x="18" y="2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2A39AD32-CD02-78E0-CCA9-C6D55418A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1" y="1776"/>
              <a:ext cx="21" cy="21"/>
            </a:xfrm>
            <a:custGeom>
              <a:avLst/>
              <a:gdLst>
                <a:gd name="T0" fmla="*/ 0 w 9"/>
                <a:gd name="T1" fmla="*/ 0 h 9"/>
                <a:gd name="T2" fmla="*/ 9 w 9"/>
                <a:gd name="T3" fmla="*/ 4 h 9"/>
                <a:gd name="T4" fmla="*/ 0 w 9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5" y="0"/>
                    <a:pt x="5" y="4"/>
                    <a:pt x="9" y="4"/>
                  </a:cubicBezTo>
                  <a:cubicBezTo>
                    <a:pt x="8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70FD342B-7C2B-C2BC-CFE4-BC027CE23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4" y="1859"/>
              <a:ext cx="71" cy="50"/>
            </a:xfrm>
            <a:custGeom>
              <a:avLst/>
              <a:gdLst>
                <a:gd name="T0" fmla="*/ 9 w 30"/>
                <a:gd name="T1" fmla="*/ 0 h 21"/>
                <a:gd name="T2" fmla="*/ 10 w 30"/>
                <a:gd name="T3" fmla="*/ 2 h 21"/>
                <a:gd name="T4" fmla="*/ 16 w 30"/>
                <a:gd name="T5" fmla="*/ 7 h 21"/>
                <a:gd name="T6" fmla="*/ 30 w 30"/>
                <a:gd name="T7" fmla="*/ 6 h 21"/>
                <a:gd name="T8" fmla="*/ 24 w 30"/>
                <a:gd name="T9" fmla="*/ 14 h 21"/>
                <a:gd name="T10" fmla="*/ 20 w 30"/>
                <a:gd name="T11" fmla="*/ 13 h 21"/>
                <a:gd name="T12" fmla="*/ 14 w 30"/>
                <a:gd name="T13" fmla="*/ 16 h 21"/>
                <a:gd name="T14" fmla="*/ 13 w 30"/>
                <a:gd name="T15" fmla="*/ 20 h 21"/>
                <a:gd name="T16" fmla="*/ 6 w 30"/>
                <a:gd name="T17" fmla="*/ 17 h 21"/>
                <a:gd name="T18" fmla="*/ 9 w 30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1">
                  <a:moveTo>
                    <a:pt x="9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5"/>
                    <a:pt x="15" y="4"/>
                    <a:pt x="16" y="7"/>
                  </a:cubicBezTo>
                  <a:cubicBezTo>
                    <a:pt x="20" y="5"/>
                    <a:pt x="24" y="8"/>
                    <a:pt x="30" y="6"/>
                  </a:cubicBezTo>
                  <a:cubicBezTo>
                    <a:pt x="29" y="10"/>
                    <a:pt x="24" y="10"/>
                    <a:pt x="24" y="14"/>
                  </a:cubicBezTo>
                  <a:cubicBezTo>
                    <a:pt x="22" y="15"/>
                    <a:pt x="22" y="13"/>
                    <a:pt x="20" y="13"/>
                  </a:cubicBezTo>
                  <a:cubicBezTo>
                    <a:pt x="17" y="12"/>
                    <a:pt x="15" y="19"/>
                    <a:pt x="14" y="16"/>
                  </a:cubicBezTo>
                  <a:cubicBezTo>
                    <a:pt x="12" y="16"/>
                    <a:pt x="13" y="18"/>
                    <a:pt x="13" y="20"/>
                  </a:cubicBezTo>
                  <a:cubicBezTo>
                    <a:pt x="9" y="21"/>
                    <a:pt x="9" y="12"/>
                    <a:pt x="6" y="17"/>
                  </a:cubicBezTo>
                  <a:cubicBezTo>
                    <a:pt x="0" y="13"/>
                    <a:pt x="4" y="3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421ACFDC-B31D-356E-1B87-2648EA185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1" y="1918"/>
              <a:ext cx="135" cy="116"/>
            </a:xfrm>
            <a:custGeom>
              <a:avLst/>
              <a:gdLst>
                <a:gd name="T0" fmla="*/ 51 w 57"/>
                <a:gd name="T1" fmla="*/ 0 h 49"/>
                <a:gd name="T2" fmla="*/ 55 w 57"/>
                <a:gd name="T3" fmla="*/ 2 h 49"/>
                <a:gd name="T4" fmla="*/ 55 w 57"/>
                <a:gd name="T5" fmla="*/ 23 h 49"/>
                <a:gd name="T6" fmla="*/ 53 w 57"/>
                <a:gd name="T7" fmla="*/ 20 h 49"/>
                <a:gd name="T8" fmla="*/ 53 w 57"/>
                <a:gd name="T9" fmla="*/ 28 h 49"/>
                <a:gd name="T10" fmla="*/ 51 w 57"/>
                <a:gd name="T11" fmla="*/ 27 h 49"/>
                <a:gd name="T12" fmla="*/ 51 w 57"/>
                <a:gd name="T13" fmla="*/ 41 h 49"/>
                <a:gd name="T14" fmla="*/ 48 w 57"/>
                <a:gd name="T15" fmla="*/ 40 h 49"/>
                <a:gd name="T16" fmla="*/ 44 w 57"/>
                <a:gd name="T17" fmla="*/ 42 h 49"/>
                <a:gd name="T18" fmla="*/ 41 w 57"/>
                <a:gd name="T19" fmla="*/ 41 h 49"/>
                <a:gd name="T20" fmla="*/ 35 w 57"/>
                <a:gd name="T21" fmla="*/ 42 h 49"/>
                <a:gd name="T22" fmla="*/ 28 w 57"/>
                <a:gd name="T23" fmla="*/ 44 h 49"/>
                <a:gd name="T24" fmla="*/ 25 w 57"/>
                <a:gd name="T25" fmla="*/ 49 h 49"/>
                <a:gd name="T26" fmla="*/ 20 w 57"/>
                <a:gd name="T27" fmla="*/ 42 h 49"/>
                <a:gd name="T28" fmla="*/ 17 w 57"/>
                <a:gd name="T29" fmla="*/ 45 h 49"/>
                <a:gd name="T30" fmla="*/ 14 w 57"/>
                <a:gd name="T31" fmla="*/ 44 h 49"/>
                <a:gd name="T32" fmla="*/ 0 w 57"/>
                <a:gd name="T33" fmla="*/ 47 h 49"/>
                <a:gd name="T34" fmla="*/ 2 w 57"/>
                <a:gd name="T35" fmla="*/ 41 h 49"/>
                <a:gd name="T36" fmla="*/ 4 w 57"/>
                <a:gd name="T37" fmla="*/ 42 h 49"/>
                <a:gd name="T38" fmla="*/ 6 w 57"/>
                <a:gd name="T39" fmla="*/ 40 h 49"/>
                <a:gd name="T40" fmla="*/ 25 w 57"/>
                <a:gd name="T41" fmla="*/ 38 h 49"/>
                <a:gd name="T42" fmla="*/ 28 w 57"/>
                <a:gd name="T43" fmla="*/ 28 h 49"/>
                <a:gd name="T44" fmla="*/ 31 w 57"/>
                <a:gd name="T45" fmla="*/ 26 h 49"/>
                <a:gd name="T46" fmla="*/ 39 w 57"/>
                <a:gd name="T47" fmla="*/ 27 h 49"/>
                <a:gd name="T48" fmla="*/ 39 w 57"/>
                <a:gd name="T49" fmla="*/ 21 h 49"/>
                <a:gd name="T50" fmla="*/ 41 w 57"/>
                <a:gd name="T51" fmla="*/ 24 h 49"/>
                <a:gd name="T52" fmla="*/ 42 w 57"/>
                <a:gd name="T53" fmla="*/ 17 h 49"/>
                <a:gd name="T54" fmla="*/ 46 w 57"/>
                <a:gd name="T55" fmla="*/ 6 h 49"/>
                <a:gd name="T56" fmla="*/ 51 w 57"/>
                <a:gd name="T5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49">
                  <a:moveTo>
                    <a:pt x="51" y="0"/>
                  </a:moveTo>
                  <a:cubicBezTo>
                    <a:pt x="53" y="0"/>
                    <a:pt x="53" y="2"/>
                    <a:pt x="55" y="2"/>
                  </a:cubicBezTo>
                  <a:cubicBezTo>
                    <a:pt x="55" y="12"/>
                    <a:pt x="57" y="17"/>
                    <a:pt x="55" y="23"/>
                  </a:cubicBezTo>
                  <a:cubicBezTo>
                    <a:pt x="54" y="23"/>
                    <a:pt x="54" y="21"/>
                    <a:pt x="53" y="20"/>
                  </a:cubicBezTo>
                  <a:cubicBezTo>
                    <a:pt x="50" y="21"/>
                    <a:pt x="54" y="26"/>
                    <a:pt x="53" y="28"/>
                  </a:cubicBezTo>
                  <a:cubicBezTo>
                    <a:pt x="52" y="28"/>
                    <a:pt x="52" y="27"/>
                    <a:pt x="51" y="27"/>
                  </a:cubicBezTo>
                  <a:cubicBezTo>
                    <a:pt x="51" y="32"/>
                    <a:pt x="51" y="36"/>
                    <a:pt x="51" y="41"/>
                  </a:cubicBezTo>
                  <a:cubicBezTo>
                    <a:pt x="50" y="41"/>
                    <a:pt x="49" y="40"/>
                    <a:pt x="48" y="40"/>
                  </a:cubicBezTo>
                  <a:cubicBezTo>
                    <a:pt x="45" y="38"/>
                    <a:pt x="45" y="42"/>
                    <a:pt x="44" y="42"/>
                  </a:cubicBezTo>
                  <a:cubicBezTo>
                    <a:pt x="43" y="43"/>
                    <a:pt x="42" y="41"/>
                    <a:pt x="41" y="41"/>
                  </a:cubicBezTo>
                  <a:cubicBezTo>
                    <a:pt x="40" y="41"/>
                    <a:pt x="37" y="42"/>
                    <a:pt x="35" y="42"/>
                  </a:cubicBezTo>
                  <a:cubicBezTo>
                    <a:pt x="35" y="43"/>
                    <a:pt x="32" y="45"/>
                    <a:pt x="28" y="44"/>
                  </a:cubicBezTo>
                  <a:cubicBezTo>
                    <a:pt x="26" y="44"/>
                    <a:pt x="27" y="49"/>
                    <a:pt x="25" y="49"/>
                  </a:cubicBezTo>
                  <a:cubicBezTo>
                    <a:pt x="22" y="48"/>
                    <a:pt x="20" y="47"/>
                    <a:pt x="20" y="42"/>
                  </a:cubicBezTo>
                  <a:cubicBezTo>
                    <a:pt x="17" y="41"/>
                    <a:pt x="18" y="45"/>
                    <a:pt x="17" y="45"/>
                  </a:cubicBezTo>
                  <a:cubicBezTo>
                    <a:pt x="15" y="46"/>
                    <a:pt x="15" y="44"/>
                    <a:pt x="14" y="44"/>
                  </a:cubicBezTo>
                  <a:cubicBezTo>
                    <a:pt x="9" y="45"/>
                    <a:pt x="4" y="49"/>
                    <a:pt x="0" y="47"/>
                  </a:cubicBezTo>
                  <a:cubicBezTo>
                    <a:pt x="1" y="45"/>
                    <a:pt x="2" y="43"/>
                    <a:pt x="2" y="41"/>
                  </a:cubicBezTo>
                  <a:cubicBezTo>
                    <a:pt x="3" y="40"/>
                    <a:pt x="4" y="42"/>
                    <a:pt x="4" y="42"/>
                  </a:cubicBezTo>
                  <a:cubicBezTo>
                    <a:pt x="6" y="42"/>
                    <a:pt x="5" y="40"/>
                    <a:pt x="6" y="40"/>
                  </a:cubicBezTo>
                  <a:cubicBezTo>
                    <a:pt x="11" y="39"/>
                    <a:pt x="20" y="40"/>
                    <a:pt x="25" y="38"/>
                  </a:cubicBezTo>
                  <a:cubicBezTo>
                    <a:pt x="23" y="32"/>
                    <a:pt x="30" y="34"/>
                    <a:pt x="28" y="28"/>
                  </a:cubicBezTo>
                  <a:cubicBezTo>
                    <a:pt x="31" y="30"/>
                    <a:pt x="31" y="30"/>
                    <a:pt x="31" y="26"/>
                  </a:cubicBezTo>
                  <a:cubicBezTo>
                    <a:pt x="34" y="29"/>
                    <a:pt x="37" y="24"/>
                    <a:pt x="39" y="27"/>
                  </a:cubicBezTo>
                  <a:cubicBezTo>
                    <a:pt x="40" y="26"/>
                    <a:pt x="39" y="22"/>
                    <a:pt x="39" y="21"/>
                  </a:cubicBezTo>
                  <a:cubicBezTo>
                    <a:pt x="41" y="20"/>
                    <a:pt x="41" y="24"/>
                    <a:pt x="41" y="24"/>
                  </a:cubicBezTo>
                  <a:cubicBezTo>
                    <a:pt x="42" y="25"/>
                    <a:pt x="45" y="23"/>
                    <a:pt x="42" y="17"/>
                  </a:cubicBezTo>
                  <a:cubicBezTo>
                    <a:pt x="47" y="16"/>
                    <a:pt x="45" y="10"/>
                    <a:pt x="46" y="6"/>
                  </a:cubicBezTo>
                  <a:cubicBezTo>
                    <a:pt x="47" y="4"/>
                    <a:pt x="52" y="4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C6F83FF4-7974-CB63-35F4-8E2B27A81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3" y="1925"/>
              <a:ext cx="24" cy="26"/>
            </a:xfrm>
            <a:custGeom>
              <a:avLst/>
              <a:gdLst>
                <a:gd name="T0" fmla="*/ 4 w 10"/>
                <a:gd name="T1" fmla="*/ 0 h 11"/>
                <a:gd name="T2" fmla="*/ 1 w 10"/>
                <a:gd name="T3" fmla="*/ 10 h 11"/>
                <a:gd name="T4" fmla="*/ 4 w 10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1">
                  <a:moveTo>
                    <a:pt x="4" y="0"/>
                  </a:moveTo>
                  <a:cubicBezTo>
                    <a:pt x="10" y="0"/>
                    <a:pt x="8" y="11"/>
                    <a:pt x="1" y="10"/>
                  </a:cubicBezTo>
                  <a:cubicBezTo>
                    <a:pt x="4" y="9"/>
                    <a:pt x="0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29799E3F-1DE9-42E3-DCEC-F7BEE76C5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963"/>
              <a:ext cx="36" cy="26"/>
            </a:xfrm>
            <a:custGeom>
              <a:avLst/>
              <a:gdLst>
                <a:gd name="T0" fmla="*/ 12 w 15"/>
                <a:gd name="T1" fmla="*/ 2 h 11"/>
                <a:gd name="T2" fmla="*/ 15 w 15"/>
                <a:gd name="T3" fmla="*/ 9 h 11"/>
                <a:gd name="T4" fmla="*/ 8 w 15"/>
                <a:gd name="T5" fmla="*/ 9 h 11"/>
                <a:gd name="T6" fmla="*/ 8 w 15"/>
                <a:gd name="T7" fmla="*/ 8 h 11"/>
                <a:gd name="T8" fmla="*/ 2 w 15"/>
                <a:gd name="T9" fmla="*/ 7 h 11"/>
                <a:gd name="T10" fmla="*/ 12 w 15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1">
                  <a:moveTo>
                    <a:pt x="12" y="2"/>
                  </a:moveTo>
                  <a:cubicBezTo>
                    <a:pt x="14" y="4"/>
                    <a:pt x="15" y="6"/>
                    <a:pt x="15" y="9"/>
                  </a:cubicBezTo>
                  <a:cubicBezTo>
                    <a:pt x="14" y="9"/>
                    <a:pt x="9" y="11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6" y="8"/>
                    <a:pt x="2" y="9"/>
                    <a:pt x="2" y="7"/>
                  </a:cubicBezTo>
                  <a:cubicBezTo>
                    <a:pt x="0" y="0"/>
                    <a:pt x="12" y="7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AD6C410C-8C40-140F-42F2-A5B39693F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" y="2011"/>
              <a:ext cx="26" cy="12"/>
            </a:xfrm>
            <a:custGeom>
              <a:avLst/>
              <a:gdLst>
                <a:gd name="T0" fmla="*/ 0 w 11"/>
                <a:gd name="T1" fmla="*/ 5 h 5"/>
                <a:gd name="T2" fmla="*/ 6 w 11"/>
                <a:gd name="T3" fmla="*/ 1 h 5"/>
                <a:gd name="T4" fmla="*/ 5 w 11"/>
                <a:gd name="T5" fmla="*/ 2 h 5"/>
                <a:gd name="T6" fmla="*/ 0 w 1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0" y="5"/>
                  </a:moveTo>
                  <a:cubicBezTo>
                    <a:pt x="0" y="1"/>
                    <a:pt x="2" y="0"/>
                    <a:pt x="6" y="1"/>
                  </a:cubicBezTo>
                  <a:cubicBezTo>
                    <a:pt x="11" y="0"/>
                    <a:pt x="8" y="3"/>
                    <a:pt x="5" y="2"/>
                  </a:cubicBezTo>
                  <a:cubicBezTo>
                    <a:pt x="3" y="3"/>
                    <a:pt x="3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51" name="Freeform 52">
              <a:extLst>
                <a:ext uri="{FF2B5EF4-FFF2-40B4-BE49-F238E27FC236}">
                  <a16:creationId xmlns:a16="http://schemas.microsoft.com/office/drawing/2014/main" id="{AC1140A9-BB1D-99A6-3E22-DE1C1086D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" y="2032"/>
              <a:ext cx="26" cy="14"/>
            </a:xfrm>
            <a:custGeom>
              <a:avLst/>
              <a:gdLst>
                <a:gd name="T0" fmla="*/ 9 w 11"/>
                <a:gd name="T1" fmla="*/ 0 h 6"/>
                <a:gd name="T2" fmla="*/ 6 w 11"/>
                <a:gd name="T3" fmla="*/ 6 h 6"/>
                <a:gd name="T4" fmla="*/ 1 w 11"/>
                <a:gd name="T5" fmla="*/ 1 h 6"/>
                <a:gd name="T6" fmla="*/ 9 w 1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11" y="5"/>
                    <a:pt x="5" y="1"/>
                    <a:pt x="6" y="6"/>
                  </a:cubicBezTo>
                  <a:cubicBezTo>
                    <a:pt x="3" y="6"/>
                    <a:pt x="0" y="5"/>
                    <a:pt x="1" y="1"/>
                  </a:cubicBezTo>
                  <a:cubicBezTo>
                    <a:pt x="4" y="5"/>
                    <a:pt x="5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D0FA193D-194F-5CF1-FA47-D87A24F8D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1" y="2032"/>
              <a:ext cx="35" cy="38"/>
            </a:xfrm>
            <a:custGeom>
              <a:avLst/>
              <a:gdLst>
                <a:gd name="T0" fmla="*/ 13 w 15"/>
                <a:gd name="T1" fmla="*/ 3 h 16"/>
                <a:gd name="T2" fmla="*/ 13 w 15"/>
                <a:gd name="T3" fmla="*/ 13 h 16"/>
                <a:gd name="T4" fmla="*/ 5 w 15"/>
                <a:gd name="T5" fmla="*/ 14 h 16"/>
                <a:gd name="T6" fmla="*/ 1 w 15"/>
                <a:gd name="T7" fmla="*/ 8 h 16"/>
                <a:gd name="T8" fmla="*/ 13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3" y="3"/>
                  </a:moveTo>
                  <a:cubicBezTo>
                    <a:pt x="15" y="7"/>
                    <a:pt x="9" y="11"/>
                    <a:pt x="13" y="13"/>
                  </a:cubicBezTo>
                  <a:cubicBezTo>
                    <a:pt x="13" y="16"/>
                    <a:pt x="7" y="13"/>
                    <a:pt x="5" y="14"/>
                  </a:cubicBezTo>
                  <a:cubicBezTo>
                    <a:pt x="5" y="9"/>
                    <a:pt x="6" y="6"/>
                    <a:pt x="1" y="8"/>
                  </a:cubicBezTo>
                  <a:cubicBezTo>
                    <a:pt x="0" y="2"/>
                    <a:pt x="8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CE390AEF-64DE-617E-DD6A-4B4E53D1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2165"/>
              <a:ext cx="22" cy="33"/>
            </a:xfrm>
            <a:custGeom>
              <a:avLst/>
              <a:gdLst>
                <a:gd name="T0" fmla="*/ 9 w 9"/>
                <a:gd name="T1" fmla="*/ 6 h 14"/>
                <a:gd name="T2" fmla="*/ 6 w 9"/>
                <a:gd name="T3" fmla="*/ 14 h 14"/>
                <a:gd name="T4" fmla="*/ 0 w 9"/>
                <a:gd name="T5" fmla="*/ 14 h 14"/>
                <a:gd name="T6" fmla="*/ 2 w 9"/>
                <a:gd name="T7" fmla="*/ 4 h 14"/>
                <a:gd name="T8" fmla="*/ 9 w 9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">
                  <a:moveTo>
                    <a:pt x="9" y="6"/>
                  </a:moveTo>
                  <a:cubicBezTo>
                    <a:pt x="9" y="10"/>
                    <a:pt x="4" y="9"/>
                    <a:pt x="6" y="14"/>
                  </a:cubicBezTo>
                  <a:cubicBezTo>
                    <a:pt x="4" y="14"/>
                    <a:pt x="2" y="14"/>
                    <a:pt x="0" y="14"/>
                  </a:cubicBezTo>
                  <a:cubicBezTo>
                    <a:pt x="1" y="12"/>
                    <a:pt x="5" y="6"/>
                    <a:pt x="2" y="4"/>
                  </a:cubicBezTo>
                  <a:cubicBezTo>
                    <a:pt x="3" y="1"/>
                    <a:pt x="9" y="0"/>
                    <a:pt x="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39104C3E-E1AB-EAE1-FBFF-3A1E57589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2" y="2181"/>
              <a:ext cx="14" cy="10"/>
            </a:xfrm>
            <a:custGeom>
              <a:avLst/>
              <a:gdLst>
                <a:gd name="T0" fmla="*/ 0 w 6"/>
                <a:gd name="T1" fmla="*/ 2 h 4"/>
                <a:gd name="T2" fmla="*/ 6 w 6"/>
                <a:gd name="T3" fmla="*/ 0 h 4"/>
                <a:gd name="T4" fmla="*/ 4 w 6"/>
                <a:gd name="T5" fmla="*/ 4 h 4"/>
                <a:gd name="T6" fmla="*/ 2 w 6"/>
                <a:gd name="T7" fmla="*/ 4 h 4"/>
                <a:gd name="T8" fmla="*/ 0 w 6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0"/>
                    <a:pt x="4" y="0"/>
                    <a:pt x="6" y="0"/>
                  </a:cubicBezTo>
                  <a:cubicBezTo>
                    <a:pt x="6" y="2"/>
                    <a:pt x="4" y="3"/>
                    <a:pt x="4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3"/>
                    <a:pt x="1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996728EB-4DFE-366A-AE57-DAF6C7139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" y="2191"/>
              <a:ext cx="134" cy="54"/>
            </a:xfrm>
            <a:custGeom>
              <a:avLst/>
              <a:gdLst>
                <a:gd name="T0" fmla="*/ 56 w 57"/>
                <a:gd name="T1" fmla="*/ 16 h 23"/>
                <a:gd name="T2" fmla="*/ 43 w 57"/>
                <a:gd name="T3" fmla="*/ 20 h 23"/>
                <a:gd name="T4" fmla="*/ 41 w 57"/>
                <a:gd name="T5" fmla="*/ 13 h 23"/>
                <a:gd name="T6" fmla="*/ 25 w 57"/>
                <a:gd name="T7" fmla="*/ 10 h 23"/>
                <a:gd name="T8" fmla="*/ 24 w 57"/>
                <a:gd name="T9" fmla="*/ 6 h 23"/>
                <a:gd name="T10" fmla="*/ 10 w 57"/>
                <a:gd name="T11" fmla="*/ 6 h 23"/>
                <a:gd name="T12" fmla="*/ 0 w 57"/>
                <a:gd name="T13" fmla="*/ 9 h 23"/>
                <a:gd name="T14" fmla="*/ 5 w 57"/>
                <a:gd name="T15" fmla="*/ 2 h 23"/>
                <a:gd name="T16" fmla="*/ 18 w 57"/>
                <a:gd name="T17" fmla="*/ 0 h 23"/>
                <a:gd name="T18" fmla="*/ 22 w 57"/>
                <a:gd name="T19" fmla="*/ 3 h 23"/>
                <a:gd name="T20" fmla="*/ 27 w 57"/>
                <a:gd name="T21" fmla="*/ 5 h 23"/>
                <a:gd name="T22" fmla="*/ 38 w 57"/>
                <a:gd name="T23" fmla="*/ 6 h 23"/>
                <a:gd name="T24" fmla="*/ 42 w 57"/>
                <a:gd name="T25" fmla="*/ 13 h 23"/>
                <a:gd name="T26" fmla="*/ 46 w 57"/>
                <a:gd name="T27" fmla="*/ 14 h 23"/>
                <a:gd name="T28" fmla="*/ 56 w 57"/>
                <a:gd name="T29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23">
                  <a:moveTo>
                    <a:pt x="56" y="16"/>
                  </a:moveTo>
                  <a:cubicBezTo>
                    <a:pt x="57" y="23"/>
                    <a:pt x="44" y="15"/>
                    <a:pt x="43" y="20"/>
                  </a:cubicBezTo>
                  <a:cubicBezTo>
                    <a:pt x="40" y="20"/>
                    <a:pt x="43" y="14"/>
                    <a:pt x="41" y="13"/>
                  </a:cubicBezTo>
                  <a:cubicBezTo>
                    <a:pt x="36" y="12"/>
                    <a:pt x="30" y="11"/>
                    <a:pt x="25" y="10"/>
                  </a:cubicBezTo>
                  <a:cubicBezTo>
                    <a:pt x="24" y="9"/>
                    <a:pt x="24" y="8"/>
                    <a:pt x="24" y="6"/>
                  </a:cubicBezTo>
                  <a:cubicBezTo>
                    <a:pt x="18" y="6"/>
                    <a:pt x="14" y="5"/>
                    <a:pt x="10" y="6"/>
                  </a:cubicBezTo>
                  <a:cubicBezTo>
                    <a:pt x="6" y="7"/>
                    <a:pt x="4" y="10"/>
                    <a:pt x="0" y="9"/>
                  </a:cubicBezTo>
                  <a:cubicBezTo>
                    <a:pt x="0" y="5"/>
                    <a:pt x="6" y="6"/>
                    <a:pt x="5" y="2"/>
                  </a:cubicBezTo>
                  <a:cubicBezTo>
                    <a:pt x="9" y="1"/>
                    <a:pt x="17" y="4"/>
                    <a:pt x="18" y="0"/>
                  </a:cubicBezTo>
                  <a:cubicBezTo>
                    <a:pt x="24" y="1"/>
                    <a:pt x="16" y="2"/>
                    <a:pt x="22" y="3"/>
                  </a:cubicBezTo>
                  <a:cubicBezTo>
                    <a:pt x="22" y="3"/>
                    <a:pt x="26" y="4"/>
                    <a:pt x="27" y="5"/>
                  </a:cubicBezTo>
                  <a:cubicBezTo>
                    <a:pt x="28" y="6"/>
                    <a:pt x="32" y="6"/>
                    <a:pt x="38" y="6"/>
                  </a:cubicBezTo>
                  <a:cubicBezTo>
                    <a:pt x="36" y="11"/>
                    <a:pt x="45" y="7"/>
                    <a:pt x="42" y="13"/>
                  </a:cubicBezTo>
                  <a:cubicBezTo>
                    <a:pt x="44" y="11"/>
                    <a:pt x="45" y="12"/>
                    <a:pt x="46" y="14"/>
                  </a:cubicBezTo>
                  <a:cubicBezTo>
                    <a:pt x="49" y="15"/>
                    <a:pt x="55" y="13"/>
                    <a:pt x="5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id="{13CBEB4D-A684-5DFD-F60A-FA1248F00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3" y="2238"/>
              <a:ext cx="57" cy="31"/>
            </a:xfrm>
            <a:custGeom>
              <a:avLst/>
              <a:gdLst>
                <a:gd name="T0" fmla="*/ 2 w 24"/>
                <a:gd name="T1" fmla="*/ 0 h 13"/>
                <a:gd name="T2" fmla="*/ 13 w 24"/>
                <a:gd name="T3" fmla="*/ 1 h 13"/>
                <a:gd name="T4" fmla="*/ 18 w 24"/>
                <a:gd name="T5" fmla="*/ 3 h 13"/>
                <a:gd name="T6" fmla="*/ 24 w 24"/>
                <a:gd name="T7" fmla="*/ 6 h 13"/>
                <a:gd name="T8" fmla="*/ 4 w 24"/>
                <a:gd name="T9" fmla="*/ 8 h 13"/>
                <a:gd name="T10" fmla="*/ 7 w 24"/>
                <a:gd name="T11" fmla="*/ 7 h 13"/>
                <a:gd name="T12" fmla="*/ 2 w 24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3">
                  <a:moveTo>
                    <a:pt x="2" y="0"/>
                  </a:moveTo>
                  <a:cubicBezTo>
                    <a:pt x="4" y="2"/>
                    <a:pt x="9" y="0"/>
                    <a:pt x="13" y="1"/>
                  </a:cubicBezTo>
                  <a:cubicBezTo>
                    <a:pt x="13" y="2"/>
                    <a:pt x="17" y="7"/>
                    <a:pt x="18" y="3"/>
                  </a:cubicBezTo>
                  <a:cubicBezTo>
                    <a:pt x="21" y="3"/>
                    <a:pt x="20" y="7"/>
                    <a:pt x="24" y="6"/>
                  </a:cubicBezTo>
                  <a:cubicBezTo>
                    <a:pt x="24" y="13"/>
                    <a:pt x="9" y="10"/>
                    <a:pt x="4" y="8"/>
                  </a:cubicBezTo>
                  <a:cubicBezTo>
                    <a:pt x="4" y="7"/>
                    <a:pt x="7" y="7"/>
                    <a:pt x="7" y="7"/>
                  </a:cubicBezTo>
                  <a:cubicBezTo>
                    <a:pt x="7" y="5"/>
                    <a:pt x="0" y="5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id="{C1F90EB3-9E46-F06C-E82F-3FDF2F79A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9" y="2241"/>
              <a:ext cx="28" cy="21"/>
            </a:xfrm>
            <a:custGeom>
              <a:avLst/>
              <a:gdLst>
                <a:gd name="T0" fmla="*/ 10 w 12"/>
                <a:gd name="T1" fmla="*/ 0 h 9"/>
                <a:gd name="T2" fmla="*/ 7 w 12"/>
                <a:gd name="T3" fmla="*/ 9 h 9"/>
                <a:gd name="T4" fmla="*/ 0 w 12"/>
                <a:gd name="T5" fmla="*/ 3 h 9"/>
                <a:gd name="T6" fmla="*/ 3 w 12"/>
                <a:gd name="T7" fmla="*/ 0 h 9"/>
                <a:gd name="T8" fmla="*/ 10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10" y="0"/>
                  </a:moveTo>
                  <a:cubicBezTo>
                    <a:pt x="12" y="6"/>
                    <a:pt x="7" y="4"/>
                    <a:pt x="7" y="9"/>
                  </a:cubicBezTo>
                  <a:cubicBezTo>
                    <a:pt x="4" y="8"/>
                    <a:pt x="0" y="8"/>
                    <a:pt x="0" y="3"/>
                  </a:cubicBezTo>
                  <a:cubicBezTo>
                    <a:pt x="3" y="4"/>
                    <a:pt x="3" y="2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59">
              <a:extLst>
                <a:ext uri="{FF2B5EF4-FFF2-40B4-BE49-F238E27FC236}">
                  <a16:creationId xmlns:a16="http://schemas.microsoft.com/office/drawing/2014/main" id="{C572DCE9-4B5A-F233-604F-E841CE6A9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2248"/>
              <a:ext cx="21" cy="16"/>
            </a:xfrm>
            <a:custGeom>
              <a:avLst/>
              <a:gdLst>
                <a:gd name="T0" fmla="*/ 7 w 9"/>
                <a:gd name="T1" fmla="*/ 7 h 7"/>
                <a:gd name="T2" fmla="*/ 0 w 9"/>
                <a:gd name="T3" fmla="*/ 6 h 7"/>
                <a:gd name="T4" fmla="*/ 7 w 9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7">
                  <a:moveTo>
                    <a:pt x="7" y="7"/>
                  </a:moveTo>
                  <a:cubicBezTo>
                    <a:pt x="5" y="6"/>
                    <a:pt x="3" y="5"/>
                    <a:pt x="0" y="6"/>
                  </a:cubicBezTo>
                  <a:cubicBezTo>
                    <a:pt x="1" y="3"/>
                    <a:pt x="9" y="0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60">
              <a:extLst>
                <a:ext uri="{FF2B5EF4-FFF2-40B4-BE49-F238E27FC236}">
                  <a16:creationId xmlns:a16="http://schemas.microsoft.com/office/drawing/2014/main" id="{C7907523-5D56-1F78-B048-B4CD4B908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" y="2252"/>
              <a:ext cx="26" cy="19"/>
            </a:xfrm>
            <a:custGeom>
              <a:avLst/>
              <a:gdLst>
                <a:gd name="T0" fmla="*/ 1 w 11"/>
                <a:gd name="T1" fmla="*/ 2 h 8"/>
                <a:gd name="T2" fmla="*/ 10 w 11"/>
                <a:gd name="T3" fmla="*/ 5 h 8"/>
                <a:gd name="T4" fmla="*/ 1 w 11"/>
                <a:gd name="T5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1" y="2"/>
                  </a:moveTo>
                  <a:cubicBezTo>
                    <a:pt x="4" y="3"/>
                    <a:pt x="11" y="0"/>
                    <a:pt x="10" y="5"/>
                  </a:cubicBezTo>
                  <a:cubicBezTo>
                    <a:pt x="7" y="4"/>
                    <a:pt x="0" y="8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61">
              <a:extLst>
                <a:ext uri="{FF2B5EF4-FFF2-40B4-BE49-F238E27FC236}">
                  <a16:creationId xmlns:a16="http://schemas.microsoft.com/office/drawing/2014/main" id="{4D4ECBDA-D9B9-1912-A6CD-59484DA7B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" y="2262"/>
              <a:ext cx="38" cy="64"/>
            </a:xfrm>
            <a:custGeom>
              <a:avLst/>
              <a:gdLst>
                <a:gd name="T0" fmla="*/ 7 w 16"/>
                <a:gd name="T1" fmla="*/ 0 h 27"/>
                <a:gd name="T2" fmla="*/ 13 w 16"/>
                <a:gd name="T3" fmla="*/ 0 h 27"/>
                <a:gd name="T4" fmla="*/ 16 w 16"/>
                <a:gd name="T5" fmla="*/ 10 h 27"/>
                <a:gd name="T6" fmla="*/ 12 w 16"/>
                <a:gd name="T7" fmla="*/ 14 h 27"/>
                <a:gd name="T8" fmla="*/ 10 w 16"/>
                <a:gd name="T9" fmla="*/ 18 h 27"/>
                <a:gd name="T10" fmla="*/ 9 w 16"/>
                <a:gd name="T11" fmla="*/ 25 h 27"/>
                <a:gd name="T12" fmla="*/ 5 w 16"/>
                <a:gd name="T13" fmla="*/ 21 h 27"/>
                <a:gd name="T14" fmla="*/ 0 w 16"/>
                <a:gd name="T15" fmla="*/ 15 h 27"/>
                <a:gd name="T16" fmla="*/ 3 w 16"/>
                <a:gd name="T17" fmla="*/ 7 h 27"/>
                <a:gd name="T18" fmla="*/ 7 w 1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7">
                  <a:moveTo>
                    <a:pt x="7" y="0"/>
                  </a:moveTo>
                  <a:cubicBezTo>
                    <a:pt x="9" y="0"/>
                    <a:pt x="11" y="0"/>
                    <a:pt x="13" y="0"/>
                  </a:cubicBezTo>
                  <a:cubicBezTo>
                    <a:pt x="15" y="2"/>
                    <a:pt x="15" y="6"/>
                    <a:pt x="16" y="10"/>
                  </a:cubicBezTo>
                  <a:cubicBezTo>
                    <a:pt x="13" y="10"/>
                    <a:pt x="15" y="14"/>
                    <a:pt x="12" y="14"/>
                  </a:cubicBezTo>
                  <a:cubicBezTo>
                    <a:pt x="12" y="16"/>
                    <a:pt x="12" y="18"/>
                    <a:pt x="10" y="18"/>
                  </a:cubicBezTo>
                  <a:cubicBezTo>
                    <a:pt x="9" y="20"/>
                    <a:pt x="12" y="25"/>
                    <a:pt x="9" y="25"/>
                  </a:cubicBezTo>
                  <a:cubicBezTo>
                    <a:pt x="4" y="27"/>
                    <a:pt x="8" y="21"/>
                    <a:pt x="5" y="21"/>
                  </a:cubicBezTo>
                  <a:cubicBezTo>
                    <a:pt x="3" y="21"/>
                    <a:pt x="2" y="17"/>
                    <a:pt x="0" y="15"/>
                  </a:cubicBezTo>
                  <a:cubicBezTo>
                    <a:pt x="0" y="11"/>
                    <a:pt x="5" y="13"/>
                    <a:pt x="3" y="7"/>
                  </a:cubicBezTo>
                  <a:cubicBezTo>
                    <a:pt x="7" y="10"/>
                    <a:pt x="7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55FA2085-CC9B-20DD-31A1-C545FFAD5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6" y="2316"/>
              <a:ext cx="50" cy="52"/>
            </a:xfrm>
            <a:custGeom>
              <a:avLst/>
              <a:gdLst>
                <a:gd name="T0" fmla="*/ 11 w 21"/>
                <a:gd name="T1" fmla="*/ 2 h 22"/>
                <a:gd name="T2" fmla="*/ 15 w 21"/>
                <a:gd name="T3" fmla="*/ 6 h 22"/>
                <a:gd name="T4" fmla="*/ 14 w 21"/>
                <a:gd name="T5" fmla="*/ 8 h 22"/>
                <a:gd name="T6" fmla="*/ 15 w 21"/>
                <a:gd name="T7" fmla="*/ 11 h 22"/>
                <a:gd name="T8" fmla="*/ 21 w 21"/>
                <a:gd name="T9" fmla="*/ 18 h 22"/>
                <a:gd name="T10" fmla="*/ 18 w 21"/>
                <a:gd name="T11" fmla="*/ 22 h 22"/>
                <a:gd name="T12" fmla="*/ 14 w 21"/>
                <a:gd name="T13" fmla="*/ 22 h 22"/>
                <a:gd name="T14" fmla="*/ 7 w 21"/>
                <a:gd name="T15" fmla="*/ 15 h 22"/>
                <a:gd name="T16" fmla="*/ 10 w 21"/>
                <a:gd name="T17" fmla="*/ 12 h 22"/>
                <a:gd name="T18" fmla="*/ 0 w 21"/>
                <a:gd name="T19" fmla="*/ 4 h 22"/>
                <a:gd name="T20" fmla="*/ 11 w 21"/>
                <a:gd name="T2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22">
                  <a:moveTo>
                    <a:pt x="11" y="2"/>
                  </a:moveTo>
                  <a:cubicBezTo>
                    <a:pt x="7" y="7"/>
                    <a:pt x="14" y="5"/>
                    <a:pt x="15" y="6"/>
                  </a:cubicBezTo>
                  <a:cubicBezTo>
                    <a:pt x="16" y="8"/>
                    <a:pt x="14" y="7"/>
                    <a:pt x="14" y="8"/>
                  </a:cubicBezTo>
                  <a:cubicBezTo>
                    <a:pt x="14" y="8"/>
                    <a:pt x="15" y="10"/>
                    <a:pt x="15" y="11"/>
                  </a:cubicBezTo>
                  <a:cubicBezTo>
                    <a:pt x="17" y="13"/>
                    <a:pt x="21" y="13"/>
                    <a:pt x="21" y="18"/>
                  </a:cubicBezTo>
                  <a:cubicBezTo>
                    <a:pt x="18" y="17"/>
                    <a:pt x="18" y="20"/>
                    <a:pt x="18" y="22"/>
                  </a:cubicBezTo>
                  <a:cubicBezTo>
                    <a:pt x="17" y="21"/>
                    <a:pt x="14" y="20"/>
                    <a:pt x="14" y="22"/>
                  </a:cubicBezTo>
                  <a:cubicBezTo>
                    <a:pt x="10" y="21"/>
                    <a:pt x="11" y="15"/>
                    <a:pt x="7" y="15"/>
                  </a:cubicBezTo>
                  <a:cubicBezTo>
                    <a:pt x="7" y="13"/>
                    <a:pt x="10" y="14"/>
                    <a:pt x="10" y="12"/>
                  </a:cubicBezTo>
                  <a:cubicBezTo>
                    <a:pt x="6" y="9"/>
                    <a:pt x="4" y="5"/>
                    <a:pt x="0" y="4"/>
                  </a:cubicBezTo>
                  <a:cubicBezTo>
                    <a:pt x="3" y="0"/>
                    <a:pt x="6" y="1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9DEBA6CD-7BFE-6313-C0B3-54A212E65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5" y="2338"/>
              <a:ext cx="12" cy="7"/>
            </a:xfrm>
            <a:custGeom>
              <a:avLst/>
              <a:gdLst>
                <a:gd name="T0" fmla="*/ 0 w 5"/>
                <a:gd name="T1" fmla="*/ 0 h 3"/>
                <a:gd name="T2" fmla="*/ 5 w 5"/>
                <a:gd name="T3" fmla="*/ 0 h 3"/>
                <a:gd name="T4" fmla="*/ 5 w 5"/>
                <a:gd name="T5" fmla="*/ 3 h 3"/>
                <a:gd name="T6" fmla="*/ 0 w 5"/>
                <a:gd name="T7" fmla="*/ 3 h 3"/>
                <a:gd name="T8" fmla="*/ 0 w 5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4FB9B9CF-25BF-67A6-B90F-C457FD51B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" y="2347"/>
              <a:ext cx="29" cy="40"/>
            </a:xfrm>
            <a:custGeom>
              <a:avLst/>
              <a:gdLst>
                <a:gd name="T0" fmla="*/ 12 w 12"/>
                <a:gd name="T1" fmla="*/ 14 h 17"/>
                <a:gd name="T2" fmla="*/ 5 w 12"/>
                <a:gd name="T3" fmla="*/ 16 h 17"/>
                <a:gd name="T4" fmla="*/ 0 w 12"/>
                <a:gd name="T5" fmla="*/ 9 h 17"/>
                <a:gd name="T6" fmla="*/ 12 w 12"/>
                <a:gd name="T7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7">
                  <a:moveTo>
                    <a:pt x="12" y="14"/>
                  </a:moveTo>
                  <a:cubicBezTo>
                    <a:pt x="12" y="17"/>
                    <a:pt x="7" y="15"/>
                    <a:pt x="5" y="16"/>
                  </a:cubicBezTo>
                  <a:cubicBezTo>
                    <a:pt x="5" y="12"/>
                    <a:pt x="6" y="7"/>
                    <a:pt x="0" y="9"/>
                  </a:cubicBezTo>
                  <a:cubicBezTo>
                    <a:pt x="6" y="0"/>
                    <a:pt x="5" y="16"/>
                    <a:pt x="12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28" name="Freeform 65">
              <a:extLst>
                <a:ext uri="{FF2B5EF4-FFF2-40B4-BE49-F238E27FC236}">
                  <a16:creationId xmlns:a16="http://schemas.microsoft.com/office/drawing/2014/main" id="{9BE89DAC-BA43-B377-01F2-DAFE218B3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2380"/>
              <a:ext cx="28" cy="50"/>
            </a:xfrm>
            <a:custGeom>
              <a:avLst/>
              <a:gdLst>
                <a:gd name="T0" fmla="*/ 3 w 12"/>
                <a:gd name="T1" fmla="*/ 2 h 21"/>
                <a:gd name="T2" fmla="*/ 7 w 12"/>
                <a:gd name="T3" fmla="*/ 6 h 21"/>
                <a:gd name="T4" fmla="*/ 8 w 12"/>
                <a:gd name="T5" fmla="*/ 7 h 21"/>
                <a:gd name="T6" fmla="*/ 11 w 12"/>
                <a:gd name="T7" fmla="*/ 10 h 21"/>
                <a:gd name="T8" fmla="*/ 10 w 12"/>
                <a:gd name="T9" fmla="*/ 12 h 21"/>
                <a:gd name="T10" fmla="*/ 11 w 12"/>
                <a:gd name="T11" fmla="*/ 19 h 21"/>
                <a:gd name="T12" fmla="*/ 8 w 12"/>
                <a:gd name="T13" fmla="*/ 21 h 21"/>
                <a:gd name="T14" fmla="*/ 3 w 12"/>
                <a:gd name="T1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1">
                  <a:moveTo>
                    <a:pt x="3" y="2"/>
                  </a:moveTo>
                  <a:cubicBezTo>
                    <a:pt x="5" y="0"/>
                    <a:pt x="6" y="5"/>
                    <a:pt x="7" y="6"/>
                  </a:cubicBezTo>
                  <a:cubicBezTo>
                    <a:pt x="7" y="7"/>
                    <a:pt x="8" y="6"/>
                    <a:pt x="8" y="7"/>
                  </a:cubicBezTo>
                  <a:cubicBezTo>
                    <a:pt x="8" y="9"/>
                    <a:pt x="11" y="9"/>
                    <a:pt x="11" y="10"/>
                  </a:cubicBezTo>
                  <a:cubicBezTo>
                    <a:pt x="12" y="12"/>
                    <a:pt x="10" y="11"/>
                    <a:pt x="10" y="12"/>
                  </a:cubicBezTo>
                  <a:cubicBezTo>
                    <a:pt x="9" y="13"/>
                    <a:pt x="12" y="15"/>
                    <a:pt x="11" y="19"/>
                  </a:cubicBezTo>
                  <a:cubicBezTo>
                    <a:pt x="9" y="18"/>
                    <a:pt x="8" y="20"/>
                    <a:pt x="8" y="21"/>
                  </a:cubicBezTo>
                  <a:cubicBezTo>
                    <a:pt x="0" y="19"/>
                    <a:pt x="1" y="11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66">
              <a:extLst>
                <a:ext uri="{FF2B5EF4-FFF2-40B4-BE49-F238E27FC236}">
                  <a16:creationId xmlns:a16="http://schemas.microsoft.com/office/drawing/2014/main" id="{D7A15BDC-9ED0-C337-55C6-191BB1501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" y="2383"/>
              <a:ext cx="36" cy="54"/>
            </a:xfrm>
            <a:custGeom>
              <a:avLst/>
              <a:gdLst>
                <a:gd name="T0" fmla="*/ 12 w 15"/>
                <a:gd name="T1" fmla="*/ 1 h 23"/>
                <a:gd name="T2" fmla="*/ 15 w 15"/>
                <a:gd name="T3" fmla="*/ 12 h 23"/>
                <a:gd name="T4" fmla="*/ 11 w 15"/>
                <a:gd name="T5" fmla="*/ 13 h 23"/>
                <a:gd name="T6" fmla="*/ 11 w 15"/>
                <a:gd name="T7" fmla="*/ 23 h 23"/>
                <a:gd name="T8" fmla="*/ 4 w 15"/>
                <a:gd name="T9" fmla="*/ 19 h 23"/>
                <a:gd name="T10" fmla="*/ 5 w 15"/>
                <a:gd name="T11" fmla="*/ 13 h 23"/>
                <a:gd name="T12" fmla="*/ 5 w 15"/>
                <a:gd name="T13" fmla="*/ 11 h 23"/>
                <a:gd name="T14" fmla="*/ 4 w 15"/>
                <a:gd name="T15" fmla="*/ 11 h 23"/>
                <a:gd name="T16" fmla="*/ 6 w 15"/>
                <a:gd name="T17" fmla="*/ 6 h 23"/>
                <a:gd name="T18" fmla="*/ 9 w 15"/>
                <a:gd name="T19" fmla="*/ 2 h 23"/>
                <a:gd name="T20" fmla="*/ 12 w 15"/>
                <a:gd name="T2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2" y="6"/>
                    <a:pt x="11" y="11"/>
                    <a:pt x="15" y="12"/>
                  </a:cubicBezTo>
                  <a:cubicBezTo>
                    <a:pt x="15" y="14"/>
                    <a:pt x="12" y="13"/>
                    <a:pt x="11" y="13"/>
                  </a:cubicBezTo>
                  <a:cubicBezTo>
                    <a:pt x="13" y="16"/>
                    <a:pt x="9" y="18"/>
                    <a:pt x="11" y="23"/>
                  </a:cubicBezTo>
                  <a:cubicBezTo>
                    <a:pt x="7" y="23"/>
                    <a:pt x="7" y="19"/>
                    <a:pt x="4" y="19"/>
                  </a:cubicBezTo>
                  <a:cubicBezTo>
                    <a:pt x="3" y="16"/>
                    <a:pt x="5" y="15"/>
                    <a:pt x="5" y="13"/>
                  </a:cubicBezTo>
                  <a:cubicBezTo>
                    <a:pt x="5" y="12"/>
                    <a:pt x="2" y="11"/>
                    <a:pt x="5" y="11"/>
                  </a:cubicBezTo>
                  <a:cubicBezTo>
                    <a:pt x="5" y="9"/>
                    <a:pt x="4" y="10"/>
                    <a:pt x="4" y="11"/>
                  </a:cubicBezTo>
                  <a:cubicBezTo>
                    <a:pt x="0" y="10"/>
                    <a:pt x="3" y="5"/>
                    <a:pt x="6" y="6"/>
                  </a:cubicBezTo>
                  <a:cubicBezTo>
                    <a:pt x="6" y="4"/>
                    <a:pt x="8" y="3"/>
                    <a:pt x="9" y="2"/>
                  </a:cubicBezTo>
                  <a:cubicBezTo>
                    <a:pt x="10" y="2"/>
                    <a:pt x="10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67">
              <a:extLst>
                <a:ext uri="{FF2B5EF4-FFF2-40B4-BE49-F238E27FC236}">
                  <a16:creationId xmlns:a16="http://schemas.microsoft.com/office/drawing/2014/main" id="{A96124EC-CF70-73B6-EBFB-08D74DFA6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" y="2395"/>
              <a:ext cx="26" cy="23"/>
            </a:xfrm>
            <a:custGeom>
              <a:avLst/>
              <a:gdLst>
                <a:gd name="T0" fmla="*/ 6 w 11"/>
                <a:gd name="T1" fmla="*/ 0 h 10"/>
                <a:gd name="T2" fmla="*/ 10 w 11"/>
                <a:gd name="T3" fmla="*/ 4 h 10"/>
                <a:gd name="T4" fmla="*/ 9 w 11"/>
                <a:gd name="T5" fmla="*/ 6 h 10"/>
                <a:gd name="T6" fmla="*/ 0 w 11"/>
                <a:gd name="T7" fmla="*/ 10 h 10"/>
                <a:gd name="T8" fmla="*/ 6 w 11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9" y="0"/>
                    <a:pt x="11" y="1"/>
                    <a:pt x="10" y="4"/>
                  </a:cubicBezTo>
                  <a:cubicBezTo>
                    <a:pt x="8" y="4"/>
                    <a:pt x="7" y="5"/>
                    <a:pt x="9" y="6"/>
                  </a:cubicBezTo>
                  <a:cubicBezTo>
                    <a:pt x="8" y="7"/>
                    <a:pt x="4" y="9"/>
                    <a:pt x="0" y="10"/>
                  </a:cubicBezTo>
                  <a:cubicBezTo>
                    <a:pt x="0" y="4"/>
                    <a:pt x="6" y="5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68">
              <a:extLst>
                <a:ext uri="{FF2B5EF4-FFF2-40B4-BE49-F238E27FC236}">
                  <a16:creationId xmlns:a16="http://schemas.microsoft.com/office/drawing/2014/main" id="{0AB4D2A3-C24E-3ECF-D42F-C6529B112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" y="2480"/>
              <a:ext cx="16" cy="33"/>
            </a:xfrm>
            <a:custGeom>
              <a:avLst/>
              <a:gdLst>
                <a:gd name="T0" fmla="*/ 2 w 7"/>
                <a:gd name="T1" fmla="*/ 0 h 14"/>
                <a:gd name="T2" fmla="*/ 7 w 7"/>
                <a:gd name="T3" fmla="*/ 5 h 14"/>
                <a:gd name="T4" fmla="*/ 0 w 7"/>
                <a:gd name="T5" fmla="*/ 13 h 14"/>
                <a:gd name="T6" fmla="*/ 3 w 7"/>
                <a:gd name="T7" fmla="*/ 12 h 14"/>
                <a:gd name="T8" fmla="*/ 2 w 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2" y="0"/>
                  </a:moveTo>
                  <a:cubicBezTo>
                    <a:pt x="5" y="0"/>
                    <a:pt x="3" y="6"/>
                    <a:pt x="7" y="5"/>
                  </a:cubicBezTo>
                  <a:cubicBezTo>
                    <a:pt x="6" y="8"/>
                    <a:pt x="7" y="14"/>
                    <a:pt x="0" y="13"/>
                  </a:cubicBezTo>
                  <a:cubicBezTo>
                    <a:pt x="0" y="12"/>
                    <a:pt x="2" y="12"/>
                    <a:pt x="3" y="12"/>
                  </a:cubicBezTo>
                  <a:cubicBezTo>
                    <a:pt x="1" y="6"/>
                    <a:pt x="1" y="7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32" name="Freeform 69">
              <a:extLst>
                <a:ext uri="{FF2B5EF4-FFF2-40B4-BE49-F238E27FC236}">
                  <a16:creationId xmlns:a16="http://schemas.microsoft.com/office/drawing/2014/main" id="{93FC4530-2D4C-C130-D593-C1822EA9A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" y="2489"/>
              <a:ext cx="66" cy="22"/>
            </a:xfrm>
            <a:custGeom>
              <a:avLst/>
              <a:gdLst>
                <a:gd name="T0" fmla="*/ 28 w 28"/>
                <a:gd name="T1" fmla="*/ 3 h 9"/>
                <a:gd name="T2" fmla="*/ 19 w 28"/>
                <a:gd name="T3" fmla="*/ 8 h 9"/>
                <a:gd name="T4" fmla="*/ 0 w 28"/>
                <a:gd name="T5" fmla="*/ 9 h 9"/>
                <a:gd name="T6" fmla="*/ 24 w 28"/>
                <a:gd name="T7" fmla="*/ 2 h 9"/>
                <a:gd name="T8" fmla="*/ 28 w 2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9">
                  <a:moveTo>
                    <a:pt x="28" y="3"/>
                  </a:moveTo>
                  <a:cubicBezTo>
                    <a:pt x="28" y="7"/>
                    <a:pt x="23" y="7"/>
                    <a:pt x="19" y="8"/>
                  </a:cubicBezTo>
                  <a:cubicBezTo>
                    <a:pt x="13" y="8"/>
                    <a:pt x="5" y="7"/>
                    <a:pt x="0" y="9"/>
                  </a:cubicBezTo>
                  <a:cubicBezTo>
                    <a:pt x="1" y="0"/>
                    <a:pt x="20" y="9"/>
                    <a:pt x="24" y="2"/>
                  </a:cubicBezTo>
                  <a:cubicBezTo>
                    <a:pt x="25" y="3"/>
                    <a:pt x="26" y="4"/>
                    <a:pt x="28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33" name="Freeform 70">
              <a:extLst>
                <a:ext uri="{FF2B5EF4-FFF2-40B4-BE49-F238E27FC236}">
                  <a16:creationId xmlns:a16="http://schemas.microsoft.com/office/drawing/2014/main" id="{5DB8ED50-D749-B9DB-87F8-8C750169E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0" y="2515"/>
              <a:ext cx="42" cy="29"/>
            </a:xfrm>
            <a:custGeom>
              <a:avLst/>
              <a:gdLst>
                <a:gd name="T0" fmla="*/ 18 w 18"/>
                <a:gd name="T1" fmla="*/ 8 h 12"/>
                <a:gd name="T2" fmla="*/ 15 w 18"/>
                <a:gd name="T3" fmla="*/ 11 h 12"/>
                <a:gd name="T4" fmla="*/ 7 w 18"/>
                <a:gd name="T5" fmla="*/ 11 h 12"/>
                <a:gd name="T6" fmla="*/ 5 w 18"/>
                <a:gd name="T7" fmla="*/ 9 h 12"/>
                <a:gd name="T8" fmla="*/ 0 w 18"/>
                <a:gd name="T9" fmla="*/ 5 h 12"/>
                <a:gd name="T10" fmla="*/ 7 w 18"/>
                <a:gd name="T11" fmla="*/ 2 h 12"/>
                <a:gd name="T12" fmla="*/ 11 w 18"/>
                <a:gd name="T13" fmla="*/ 1 h 12"/>
                <a:gd name="T14" fmla="*/ 11 w 18"/>
                <a:gd name="T15" fmla="*/ 2 h 12"/>
                <a:gd name="T16" fmla="*/ 12 w 18"/>
                <a:gd name="T17" fmla="*/ 1 h 12"/>
                <a:gd name="T18" fmla="*/ 18 w 18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2">
                  <a:moveTo>
                    <a:pt x="18" y="8"/>
                  </a:moveTo>
                  <a:cubicBezTo>
                    <a:pt x="17" y="9"/>
                    <a:pt x="15" y="9"/>
                    <a:pt x="15" y="11"/>
                  </a:cubicBezTo>
                  <a:cubicBezTo>
                    <a:pt x="12" y="9"/>
                    <a:pt x="9" y="12"/>
                    <a:pt x="7" y="11"/>
                  </a:cubicBezTo>
                  <a:cubicBezTo>
                    <a:pt x="6" y="11"/>
                    <a:pt x="7" y="9"/>
                    <a:pt x="5" y="9"/>
                  </a:cubicBezTo>
                  <a:cubicBezTo>
                    <a:pt x="4" y="9"/>
                    <a:pt x="2" y="6"/>
                    <a:pt x="0" y="5"/>
                  </a:cubicBezTo>
                  <a:cubicBezTo>
                    <a:pt x="0" y="3"/>
                    <a:pt x="4" y="4"/>
                    <a:pt x="7" y="2"/>
                  </a:cubicBezTo>
                  <a:cubicBezTo>
                    <a:pt x="7" y="2"/>
                    <a:pt x="10" y="0"/>
                    <a:pt x="11" y="1"/>
                  </a:cubicBezTo>
                  <a:cubicBezTo>
                    <a:pt x="11" y="1"/>
                    <a:pt x="11" y="2"/>
                    <a:pt x="11" y="2"/>
                  </a:cubicBezTo>
                  <a:cubicBezTo>
                    <a:pt x="12" y="2"/>
                    <a:pt x="13" y="1"/>
                    <a:pt x="12" y="1"/>
                  </a:cubicBezTo>
                  <a:cubicBezTo>
                    <a:pt x="15" y="2"/>
                    <a:pt x="17" y="4"/>
                    <a:pt x="1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34" name="Freeform 71">
              <a:extLst>
                <a:ext uri="{FF2B5EF4-FFF2-40B4-BE49-F238E27FC236}">
                  <a16:creationId xmlns:a16="http://schemas.microsoft.com/office/drawing/2014/main" id="{700CF9BE-1F91-4737-02CE-F92D58B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" y="2530"/>
              <a:ext cx="244" cy="130"/>
            </a:xfrm>
            <a:custGeom>
              <a:avLst/>
              <a:gdLst>
                <a:gd name="T0" fmla="*/ 34 w 103"/>
                <a:gd name="T1" fmla="*/ 27 h 55"/>
                <a:gd name="T2" fmla="*/ 28 w 103"/>
                <a:gd name="T3" fmla="*/ 24 h 55"/>
                <a:gd name="T4" fmla="*/ 26 w 103"/>
                <a:gd name="T5" fmla="*/ 19 h 55"/>
                <a:gd name="T6" fmla="*/ 10 w 103"/>
                <a:gd name="T7" fmla="*/ 15 h 55"/>
                <a:gd name="T8" fmla="*/ 2 w 103"/>
                <a:gd name="T9" fmla="*/ 15 h 55"/>
                <a:gd name="T10" fmla="*/ 0 w 103"/>
                <a:gd name="T11" fmla="*/ 9 h 55"/>
                <a:gd name="T12" fmla="*/ 5 w 103"/>
                <a:gd name="T13" fmla="*/ 9 h 55"/>
                <a:gd name="T14" fmla="*/ 9 w 103"/>
                <a:gd name="T15" fmla="*/ 7 h 55"/>
                <a:gd name="T16" fmla="*/ 16 w 103"/>
                <a:gd name="T17" fmla="*/ 10 h 55"/>
                <a:gd name="T18" fmla="*/ 21 w 103"/>
                <a:gd name="T19" fmla="*/ 6 h 55"/>
                <a:gd name="T20" fmla="*/ 33 w 103"/>
                <a:gd name="T21" fmla="*/ 2 h 55"/>
                <a:gd name="T22" fmla="*/ 35 w 103"/>
                <a:gd name="T23" fmla="*/ 5 h 55"/>
                <a:gd name="T24" fmla="*/ 47 w 103"/>
                <a:gd name="T25" fmla="*/ 9 h 55"/>
                <a:gd name="T26" fmla="*/ 49 w 103"/>
                <a:gd name="T27" fmla="*/ 7 h 55"/>
                <a:gd name="T28" fmla="*/ 52 w 103"/>
                <a:gd name="T29" fmla="*/ 10 h 55"/>
                <a:gd name="T30" fmla="*/ 59 w 103"/>
                <a:gd name="T31" fmla="*/ 10 h 55"/>
                <a:gd name="T32" fmla="*/ 65 w 103"/>
                <a:gd name="T33" fmla="*/ 13 h 55"/>
                <a:gd name="T34" fmla="*/ 65 w 103"/>
                <a:gd name="T35" fmla="*/ 17 h 55"/>
                <a:gd name="T36" fmla="*/ 68 w 103"/>
                <a:gd name="T37" fmla="*/ 16 h 55"/>
                <a:gd name="T38" fmla="*/ 69 w 103"/>
                <a:gd name="T39" fmla="*/ 20 h 55"/>
                <a:gd name="T40" fmla="*/ 76 w 103"/>
                <a:gd name="T41" fmla="*/ 24 h 55"/>
                <a:gd name="T42" fmla="*/ 87 w 103"/>
                <a:gd name="T43" fmla="*/ 29 h 55"/>
                <a:gd name="T44" fmla="*/ 86 w 103"/>
                <a:gd name="T45" fmla="*/ 33 h 55"/>
                <a:gd name="T46" fmla="*/ 90 w 103"/>
                <a:gd name="T47" fmla="*/ 36 h 55"/>
                <a:gd name="T48" fmla="*/ 90 w 103"/>
                <a:gd name="T49" fmla="*/ 38 h 55"/>
                <a:gd name="T50" fmla="*/ 96 w 103"/>
                <a:gd name="T51" fmla="*/ 44 h 55"/>
                <a:gd name="T52" fmla="*/ 103 w 103"/>
                <a:gd name="T53" fmla="*/ 51 h 55"/>
                <a:gd name="T54" fmla="*/ 93 w 103"/>
                <a:gd name="T55" fmla="*/ 51 h 55"/>
                <a:gd name="T56" fmla="*/ 85 w 103"/>
                <a:gd name="T57" fmla="*/ 45 h 55"/>
                <a:gd name="T58" fmla="*/ 82 w 103"/>
                <a:gd name="T59" fmla="*/ 43 h 55"/>
                <a:gd name="T60" fmla="*/ 80 w 103"/>
                <a:gd name="T61" fmla="*/ 41 h 55"/>
                <a:gd name="T62" fmla="*/ 76 w 103"/>
                <a:gd name="T63" fmla="*/ 37 h 55"/>
                <a:gd name="T64" fmla="*/ 65 w 103"/>
                <a:gd name="T65" fmla="*/ 36 h 55"/>
                <a:gd name="T66" fmla="*/ 59 w 103"/>
                <a:gd name="T67" fmla="*/ 48 h 55"/>
                <a:gd name="T68" fmla="*/ 51 w 103"/>
                <a:gd name="T69" fmla="*/ 45 h 55"/>
                <a:gd name="T70" fmla="*/ 47 w 103"/>
                <a:gd name="T71" fmla="*/ 44 h 55"/>
                <a:gd name="T72" fmla="*/ 41 w 103"/>
                <a:gd name="T73" fmla="*/ 37 h 55"/>
                <a:gd name="T74" fmla="*/ 35 w 103"/>
                <a:gd name="T75" fmla="*/ 43 h 55"/>
                <a:gd name="T76" fmla="*/ 31 w 103"/>
                <a:gd name="T77" fmla="*/ 40 h 55"/>
                <a:gd name="T78" fmla="*/ 35 w 103"/>
                <a:gd name="T79" fmla="*/ 36 h 55"/>
                <a:gd name="T80" fmla="*/ 38 w 103"/>
                <a:gd name="T81" fmla="*/ 30 h 55"/>
                <a:gd name="T82" fmla="*/ 37 w 103"/>
                <a:gd name="T83" fmla="*/ 33 h 55"/>
                <a:gd name="T84" fmla="*/ 34 w 103"/>
                <a:gd name="T85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3" h="55">
                  <a:moveTo>
                    <a:pt x="34" y="27"/>
                  </a:moveTo>
                  <a:cubicBezTo>
                    <a:pt x="31" y="27"/>
                    <a:pt x="32" y="23"/>
                    <a:pt x="28" y="24"/>
                  </a:cubicBezTo>
                  <a:cubicBezTo>
                    <a:pt x="28" y="22"/>
                    <a:pt x="26" y="21"/>
                    <a:pt x="26" y="19"/>
                  </a:cubicBezTo>
                  <a:cubicBezTo>
                    <a:pt x="20" y="18"/>
                    <a:pt x="14" y="18"/>
                    <a:pt x="10" y="15"/>
                  </a:cubicBezTo>
                  <a:cubicBezTo>
                    <a:pt x="6" y="16"/>
                    <a:pt x="7" y="15"/>
                    <a:pt x="2" y="15"/>
                  </a:cubicBezTo>
                  <a:cubicBezTo>
                    <a:pt x="2" y="12"/>
                    <a:pt x="2" y="9"/>
                    <a:pt x="0" y="9"/>
                  </a:cubicBezTo>
                  <a:cubicBezTo>
                    <a:pt x="1" y="6"/>
                    <a:pt x="3" y="9"/>
                    <a:pt x="5" y="9"/>
                  </a:cubicBezTo>
                  <a:cubicBezTo>
                    <a:pt x="7" y="9"/>
                    <a:pt x="7" y="7"/>
                    <a:pt x="9" y="7"/>
                  </a:cubicBezTo>
                  <a:cubicBezTo>
                    <a:pt x="12" y="8"/>
                    <a:pt x="13" y="10"/>
                    <a:pt x="16" y="10"/>
                  </a:cubicBezTo>
                  <a:cubicBezTo>
                    <a:pt x="19" y="12"/>
                    <a:pt x="20" y="7"/>
                    <a:pt x="21" y="6"/>
                  </a:cubicBezTo>
                  <a:cubicBezTo>
                    <a:pt x="25" y="4"/>
                    <a:pt x="30" y="5"/>
                    <a:pt x="33" y="2"/>
                  </a:cubicBezTo>
                  <a:cubicBezTo>
                    <a:pt x="36" y="0"/>
                    <a:pt x="35" y="4"/>
                    <a:pt x="35" y="5"/>
                  </a:cubicBezTo>
                  <a:cubicBezTo>
                    <a:pt x="38" y="6"/>
                    <a:pt x="47" y="4"/>
                    <a:pt x="47" y="9"/>
                  </a:cubicBezTo>
                  <a:cubicBezTo>
                    <a:pt x="48" y="10"/>
                    <a:pt x="49" y="7"/>
                    <a:pt x="49" y="7"/>
                  </a:cubicBezTo>
                  <a:cubicBezTo>
                    <a:pt x="51" y="8"/>
                    <a:pt x="51" y="10"/>
                    <a:pt x="52" y="10"/>
                  </a:cubicBezTo>
                  <a:cubicBezTo>
                    <a:pt x="54" y="11"/>
                    <a:pt x="57" y="10"/>
                    <a:pt x="59" y="10"/>
                  </a:cubicBezTo>
                  <a:cubicBezTo>
                    <a:pt x="60" y="11"/>
                    <a:pt x="60" y="15"/>
                    <a:pt x="65" y="13"/>
                  </a:cubicBezTo>
                  <a:cubicBezTo>
                    <a:pt x="67" y="15"/>
                    <a:pt x="65" y="15"/>
                    <a:pt x="65" y="17"/>
                  </a:cubicBezTo>
                  <a:cubicBezTo>
                    <a:pt x="67" y="18"/>
                    <a:pt x="67" y="17"/>
                    <a:pt x="68" y="16"/>
                  </a:cubicBezTo>
                  <a:cubicBezTo>
                    <a:pt x="69" y="16"/>
                    <a:pt x="69" y="18"/>
                    <a:pt x="69" y="20"/>
                  </a:cubicBezTo>
                  <a:cubicBezTo>
                    <a:pt x="70" y="22"/>
                    <a:pt x="74" y="23"/>
                    <a:pt x="76" y="24"/>
                  </a:cubicBezTo>
                  <a:cubicBezTo>
                    <a:pt x="78" y="25"/>
                    <a:pt x="83" y="29"/>
                    <a:pt x="87" y="29"/>
                  </a:cubicBezTo>
                  <a:cubicBezTo>
                    <a:pt x="88" y="31"/>
                    <a:pt x="86" y="31"/>
                    <a:pt x="86" y="33"/>
                  </a:cubicBezTo>
                  <a:cubicBezTo>
                    <a:pt x="87" y="34"/>
                    <a:pt x="89" y="34"/>
                    <a:pt x="90" y="36"/>
                  </a:cubicBezTo>
                  <a:cubicBezTo>
                    <a:pt x="91" y="36"/>
                    <a:pt x="90" y="38"/>
                    <a:pt x="90" y="38"/>
                  </a:cubicBezTo>
                  <a:cubicBezTo>
                    <a:pt x="92" y="40"/>
                    <a:pt x="94" y="41"/>
                    <a:pt x="96" y="44"/>
                  </a:cubicBezTo>
                  <a:cubicBezTo>
                    <a:pt x="98" y="47"/>
                    <a:pt x="99" y="50"/>
                    <a:pt x="103" y="51"/>
                  </a:cubicBezTo>
                  <a:cubicBezTo>
                    <a:pt x="100" y="55"/>
                    <a:pt x="95" y="51"/>
                    <a:pt x="93" y="51"/>
                  </a:cubicBezTo>
                  <a:cubicBezTo>
                    <a:pt x="90" y="50"/>
                    <a:pt x="88" y="49"/>
                    <a:pt x="85" y="45"/>
                  </a:cubicBezTo>
                  <a:cubicBezTo>
                    <a:pt x="84" y="45"/>
                    <a:pt x="83" y="43"/>
                    <a:pt x="82" y="43"/>
                  </a:cubicBezTo>
                  <a:cubicBezTo>
                    <a:pt x="81" y="42"/>
                    <a:pt x="80" y="43"/>
                    <a:pt x="80" y="41"/>
                  </a:cubicBezTo>
                  <a:cubicBezTo>
                    <a:pt x="80" y="41"/>
                    <a:pt x="76" y="37"/>
                    <a:pt x="76" y="37"/>
                  </a:cubicBezTo>
                  <a:cubicBezTo>
                    <a:pt x="73" y="36"/>
                    <a:pt x="69" y="38"/>
                    <a:pt x="65" y="36"/>
                  </a:cubicBezTo>
                  <a:cubicBezTo>
                    <a:pt x="62" y="39"/>
                    <a:pt x="61" y="44"/>
                    <a:pt x="59" y="48"/>
                  </a:cubicBezTo>
                  <a:cubicBezTo>
                    <a:pt x="58" y="46"/>
                    <a:pt x="53" y="47"/>
                    <a:pt x="51" y="45"/>
                  </a:cubicBezTo>
                  <a:cubicBezTo>
                    <a:pt x="49" y="44"/>
                    <a:pt x="52" y="42"/>
                    <a:pt x="47" y="44"/>
                  </a:cubicBezTo>
                  <a:cubicBezTo>
                    <a:pt x="50" y="37"/>
                    <a:pt x="40" y="43"/>
                    <a:pt x="41" y="37"/>
                  </a:cubicBezTo>
                  <a:cubicBezTo>
                    <a:pt x="38" y="37"/>
                    <a:pt x="35" y="38"/>
                    <a:pt x="35" y="43"/>
                  </a:cubicBezTo>
                  <a:cubicBezTo>
                    <a:pt x="34" y="42"/>
                    <a:pt x="34" y="39"/>
                    <a:pt x="31" y="40"/>
                  </a:cubicBezTo>
                  <a:cubicBezTo>
                    <a:pt x="32" y="37"/>
                    <a:pt x="34" y="37"/>
                    <a:pt x="35" y="36"/>
                  </a:cubicBezTo>
                  <a:cubicBezTo>
                    <a:pt x="37" y="34"/>
                    <a:pt x="39" y="34"/>
                    <a:pt x="38" y="30"/>
                  </a:cubicBezTo>
                  <a:cubicBezTo>
                    <a:pt x="37" y="29"/>
                    <a:pt x="37" y="33"/>
                    <a:pt x="37" y="33"/>
                  </a:cubicBezTo>
                  <a:cubicBezTo>
                    <a:pt x="34" y="32"/>
                    <a:pt x="35" y="24"/>
                    <a:pt x="34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35" name="Freeform 72">
              <a:extLst>
                <a:ext uri="{FF2B5EF4-FFF2-40B4-BE49-F238E27FC236}">
                  <a16:creationId xmlns:a16="http://schemas.microsoft.com/office/drawing/2014/main" id="{92CC2C00-81B9-A9DB-9981-2BA76720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" y="2546"/>
              <a:ext cx="24" cy="22"/>
            </a:xfrm>
            <a:custGeom>
              <a:avLst/>
              <a:gdLst>
                <a:gd name="T0" fmla="*/ 9 w 10"/>
                <a:gd name="T1" fmla="*/ 3 h 9"/>
                <a:gd name="T2" fmla="*/ 0 w 10"/>
                <a:gd name="T3" fmla="*/ 5 h 9"/>
                <a:gd name="T4" fmla="*/ 9 w 10"/>
                <a:gd name="T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9">
                  <a:moveTo>
                    <a:pt x="9" y="3"/>
                  </a:moveTo>
                  <a:cubicBezTo>
                    <a:pt x="10" y="9"/>
                    <a:pt x="2" y="5"/>
                    <a:pt x="0" y="5"/>
                  </a:cubicBezTo>
                  <a:cubicBezTo>
                    <a:pt x="1" y="3"/>
                    <a:pt x="8" y="0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36" name="Freeform 73">
              <a:extLst>
                <a:ext uri="{FF2B5EF4-FFF2-40B4-BE49-F238E27FC236}">
                  <a16:creationId xmlns:a16="http://schemas.microsoft.com/office/drawing/2014/main" id="{12154FA9-6F1B-37C0-C7BC-AC6D7DCC9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3" y="2551"/>
              <a:ext cx="17" cy="9"/>
            </a:xfrm>
            <a:custGeom>
              <a:avLst/>
              <a:gdLst>
                <a:gd name="T0" fmla="*/ 1 w 7"/>
                <a:gd name="T1" fmla="*/ 3 h 4"/>
                <a:gd name="T2" fmla="*/ 5 w 7"/>
                <a:gd name="T3" fmla="*/ 4 h 4"/>
                <a:gd name="T4" fmla="*/ 2 w 7"/>
                <a:gd name="T5" fmla="*/ 4 h 4"/>
                <a:gd name="T6" fmla="*/ 1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1" y="3"/>
                  </a:moveTo>
                  <a:cubicBezTo>
                    <a:pt x="0" y="0"/>
                    <a:pt x="7" y="1"/>
                    <a:pt x="5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3" y="3"/>
                    <a:pt x="2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37" name="Freeform 74">
              <a:extLst>
                <a:ext uri="{FF2B5EF4-FFF2-40B4-BE49-F238E27FC236}">
                  <a16:creationId xmlns:a16="http://schemas.microsoft.com/office/drawing/2014/main" id="{1C0FDE84-443D-4F9F-085D-2E6FF7BC4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3" y="2570"/>
              <a:ext cx="50" cy="35"/>
            </a:xfrm>
            <a:custGeom>
              <a:avLst/>
              <a:gdLst>
                <a:gd name="T0" fmla="*/ 16 w 21"/>
                <a:gd name="T1" fmla="*/ 0 h 15"/>
                <a:gd name="T2" fmla="*/ 20 w 21"/>
                <a:gd name="T3" fmla="*/ 0 h 15"/>
                <a:gd name="T4" fmla="*/ 20 w 21"/>
                <a:gd name="T5" fmla="*/ 5 h 15"/>
                <a:gd name="T6" fmla="*/ 17 w 21"/>
                <a:gd name="T7" fmla="*/ 6 h 15"/>
                <a:gd name="T8" fmla="*/ 17 w 21"/>
                <a:gd name="T9" fmla="*/ 10 h 15"/>
                <a:gd name="T10" fmla="*/ 14 w 21"/>
                <a:gd name="T11" fmla="*/ 12 h 15"/>
                <a:gd name="T12" fmla="*/ 2 w 21"/>
                <a:gd name="T13" fmla="*/ 7 h 15"/>
                <a:gd name="T14" fmla="*/ 16 w 21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5">
                  <a:moveTo>
                    <a:pt x="16" y="0"/>
                  </a:moveTo>
                  <a:cubicBezTo>
                    <a:pt x="17" y="0"/>
                    <a:pt x="19" y="0"/>
                    <a:pt x="20" y="0"/>
                  </a:cubicBezTo>
                  <a:cubicBezTo>
                    <a:pt x="20" y="2"/>
                    <a:pt x="21" y="3"/>
                    <a:pt x="20" y="5"/>
                  </a:cubicBezTo>
                  <a:cubicBezTo>
                    <a:pt x="20" y="6"/>
                    <a:pt x="17" y="5"/>
                    <a:pt x="17" y="6"/>
                  </a:cubicBezTo>
                  <a:cubicBezTo>
                    <a:pt x="17" y="7"/>
                    <a:pt x="19" y="9"/>
                    <a:pt x="17" y="10"/>
                  </a:cubicBezTo>
                  <a:cubicBezTo>
                    <a:pt x="15" y="9"/>
                    <a:pt x="14" y="9"/>
                    <a:pt x="14" y="12"/>
                  </a:cubicBezTo>
                  <a:cubicBezTo>
                    <a:pt x="10" y="10"/>
                    <a:pt x="0" y="15"/>
                    <a:pt x="2" y="7"/>
                  </a:cubicBezTo>
                  <a:cubicBezTo>
                    <a:pt x="9" y="10"/>
                    <a:pt x="14" y="6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38" name="Freeform 75">
              <a:extLst>
                <a:ext uri="{FF2B5EF4-FFF2-40B4-BE49-F238E27FC236}">
                  <a16:creationId xmlns:a16="http://schemas.microsoft.com/office/drawing/2014/main" id="{158E481E-2CA7-9F9E-7AAB-C09AA9F8F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3" y="2622"/>
              <a:ext cx="26" cy="14"/>
            </a:xfrm>
            <a:custGeom>
              <a:avLst/>
              <a:gdLst>
                <a:gd name="T0" fmla="*/ 11 w 11"/>
                <a:gd name="T1" fmla="*/ 1 h 6"/>
                <a:gd name="T2" fmla="*/ 0 w 11"/>
                <a:gd name="T3" fmla="*/ 5 h 6"/>
                <a:gd name="T4" fmla="*/ 11 w 11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11" y="1"/>
                  </a:moveTo>
                  <a:cubicBezTo>
                    <a:pt x="9" y="3"/>
                    <a:pt x="6" y="6"/>
                    <a:pt x="0" y="5"/>
                  </a:cubicBezTo>
                  <a:cubicBezTo>
                    <a:pt x="0" y="0"/>
                    <a:pt x="6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39" name="Freeform 76">
              <a:extLst>
                <a:ext uri="{FF2B5EF4-FFF2-40B4-BE49-F238E27FC236}">
                  <a16:creationId xmlns:a16="http://schemas.microsoft.com/office/drawing/2014/main" id="{B1A7A9A3-64CA-ED12-68A5-C7C2EB5B5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" y="2622"/>
              <a:ext cx="26" cy="9"/>
            </a:xfrm>
            <a:custGeom>
              <a:avLst/>
              <a:gdLst>
                <a:gd name="T0" fmla="*/ 11 w 11"/>
                <a:gd name="T1" fmla="*/ 1 h 4"/>
                <a:gd name="T2" fmla="*/ 0 w 11"/>
                <a:gd name="T3" fmla="*/ 4 h 4"/>
                <a:gd name="T4" fmla="*/ 11 w 1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11" y="1"/>
                  </a:moveTo>
                  <a:cubicBezTo>
                    <a:pt x="10" y="4"/>
                    <a:pt x="5" y="4"/>
                    <a:pt x="0" y="4"/>
                  </a:cubicBezTo>
                  <a:cubicBezTo>
                    <a:pt x="1" y="0"/>
                    <a:pt x="6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40" name="Freeform 77">
              <a:extLst>
                <a:ext uri="{FF2B5EF4-FFF2-40B4-BE49-F238E27FC236}">
                  <a16:creationId xmlns:a16="http://schemas.microsoft.com/office/drawing/2014/main" id="{5163DEB2-0345-C160-5337-4AEFF46EA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3" y="2622"/>
              <a:ext cx="45" cy="31"/>
            </a:xfrm>
            <a:custGeom>
              <a:avLst/>
              <a:gdLst>
                <a:gd name="T0" fmla="*/ 18 w 19"/>
                <a:gd name="T1" fmla="*/ 1 h 13"/>
                <a:gd name="T2" fmla="*/ 17 w 19"/>
                <a:gd name="T3" fmla="*/ 6 h 13"/>
                <a:gd name="T4" fmla="*/ 14 w 19"/>
                <a:gd name="T5" fmla="*/ 6 h 13"/>
                <a:gd name="T6" fmla="*/ 1 w 19"/>
                <a:gd name="T7" fmla="*/ 12 h 13"/>
                <a:gd name="T8" fmla="*/ 6 w 19"/>
                <a:gd name="T9" fmla="*/ 8 h 13"/>
                <a:gd name="T10" fmla="*/ 8 w 19"/>
                <a:gd name="T11" fmla="*/ 5 h 13"/>
                <a:gd name="T12" fmla="*/ 11 w 19"/>
                <a:gd name="T13" fmla="*/ 2 h 13"/>
                <a:gd name="T14" fmla="*/ 18 w 19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3">
                  <a:moveTo>
                    <a:pt x="18" y="1"/>
                  </a:moveTo>
                  <a:cubicBezTo>
                    <a:pt x="19" y="4"/>
                    <a:pt x="18" y="5"/>
                    <a:pt x="17" y="6"/>
                  </a:cubicBezTo>
                  <a:cubicBezTo>
                    <a:pt x="16" y="7"/>
                    <a:pt x="14" y="6"/>
                    <a:pt x="14" y="6"/>
                  </a:cubicBezTo>
                  <a:cubicBezTo>
                    <a:pt x="12" y="9"/>
                    <a:pt x="8" y="13"/>
                    <a:pt x="1" y="12"/>
                  </a:cubicBezTo>
                  <a:cubicBezTo>
                    <a:pt x="0" y="9"/>
                    <a:pt x="4" y="9"/>
                    <a:pt x="6" y="8"/>
                  </a:cubicBezTo>
                  <a:cubicBezTo>
                    <a:pt x="7" y="7"/>
                    <a:pt x="7" y="6"/>
                    <a:pt x="8" y="5"/>
                  </a:cubicBezTo>
                  <a:cubicBezTo>
                    <a:pt x="9" y="4"/>
                    <a:pt x="11" y="4"/>
                    <a:pt x="11" y="2"/>
                  </a:cubicBezTo>
                  <a:cubicBezTo>
                    <a:pt x="15" y="3"/>
                    <a:pt x="15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41" name="Freeform 78">
              <a:extLst>
                <a:ext uri="{FF2B5EF4-FFF2-40B4-BE49-F238E27FC236}">
                  <a16:creationId xmlns:a16="http://schemas.microsoft.com/office/drawing/2014/main" id="{A0F57E42-3514-1358-9E19-1E4336F7A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7" y="3003"/>
              <a:ext cx="24" cy="34"/>
            </a:xfrm>
            <a:custGeom>
              <a:avLst/>
              <a:gdLst>
                <a:gd name="T0" fmla="*/ 1 w 10"/>
                <a:gd name="T1" fmla="*/ 0 h 14"/>
                <a:gd name="T2" fmla="*/ 2 w 10"/>
                <a:gd name="T3" fmla="*/ 2 h 14"/>
                <a:gd name="T4" fmla="*/ 7 w 10"/>
                <a:gd name="T5" fmla="*/ 7 h 14"/>
                <a:gd name="T6" fmla="*/ 8 w 10"/>
                <a:gd name="T7" fmla="*/ 14 h 14"/>
                <a:gd name="T8" fmla="*/ 4 w 10"/>
                <a:gd name="T9" fmla="*/ 14 h 14"/>
                <a:gd name="T10" fmla="*/ 0 w 10"/>
                <a:gd name="T11" fmla="*/ 2 h 14"/>
                <a:gd name="T12" fmla="*/ 1 w 10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4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1" y="4"/>
                    <a:pt x="9" y="5"/>
                    <a:pt x="7" y="7"/>
                  </a:cubicBezTo>
                  <a:cubicBezTo>
                    <a:pt x="4" y="9"/>
                    <a:pt x="10" y="7"/>
                    <a:pt x="8" y="14"/>
                  </a:cubicBezTo>
                  <a:cubicBezTo>
                    <a:pt x="6" y="14"/>
                    <a:pt x="4" y="11"/>
                    <a:pt x="4" y="14"/>
                  </a:cubicBezTo>
                  <a:cubicBezTo>
                    <a:pt x="2" y="12"/>
                    <a:pt x="1" y="6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42" name="Freeform 79">
              <a:extLst>
                <a:ext uri="{FF2B5EF4-FFF2-40B4-BE49-F238E27FC236}">
                  <a16:creationId xmlns:a16="http://schemas.microsoft.com/office/drawing/2014/main" id="{C40A9D9B-78DE-5D85-5A51-36295C7C0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2" y="3032"/>
              <a:ext cx="54" cy="73"/>
            </a:xfrm>
            <a:custGeom>
              <a:avLst/>
              <a:gdLst>
                <a:gd name="T0" fmla="*/ 7 w 23"/>
                <a:gd name="T1" fmla="*/ 0 h 31"/>
                <a:gd name="T2" fmla="*/ 9 w 23"/>
                <a:gd name="T3" fmla="*/ 2 h 31"/>
                <a:gd name="T4" fmla="*/ 12 w 23"/>
                <a:gd name="T5" fmla="*/ 2 h 31"/>
                <a:gd name="T6" fmla="*/ 23 w 23"/>
                <a:gd name="T7" fmla="*/ 7 h 31"/>
                <a:gd name="T8" fmla="*/ 23 w 23"/>
                <a:gd name="T9" fmla="*/ 14 h 31"/>
                <a:gd name="T10" fmla="*/ 19 w 23"/>
                <a:gd name="T11" fmla="*/ 14 h 31"/>
                <a:gd name="T12" fmla="*/ 17 w 23"/>
                <a:gd name="T13" fmla="*/ 17 h 31"/>
                <a:gd name="T14" fmla="*/ 16 w 23"/>
                <a:gd name="T15" fmla="*/ 26 h 31"/>
                <a:gd name="T16" fmla="*/ 14 w 23"/>
                <a:gd name="T17" fmla="*/ 28 h 31"/>
                <a:gd name="T18" fmla="*/ 7 w 23"/>
                <a:gd name="T19" fmla="*/ 30 h 31"/>
                <a:gd name="T20" fmla="*/ 6 w 23"/>
                <a:gd name="T21" fmla="*/ 26 h 31"/>
                <a:gd name="T22" fmla="*/ 9 w 23"/>
                <a:gd name="T23" fmla="*/ 23 h 31"/>
                <a:gd name="T24" fmla="*/ 0 w 23"/>
                <a:gd name="T25" fmla="*/ 19 h 31"/>
                <a:gd name="T26" fmla="*/ 6 w 23"/>
                <a:gd name="T27" fmla="*/ 13 h 31"/>
                <a:gd name="T28" fmla="*/ 7 w 23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31">
                  <a:moveTo>
                    <a:pt x="7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4"/>
                    <a:pt x="12" y="2"/>
                    <a:pt x="12" y="2"/>
                  </a:cubicBezTo>
                  <a:cubicBezTo>
                    <a:pt x="16" y="4"/>
                    <a:pt x="15" y="9"/>
                    <a:pt x="23" y="7"/>
                  </a:cubicBezTo>
                  <a:cubicBezTo>
                    <a:pt x="23" y="10"/>
                    <a:pt x="23" y="12"/>
                    <a:pt x="23" y="14"/>
                  </a:cubicBezTo>
                  <a:cubicBezTo>
                    <a:pt x="22" y="14"/>
                    <a:pt x="20" y="14"/>
                    <a:pt x="19" y="14"/>
                  </a:cubicBezTo>
                  <a:cubicBezTo>
                    <a:pt x="19" y="16"/>
                    <a:pt x="18" y="17"/>
                    <a:pt x="17" y="17"/>
                  </a:cubicBezTo>
                  <a:cubicBezTo>
                    <a:pt x="20" y="21"/>
                    <a:pt x="16" y="22"/>
                    <a:pt x="16" y="26"/>
                  </a:cubicBezTo>
                  <a:cubicBezTo>
                    <a:pt x="16" y="27"/>
                    <a:pt x="11" y="28"/>
                    <a:pt x="14" y="28"/>
                  </a:cubicBezTo>
                  <a:cubicBezTo>
                    <a:pt x="15" y="31"/>
                    <a:pt x="10" y="29"/>
                    <a:pt x="7" y="30"/>
                  </a:cubicBezTo>
                  <a:cubicBezTo>
                    <a:pt x="8" y="28"/>
                    <a:pt x="6" y="27"/>
                    <a:pt x="6" y="26"/>
                  </a:cubicBezTo>
                  <a:cubicBezTo>
                    <a:pt x="6" y="23"/>
                    <a:pt x="7" y="23"/>
                    <a:pt x="9" y="23"/>
                  </a:cubicBezTo>
                  <a:cubicBezTo>
                    <a:pt x="7" y="21"/>
                    <a:pt x="6" y="17"/>
                    <a:pt x="0" y="19"/>
                  </a:cubicBezTo>
                  <a:cubicBezTo>
                    <a:pt x="0" y="15"/>
                    <a:pt x="4" y="15"/>
                    <a:pt x="6" y="13"/>
                  </a:cubicBezTo>
                  <a:cubicBezTo>
                    <a:pt x="7" y="6"/>
                    <a:pt x="6" y="6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43" name="Freeform 80">
              <a:extLst>
                <a:ext uri="{FF2B5EF4-FFF2-40B4-BE49-F238E27FC236}">
                  <a16:creationId xmlns:a16="http://schemas.microsoft.com/office/drawing/2014/main" id="{29C20ED2-258F-380D-7B30-6BEFF80A7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" y="3094"/>
              <a:ext cx="47" cy="49"/>
            </a:xfrm>
            <a:custGeom>
              <a:avLst/>
              <a:gdLst>
                <a:gd name="T0" fmla="*/ 19 w 20"/>
                <a:gd name="T1" fmla="*/ 1 h 21"/>
                <a:gd name="T2" fmla="*/ 19 w 20"/>
                <a:gd name="T3" fmla="*/ 9 h 21"/>
                <a:gd name="T4" fmla="*/ 17 w 20"/>
                <a:gd name="T5" fmla="*/ 7 h 21"/>
                <a:gd name="T6" fmla="*/ 16 w 20"/>
                <a:gd name="T7" fmla="*/ 8 h 21"/>
                <a:gd name="T8" fmla="*/ 16 w 20"/>
                <a:gd name="T9" fmla="*/ 15 h 21"/>
                <a:gd name="T10" fmla="*/ 13 w 20"/>
                <a:gd name="T11" fmla="*/ 15 h 21"/>
                <a:gd name="T12" fmla="*/ 13 w 20"/>
                <a:gd name="T13" fmla="*/ 18 h 21"/>
                <a:gd name="T14" fmla="*/ 9 w 20"/>
                <a:gd name="T15" fmla="*/ 21 h 21"/>
                <a:gd name="T16" fmla="*/ 6 w 20"/>
                <a:gd name="T17" fmla="*/ 16 h 21"/>
                <a:gd name="T18" fmla="*/ 3 w 20"/>
                <a:gd name="T19" fmla="*/ 14 h 21"/>
                <a:gd name="T20" fmla="*/ 0 w 20"/>
                <a:gd name="T21" fmla="*/ 5 h 21"/>
                <a:gd name="T22" fmla="*/ 12 w 20"/>
                <a:gd name="T23" fmla="*/ 2 h 21"/>
                <a:gd name="T24" fmla="*/ 19 w 20"/>
                <a:gd name="T25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19" y="1"/>
                  </a:moveTo>
                  <a:cubicBezTo>
                    <a:pt x="18" y="3"/>
                    <a:pt x="20" y="6"/>
                    <a:pt x="19" y="9"/>
                  </a:cubicBezTo>
                  <a:cubicBezTo>
                    <a:pt x="18" y="10"/>
                    <a:pt x="17" y="8"/>
                    <a:pt x="17" y="7"/>
                  </a:cubicBezTo>
                  <a:cubicBezTo>
                    <a:pt x="17" y="7"/>
                    <a:pt x="16" y="7"/>
                    <a:pt x="16" y="8"/>
                  </a:cubicBezTo>
                  <a:cubicBezTo>
                    <a:pt x="15" y="10"/>
                    <a:pt x="17" y="13"/>
                    <a:pt x="16" y="15"/>
                  </a:cubicBezTo>
                  <a:cubicBezTo>
                    <a:pt x="16" y="15"/>
                    <a:pt x="13" y="15"/>
                    <a:pt x="13" y="15"/>
                  </a:cubicBezTo>
                  <a:cubicBezTo>
                    <a:pt x="13" y="15"/>
                    <a:pt x="13" y="17"/>
                    <a:pt x="13" y="18"/>
                  </a:cubicBezTo>
                  <a:cubicBezTo>
                    <a:pt x="12" y="19"/>
                    <a:pt x="9" y="18"/>
                    <a:pt x="9" y="21"/>
                  </a:cubicBezTo>
                  <a:cubicBezTo>
                    <a:pt x="7" y="20"/>
                    <a:pt x="7" y="18"/>
                    <a:pt x="6" y="16"/>
                  </a:cubicBezTo>
                  <a:cubicBezTo>
                    <a:pt x="5" y="16"/>
                    <a:pt x="3" y="14"/>
                    <a:pt x="3" y="14"/>
                  </a:cubicBezTo>
                  <a:cubicBezTo>
                    <a:pt x="2" y="11"/>
                    <a:pt x="3" y="7"/>
                    <a:pt x="0" y="5"/>
                  </a:cubicBezTo>
                  <a:cubicBezTo>
                    <a:pt x="2" y="3"/>
                    <a:pt x="7" y="3"/>
                    <a:pt x="12" y="2"/>
                  </a:cubicBezTo>
                  <a:cubicBezTo>
                    <a:pt x="14" y="2"/>
                    <a:pt x="16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44" name="Freeform 81">
              <a:extLst>
                <a:ext uri="{FF2B5EF4-FFF2-40B4-BE49-F238E27FC236}">
                  <a16:creationId xmlns:a16="http://schemas.microsoft.com/office/drawing/2014/main" id="{90E1705D-2586-CBF8-FBF9-C97B6B673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" y="971"/>
              <a:ext cx="814" cy="608"/>
            </a:xfrm>
            <a:custGeom>
              <a:avLst/>
              <a:gdLst>
                <a:gd name="T0" fmla="*/ 244 w 344"/>
                <a:gd name="T1" fmla="*/ 29 h 257"/>
                <a:gd name="T2" fmla="*/ 258 w 344"/>
                <a:gd name="T3" fmla="*/ 30 h 257"/>
                <a:gd name="T4" fmla="*/ 277 w 344"/>
                <a:gd name="T5" fmla="*/ 26 h 257"/>
                <a:gd name="T6" fmla="*/ 289 w 344"/>
                <a:gd name="T7" fmla="*/ 27 h 257"/>
                <a:gd name="T8" fmla="*/ 287 w 344"/>
                <a:gd name="T9" fmla="*/ 31 h 257"/>
                <a:gd name="T10" fmla="*/ 324 w 344"/>
                <a:gd name="T11" fmla="*/ 24 h 257"/>
                <a:gd name="T12" fmla="*/ 343 w 344"/>
                <a:gd name="T13" fmla="*/ 29 h 257"/>
                <a:gd name="T14" fmla="*/ 318 w 344"/>
                <a:gd name="T15" fmla="*/ 41 h 257"/>
                <a:gd name="T16" fmla="*/ 311 w 344"/>
                <a:gd name="T17" fmla="*/ 51 h 257"/>
                <a:gd name="T18" fmla="*/ 298 w 344"/>
                <a:gd name="T19" fmla="*/ 65 h 257"/>
                <a:gd name="T20" fmla="*/ 301 w 344"/>
                <a:gd name="T21" fmla="*/ 78 h 257"/>
                <a:gd name="T22" fmla="*/ 293 w 344"/>
                <a:gd name="T23" fmla="*/ 90 h 257"/>
                <a:gd name="T24" fmla="*/ 303 w 344"/>
                <a:gd name="T25" fmla="*/ 107 h 257"/>
                <a:gd name="T26" fmla="*/ 294 w 344"/>
                <a:gd name="T27" fmla="*/ 120 h 257"/>
                <a:gd name="T28" fmla="*/ 284 w 344"/>
                <a:gd name="T29" fmla="*/ 131 h 257"/>
                <a:gd name="T30" fmla="*/ 298 w 344"/>
                <a:gd name="T31" fmla="*/ 156 h 257"/>
                <a:gd name="T32" fmla="*/ 276 w 344"/>
                <a:gd name="T33" fmla="*/ 153 h 257"/>
                <a:gd name="T34" fmla="*/ 275 w 344"/>
                <a:gd name="T35" fmla="*/ 162 h 257"/>
                <a:gd name="T36" fmla="*/ 265 w 344"/>
                <a:gd name="T37" fmla="*/ 176 h 257"/>
                <a:gd name="T38" fmla="*/ 242 w 344"/>
                <a:gd name="T39" fmla="*/ 182 h 257"/>
                <a:gd name="T40" fmla="*/ 231 w 344"/>
                <a:gd name="T41" fmla="*/ 189 h 257"/>
                <a:gd name="T42" fmla="*/ 224 w 344"/>
                <a:gd name="T43" fmla="*/ 197 h 257"/>
                <a:gd name="T44" fmla="*/ 193 w 344"/>
                <a:gd name="T45" fmla="*/ 205 h 257"/>
                <a:gd name="T46" fmla="*/ 185 w 344"/>
                <a:gd name="T47" fmla="*/ 218 h 257"/>
                <a:gd name="T48" fmla="*/ 176 w 344"/>
                <a:gd name="T49" fmla="*/ 229 h 257"/>
                <a:gd name="T50" fmla="*/ 174 w 344"/>
                <a:gd name="T51" fmla="*/ 240 h 257"/>
                <a:gd name="T52" fmla="*/ 155 w 344"/>
                <a:gd name="T53" fmla="*/ 252 h 257"/>
                <a:gd name="T54" fmla="*/ 136 w 344"/>
                <a:gd name="T55" fmla="*/ 242 h 257"/>
                <a:gd name="T56" fmla="*/ 124 w 344"/>
                <a:gd name="T57" fmla="*/ 228 h 257"/>
                <a:gd name="T58" fmla="*/ 117 w 344"/>
                <a:gd name="T59" fmla="*/ 218 h 257"/>
                <a:gd name="T60" fmla="*/ 112 w 344"/>
                <a:gd name="T61" fmla="*/ 197 h 257"/>
                <a:gd name="T62" fmla="*/ 115 w 344"/>
                <a:gd name="T63" fmla="*/ 190 h 257"/>
                <a:gd name="T64" fmla="*/ 124 w 344"/>
                <a:gd name="T65" fmla="*/ 179 h 257"/>
                <a:gd name="T66" fmla="*/ 119 w 344"/>
                <a:gd name="T67" fmla="*/ 165 h 257"/>
                <a:gd name="T68" fmla="*/ 122 w 344"/>
                <a:gd name="T69" fmla="*/ 153 h 257"/>
                <a:gd name="T70" fmla="*/ 108 w 344"/>
                <a:gd name="T71" fmla="*/ 149 h 257"/>
                <a:gd name="T72" fmla="*/ 98 w 344"/>
                <a:gd name="T73" fmla="*/ 131 h 257"/>
                <a:gd name="T74" fmla="*/ 88 w 344"/>
                <a:gd name="T75" fmla="*/ 111 h 257"/>
                <a:gd name="T76" fmla="*/ 63 w 344"/>
                <a:gd name="T77" fmla="*/ 99 h 257"/>
                <a:gd name="T78" fmla="*/ 28 w 344"/>
                <a:gd name="T79" fmla="*/ 100 h 257"/>
                <a:gd name="T80" fmla="*/ 28 w 344"/>
                <a:gd name="T81" fmla="*/ 92 h 257"/>
                <a:gd name="T82" fmla="*/ 14 w 344"/>
                <a:gd name="T83" fmla="*/ 79 h 257"/>
                <a:gd name="T84" fmla="*/ 21 w 344"/>
                <a:gd name="T85" fmla="*/ 66 h 257"/>
                <a:gd name="T86" fmla="*/ 37 w 344"/>
                <a:gd name="T87" fmla="*/ 59 h 257"/>
                <a:gd name="T88" fmla="*/ 40 w 344"/>
                <a:gd name="T89" fmla="*/ 51 h 257"/>
                <a:gd name="T90" fmla="*/ 36 w 344"/>
                <a:gd name="T91" fmla="*/ 45 h 257"/>
                <a:gd name="T92" fmla="*/ 49 w 344"/>
                <a:gd name="T93" fmla="*/ 41 h 257"/>
                <a:gd name="T94" fmla="*/ 63 w 344"/>
                <a:gd name="T95" fmla="*/ 27 h 257"/>
                <a:gd name="T96" fmla="*/ 105 w 344"/>
                <a:gd name="T97" fmla="*/ 22 h 257"/>
                <a:gd name="T98" fmla="*/ 124 w 344"/>
                <a:gd name="T99" fmla="*/ 27 h 257"/>
                <a:gd name="T100" fmla="*/ 143 w 344"/>
                <a:gd name="T101" fmla="*/ 17 h 257"/>
                <a:gd name="T102" fmla="*/ 160 w 344"/>
                <a:gd name="T103" fmla="*/ 19 h 257"/>
                <a:gd name="T104" fmla="*/ 165 w 344"/>
                <a:gd name="T105" fmla="*/ 9 h 257"/>
                <a:gd name="T106" fmla="*/ 197 w 344"/>
                <a:gd name="T107" fmla="*/ 2 h 257"/>
                <a:gd name="T108" fmla="*/ 242 w 344"/>
                <a:gd name="T109" fmla="*/ 1 h 257"/>
                <a:gd name="T110" fmla="*/ 276 w 344"/>
                <a:gd name="T111" fmla="*/ 12 h 257"/>
                <a:gd name="T112" fmla="*/ 287 w 344"/>
                <a:gd name="T113" fmla="*/ 20 h 257"/>
                <a:gd name="T114" fmla="*/ 240 w 344"/>
                <a:gd name="T115" fmla="*/ 22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4" h="257">
                  <a:moveTo>
                    <a:pt x="232" y="26"/>
                  </a:moveTo>
                  <a:cubicBezTo>
                    <a:pt x="233" y="27"/>
                    <a:pt x="235" y="27"/>
                    <a:pt x="235" y="29"/>
                  </a:cubicBezTo>
                  <a:cubicBezTo>
                    <a:pt x="237" y="30"/>
                    <a:pt x="239" y="27"/>
                    <a:pt x="240" y="27"/>
                  </a:cubicBezTo>
                  <a:cubicBezTo>
                    <a:pt x="242" y="27"/>
                    <a:pt x="242" y="29"/>
                    <a:pt x="244" y="29"/>
                  </a:cubicBezTo>
                  <a:cubicBezTo>
                    <a:pt x="245" y="28"/>
                    <a:pt x="245" y="27"/>
                    <a:pt x="247" y="27"/>
                  </a:cubicBezTo>
                  <a:cubicBezTo>
                    <a:pt x="248" y="27"/>
                    <a:pt x="249" y="27"/>
                    <a:pt x="251" y="27"/>
                  </a:cubicBezTo>
                  <a:cubicBezTo>
                    <a:pt x="256" y="26"/>
                    <a:pt x="262" y="24"/>
                    <a:pt x="266" y="26"/>
                  </a:cubicBezTo>
                  <a:cubicBezTo>
                    <a:pt x="265" y="29"/>
                    <a:pt x="259" y="27"/>
                    <a:pt x="258" y="30"/>
                  </a:cubicBezTo>
                  <a:cubicBezTo>
                    <a:pt x="258" y="33"/>
                    <a:pt x="261" y="30"/>
                    <a:pt x="261" y="30"/>
                  </a:cubicBezTo>
                  <a:cubicBezTo>
                    <a:pt x="263" y="30"/>
                    <a:pt x="263" y="32"/>
                    <a:pt x="268" y="30"/>
                  </a:cubicBezTo>
                  <a:cubicBezTo>
                    <a:pt x="268" y="30"/>
                    <a:pt x="269" y="29"/>
                    <a:pt x="270" y="29"/>
                  </a:cubicBezTo>
                  <a:cubicBezTo>
                    <a:pt x="271" y="28"/>
                    <a:pt x="277" y="26"/>
                    <a:pt x="277" y="26"/>
                  </a:cubicBezTo>
                  <a:cubicBezTo>
                    <a:pt x="280" y="29"/>
                    <a:pt x="276" y="25"/>
                    <a:pt x="279" y="24"/>
                  </a:cubicBezTo>
                  <a:cubicBezTo>
                    <a:pt x="279" y="24"/>
                    <a:pt x="283" y="25"/>
                    <a:pt x="283" y="24"/>
                  </a:cubicBezTo>
                  <a:cubicBezTo>
                    <a:pt x="284" y="24"/>
                    <a:pt x="286" y="22"/>
                    <a:pt x="290" y="23"/>
                  </a:cubicBezTo>
                  <a:cubicBezTo>
                    <a:pt x="290" y="25"/>
                    <a:pt x="290" y="27"/>
                    <a:pt x="289" y="27"/>
                  </a:cubicBezTo>
                  <a:cubicBezTo>
                    <a:pt x="288" y="28"/>
                    <a:pt x="287" y="29"/>
                    <a:pt x="286" y="30"/>
                  </a:cubicBezTo>
                  <a:cubicBezTo>
                    <a:pt x="284" y="32"/>
                    <a:pt x="284" y="35"/>
                    <a:pt x="280" y="34"/>
                  </a:cubicBezTo>
                  <a:cubicBezTo>
                    <a:pt x="281" y="38"/>
                    <a:pt x="283" y="33"/>
                    <a:pt x="286" y="34"/>
                  </a:cubicBezTo>
                  <a:cubicBezTo>
                    <a:pt x="287" y="35"/>
                    <a:pt x="286" y="32"/>
                    <a:pt x="287" y="31"/>
                  </a:cubicBezTo>
                  <a:cubicBezTo>
                    <a:pt x="289" y="30"/>
                    <a:pt x="294" y="32"/>
                    <a:pt x="294" y="29"/>
                  </a:cubicBezTo>
                  <a:cubicBezTo>
                    <a:pt x="298" y="33"/>
                    <a:pt x="306" y="26"/>
                    <a:pt x="308" y="30"/>
                  </a:cubicBezTo>
                  <a:cubicBezTo>
                    <a:pt x="310" y="29"/>
                    <a:pt x="311" y="27"/>
                    <a:pt x="312" y="26"/>
                  </a:cubicBezTo>
                  <a:cubicBezTo>
                    <a:pt x="317" y="27"/>
                    <a:pt x="320" y="24"/>
                    <a:pt x="324" y="24"/>
                  </a:cubicBezTo>
                  <a:cubicBezTo>
                    <a:pt x="323" y="24"/>
                    <a:pt x="325" y="26"/>
                    <a:pt x="325" y="26"/>
                  </a:cubicBezTo>
                  <a:cubicBezTo>
                    <a:pt x="326" y="26"/>
                    <a:pt x="331" y="25"/>
                    <a:pt x="332" y="26"/>
                  </a:cubicBezTo>
                  <a:cubicBezTo>
                    <a:pt x="334" y="28"/>
                    <a:pt x="333" y="25"/>
                    <a:pt x="335" y="26"/>
                  </a:cubicBezTo>
                  <a:cubicBezTo>
                    <a:pt x="338" y="26"/>
                    <a:pt x="340" y="29"/>
                    <a:pt x="343" y="29"/>
                  </a:cubicBezTo>
                  <a:cubicBezTo>
                    <a:pt x="344" y="32"/>
                    <a:pt x="342" y="31"/>
                    <a:pt x="340" y="31"/>
                  </a:cubicBezTo>
                  <a:cubicBezTo>
                    <a:pt x="340" y="32"/>
                    <a:pt x="338" y="34"/>
                    <a:pt x="338" y="34"/>
                  </a:cubicBezTo>
                  <a:cubicBezTo>
                    <a:pt x="334" y="36"/>
                    <a:pt x="328" y="35"/>
                    <a:pt x="328" y="40"/>
                  </a:cubicBezTo>
                  <a:cubicBezTo>
                    <a:pt x="324" y="40"/>
                    <a:pt x="320" y="39"/>
                    <a:pt x="318" y="41"/>
                  </a:cubicBezTo>
                  <a:cubicBezTo>
                    <a:pt x="320" y="43"/>
                    <a:pt x="323" y="44"/>
                    <a:pt x="317" y="44"/>
                  </a:cubicBezTo>
                  <a:cubicBezTo>
                    <a:pt x="317" y="46"/>
                    <a:pt x="319" y="45"/>
                    <a:pt x="321" y="45"/>
                  </a:cubicBezTo>
                  <a:cubicBezTo>
                    <a:pt x="319" y="49"/>
                    <a:pt x="312" y="49"/>
                    <a:pt x="311" y="54"/>
                  </a:cubicBezTo>
                  <a:cubicBezTo>
                    <a:pt x="308" y="54"/>
                    <a:pt x="312" y="52"/>
                    <a:pt x="311" y="51"/>
                  </a:cubicBezTo>
                  <a:cubicBezTo>
                    <a:pt x="310" y="51"/>
                    <a:pt x="307" y="53"/>
                    <a:pt x="304" y="54"/>
                  </a:cubicBezTo>
                  <a:cubicBezTo>
                    <a:pt x="304" y="55"/>
                    <a:pt x="306" y="55"/>
                    <a:pt x="307" y="55"/>
                  </a:cubicBezTo>
                  <a:cubicBezTo>
                    <a:pt x="303" y="58"/>
                    <a:pt x="305" y="57"/>
                    <a:pt x="304" y="62"/>
                  </a:cubicBezTo>
                  <a:cubicBezTo>
                    <a:pt x="304" y="64"/>
                    <a:pt x="299" y="64"/>
                    <a:pt x="298" y="65"/>
                  </a:cubicBezTo>
                  <a:cubicBezTo>
                    <a:pt x="298" y="66"/>
                    <a:pt x="299" y="69"/>
                    <a:pt x="298" y="69"/>
                  </a:cubicBezTo>
                  <a:cubicBezTo>
                    <a:pt x="297" y="70"/>
                    <a:pt x="295" y="70"/>
                    <a:pt x="293" y="71"/>
                  </a:cubicBezTo>
                  <a:cubicBezTo>
                    <a:pt x="293" y="73"/>
                    <a:pt x="295" y="73"/>
                    <a:pt x="296" y="75"/>
                  </a:cubicBezTo>
                  <a:cubicBezTo>
                    <a:pt x="296" y="78"/>
                    <a:pt x="300" y="77"/>
                    <a:pt x="301" y="78"/>
                  </a:cubicBezTo>
                  <a:cubicBezTo>
                    <a:pt x="302" y="78"/>
                    <a:pt x="301" y="80"/>
                    <a:pt x="301" y="80"/>
                  </a:cubicBezTo>
                  <a:cubicBezTo>
                    <a:pt x="302" y="81"/>
                    <a:pt x="304" y="81"/>
                    <a:pt x="305" y="82"/>
                  </a:cubicBezTo>
                  <a:cubicBezTo>
                    <a:pt x="305" y="84"/>
                    <a:pt x="307" y="85"/>
                    <a:pt x="307" y="88"/>
                  </a:cubicBezTo>
                  <a:cubicBezTo>
                    <a:pt x="302" y="89"/>
                    <a:pt x="298" y="88"/>
                    <a:pt x="293" y="90"/>
                  </a:cubicBezTo>
                  <a:cubicBezTo>
                    <a:pt x="296" y="94"/>
                    <a:pt x="299" y="98"/>
                    <a:pt x="307" y="97"/>
                  </a:cubicBezTo>
                  <a:cubicBezTo>
                    <a:pt x="306" y="100"/>
                    <a:pt x="308" y="100"/>
                    <a:pt x="310" y="100"/>
                  </a:cubicBezTo>
                  <a:cubicBezTo>
                    <a:pt x="310" y="103"/>
                    <a:pt x="307" y="102"/>
                    <a:pt x="307" y="104"/>
                  </a:cubicBezTo>
                  <a:cubicBezTo>
                    <a:pt x="307" y="106"/>
                    <a:pt x="305" y="107"/>
                    <a:pt x="303" y="107"/>
                  </a:cubicBezTo>
                  <a:cubicBezTo>
                    <a:pt x="301" y="112"/>
                    <a:pt x="308" y="109"/>
                    <a:pt x="307" y="114"/>
                  </a:cubicBezTo>
                  <a:cubicBezTo>
                    <a:pt x="304" y="114"/>
                    <a:pt x="304" y="115"/>
                    <a:pt x="305" y="116"/>
                  </a:cubicBezTo>
                  <a:cubicBezTo>
                    <a:pt x="304" y="120"/>
                    <a:pt x="301" y="115"/>
                    <a:pt x="298" y="116"/>
                  </a:cubicBezTo>
                  <a:cubicBezTo>
                    <a:pt x="296" y="116"/>
                    <a:pt x="297" y="120"/>
                    <a:pt x="294" y="120"/>
                  </a:cubicBezTo>
                  <a:cubicBezTo>
                    <a:pt x="294" y="122"/>
                    <a:pt x="295" y="123"/>
                    <a:pt x="297" y="124"/>
                  </a:cubicBezTo>
                  <a:cubicBezTo>
                    <a:pt x="297" y="126"/>
                    <a:pt x="293" y="125"/>
                    <a:pt x="291" y="125"/>
                  </a:cubicBezTo>
                  <a:cubicBezTo>
                    <a:pt x="287" y="126"/>
                    <a:pt x="284" y="129"/>
                    <a:pt x="280" y="130"/>
                  </a:cubicBezTo>
                  <a:cubicBezTo>
                    <a:pt x="280" y="132"/>
                    <a:pt x="283" y="130"/>
                    <a:pt x="284" y="131"/>
                  </a:cubicBezTo>
                  <a:cubicBezTo>
                    <a:pt x="286" y="132"/>
                    <a:pt x="287" y="137"/>
                    <a:pt x="290" y="135"/>
                  </a:cubicBezTo>
                  <a:cubicBezTo>
                    <a:pt x="291" y="138"/>
                    <a:pt x="288" y="138"/>
                    <a:pt x="287" y="139"/>
                  </a:cubicBezTo>
                  <a:cubicBezTo>
                    <a:pt x="286" y="141"/>
                    <a:pt x="289" y="146"/>
                    <a:pt x="286" y="146"/>
                  </a:cubicBezTo>
                  <a:cubicBezTo>
                    <a:pt x="288" y="152"/>
                    <a:pt x="297" y="150"/>
                    <a:pt x="298" y="156"/>
                  </a:cubicBezTo>
                  <a:cubicBezTo>
                    <a:pt x="296" y="156"/>
                    <a:pt x="293" y="157"/>
                    <a:pt x="293" y="155"/>
                  </a:cubicBezTo>
                  <a:cubicBezTo>
                    <a:pt x="291" y="155"/>
                    <a:pt x="292" y="156"/>
                    <a:pt x="293" y="156"/>
                  </a:cubicBezTo>
                  <a:cubicBezTo>
                    <a:pt x="289" y="160"/>
                    <a:pt x="287" y="160"/>
                    <a:pt x="280" y="159"/>
                  </a:cubicBezTo>
                  <a:cubicBezTo>
                    <a:pt x="282" y="154"/>
                    <a:pt x="274" y="159"/>
                    <a:pt x="276" y="153"/>
                  </a:cubicBezTo>
                  <a:cubicBezTo>
                    <a:pt x="272" y="152"/>
                    <a:pt x="272" y="156"/>
                    <a:pt x="268" y="155"/>
                  </a:cubicBezTo>
                  <a:cubicBezTo>
                    <a:pt x="269" y="157"/>
                    <a:pt x="269" y="158"/>
                    <a:pt x="266" y="158"/>
                  </a:cubicBezTo>
                  <a:cubicBezTo>
                    <a:pt x="266" y="160"/>
                    <a:pt x="274" y="160"/>
                    <a:pt x="268" y="160"/>
                  </a:cubicBezTo>
                  <a:cubicBezTo>
                    <a:pt x="269" y="163"/>
                    <a:pt x="272" y="162"/>
                    <a:pt x="275" y="162"/>
                  </a:cubicBezTo>
                  <a:cubicBezTo>
                    <a:pt x="278" y="162"/>
                    <a:pt x="282" y="164"/>
                    <a:pt x="286" y="163"/>
                  </a:cubicBezTo>
                  <a:cubicBezTo>
                    <a:pt x="283" y="168"/>
                    <a:pt x="280" y="171"/>
                    <a:pt x="276" y="175"/>
                  </a:cubicBezTo>
                  <a:cubicBezTo>
                    <a:pt x="273" y="174"/>
                    <a:pt x="270" y="175"/>
                    <a:pt x="268" y="176"/>
                  </a:cubicBezTo>
                  <a:cubicBezTo>
                    <a:pt x="267" y="176"/>
                    <a:pt x="265" y="176"/>
                    <a:pt x="265" y="176"/>
                  </a:cubicBezTo>
                  <a:cubicBezTo>
                    <a:pt x="263" y="178"/>
                    <a:pt x="264" y="176"/>
                    <a:pt x="262" y="176"/>
                  </a:cubicBezTo>
                  <a:cubicBezTo>
                    <a:pt x="258" y="176"/>
                    <a:pt x="255" y="179"/>
                    <a:pt x="249" y="179"/>
                  </a:cubicBezTo>
                  <a:cubicBezTo>
                    <a:pt x="247" y="179"/>
                    <a:pt x="249" y="180"/>
                    <a:pt x="249" y="180"/>
                  </a:cubicBezTo>
                  <a:cubicBezTo>
                    <a:pt x="248" y="183"/>
                    <a:pt x="247" y="181"/>
                    <a:pt x="242" y="182"/>
                  </a:cubicBezTo>
                  <a:cubicBezTo>
                    <a:pt x="242" y="183"/>
                    <a:pt x="244" y="183"/>
                    <a:pt x="245" y="183"/>
                  </a:cubicBezTo>
                  <a:cubicBezTo>
                    <a:pt x="245" y="185"/>
                    <a:pt x="235" y="186"/>
                    <a:pt x="237" y="182"/>
                  </a:cubicBezTo>
                  <a:cubicBezTo>
                    <a:pt x="236" y="182"/>
                    <a:pt x="232" y="182"/>
                    <a:pt x="231" y="183"/>
                  </a:cubicBezTo>
                  <a:cubicBezTo>
                    <a:pt x="230" y="184"/>
                    <a:pt x="232" y="187"/>
                    <a:pt x="231" y="189"/>
                  </a:cubicBezTo>
                  <a:cubicBezTo>
                    <a:pt x="231" y="188"/>
                    <a:pt x="227" y="187"/>
                    <a:pt x="227" y="189"/>
                  </a:cubicBezTo>
                  <a:cubicBezTo>
                    <a:pt x="227" y="189"/>
                    <a:pt x="229" y="191"/>
                    <a:pt x="228" y="193"/>
                  </a:cubicBezTo>
                  <a:cubicBezTo>
                    <a:pt x="226" y="194"/>
                    <a:pt x="226" y="193"/>
                    <a:pt x="224" y="193"/>
                  </a:cubicBezTo>
                  <a:cubicBezTo>
                    <a:pt x="224" y="194"/>
                    <a:pt x="224" y="196"/>
                    <a:pt x="224" y="197"/>
                  </a:cubicBezTo>
                  <a:cubicBezTo>
                    <a:pt x="223" y="197"/>
                    <a:pt x="222" y="197"/>
                    <a:pt x="221" y="197"/>
                  </a:cubicBezTo>
                  <a:cubicBezTo>
                    <a:pt x="220" y="197"/>
                    <a:pt x="221" y="199"/>
                    <a:pt x="220" y="200"/>
                  </a:cubicBezTo>
                  <a:cubicBezTo>
                    <a:pt x="218" y="201"/>
                    <a:pt x="212" y="199"/>
                    <a:pt x="213" y="204"/>
                  </a:cubicBezTo>
                  <a:cubicBezTo>
                    <a:pt x="207" y="205"/>
                    <a:pt x="201" y="206"/>
                    <a:pt x="193" y="205"/>
                  </a:cubicBezTo>
                  <a:cubicBezTo>
                    <a:pt x="190" y="207"/>
                    <a:pt x="189" y="214"/>
                    <a:pt x="185" y="211"/>
                  </a:cubicBezTo>
                  <a:cubicBezTo>
                    <a:pt x="185" y="212"/>
                    <a:pt x="187" y="213"/>
                    <a:pt x="186" y="215"/>
                  </a:cubicBezTo>
                  <a:cubicBezTo>
                    <a:pt x="186" y="215"/>
                    <a:pt x="184" y="215"/>
                    <a:pt x="183" y="215"/>
                  </a:cubicBezTo>
                  <a:cubicBezTo>
                    <a:pt x="183" y="216"/>
                    <a:pt x="185" y="217"/>
                    <a:pt x="185" y="218"/>
                  </a:cubicBezTo>
                  <a:cubicBezTo>
                    <a:pt x="185" y="218"/>
                    <a:pt x="183" y="219"/>
                    <a:pt x="183" y="219"/>
                  </a:cubicBezTo>
                  <a:cubicBezTo>
                    <a:pt x="183" y="221"/>
                    <a:pt x="179" y="224"/>
                    <a:pt x="182" y="225"/>
                  </a:cubicBezTo>
                  <a:cubicBezTo>
                    <a:pt x="182" y="227"/>
                    <a:pt x="180" y="226"/>
                    <a:pt x="179" y="226"/>
                  </a:cubicBezTo>
                  <a:cubicBezTo>
                    <a:pt x="179" y="227"/>
                    <a:pt x="177" y="229"/>
                    <a:pt x="176" y="229"/>
                  </a:cubicBezTo>
                  <a:cubicBezTo>
                    <a:pt x="176" y="230"/>
                    <a:pt x="177" y="232"/>
                    <a:pt x="176" y="232"/>
                  </a:cubicBezTo>
                  <a:cubicBezTo>
                    <a:pt x="174" y="234"/>
                    <a:pt x="176" y="235"/>
                    <a:pt x="175" y="238"/>
                  </a:cubicBezTo>
                  <a:cubicBezTo>
                    <a:pt x="175" y="238"/>
                    <a:pt x="172" y="237"/>
                    <a:pt x="172" y="238"/>
                  </a:cubicBezTo>
                  <a:cubicBezTo>
                    <a:pt x="172" y="238"/>
                    <a:pt x="173" y="239"/>
                    <a:pt x="174" y="240"/>
                  </a:cubicBezTo>
                  <a:cubicBezTo>
                    <a:pt x="174" y="243"/>
                    <a:pt x="172" y="243"/>
                    <a:pt x="172" y="245"/>
                  </a:cubicBezTo>
                  <a:cubicBezTo>
                    <a:pt x="172" y="246"/>
                    <a:pt x="173" y="248"/>
                    <a:pt x="174" y="247"/>
                  </a:cubicBezTo>
                  <a:cubicBezTo>
                    <a:pt x="172" y="252"/>
                    <a:pt x="169" y="254"/>
                    <a:pt x="165" y="257"/>
                  </a:cubicBezTo>
                  <a:cubicBezTo>
                    <a:pt x="161" y="257"/>
                    <a:pt x="158" y="254"/>
                    <a:pt x="155" y="252"/>
                  </a:cubicBezTo>
                  <a:cubicBezTo>
                    <a:pt x="151" y="257"/>
                    <a:pt x="143" y="248"/>
                    <a:pt x="144" y="249"/>
                  </a:cubicBezTo>
                  <a:cubicBezTo>
                    <a:pt x="143" y="248"/>
                    <a:pt x="142" y="251"/>
                    <a:pt x="143" y="252"/>
                  </a:cubicBezTo>
                  <a:cubicBezTo>
                    <a:pt x="141" y="251"/>
                    <a:pt x="141" y="249"/>
                    <a:pt x="140" y="247"/>
                  </a:cubicBezTo>
                  <a:cubicBezTo>
                    <a:pt x="139" y="246"/>
                    <a:pt x="135" y="246"/>
                    <a:pt x="136" y="242"/>
                  </a:cubicBezTo>
                  <a:cubicBezTo>
                    <a:pt x="134" y="240"/>
                    <a:pt x="132" y="239"/>
                    <a:pt x="130" y="238"/>
                  </a:cubicBezTo>
                  <a:cubicBezTo>
                    <a:pt x="130" y="236"/>
                    <a:pt x="132" y="237"/>
                    <a:pt x="133" y="236"/>
                  </a:cubicBezTo>
                  <a:cubicBezTo>
                    <a:pt x="132" y="233"/>
                    <a:pt x="129" y="234"/>
                    <a:pt x="127" y="232"/>
                  </a:cubicBezTo>
                  <a:cubicBezTo>
                    <a:pt x="126" y="231"/>
                    <a:pt x="126" y="228"/>
                    <a:pt x="124" y="228"/>
                  </a:cubicBezTo>
                  <a:cubicBezTo>
                    <a:pt x="122" y="231"/>
                    <a:pt x="124" y="226"/>
                    <a:pt x="124" y="226"/>
                  </a:cubicBezTo>
                  <a:cubicBezTo>
                    <a:pt x="124" y="225"/>
                    <a:pt x="122" y="226"/>
                    <a:pt x="122" y="225"/>
                  </a:cubicBezTo>
                  <a:cubicBezTo>
                    <a:pt x="121" y="223"/>
                    <a:pt x="123" y="221"/>
                    <a:pt x="120" y="221"/>
                  </a:cubicBezTo>
                  <a:cubicBezTo>
                    <a:pt x="118" y="221"/>
                    <a:pt x="120" y="215"/>
                    <a:pt x="117" y="218"/>
                  </a:cubicBezTo>
                  <a:cubicBezTo>
                    <a:pt x="116" y="217"/>
                    <a:pt x="116" y="215"/>
                    <a:pt x="113" y="215"/>
                  </a:cubicBezTo>
                  <a:cubicBezTo>
                    <a:pt x="114" y="213"/>
                    <a:pt x="116" y="213"/>
                    <a:pt x="116" y="211"/>
                  </a:cubicBezTo>
                  <a:cubicBezTo>
                    <a:pt x="116" y="209"/>
                    <a:pt x="113" y="210"/>
                    <a:pt x="110" y="210"/>
                  </a:cubicBezTo>
                  <a:cubicBezTo>
                    <a:pt x="109" y="204"/>
                    <a:pt x="110" y="202"/>
                    <a:pt x="112" y="197"/>
                  </a:cubicBezTo>
                  <a:cubicBezTo>
                    <a:pt x="109" y="195"/>
                    <a:pt x="115" y="192"/>
                    <a:pt x="109" y="193"/>
                  </a:cubicBezTo>
                  <a:cubicBezTo>
                    <a:pt x="109" y="191"/>
                    <a:pt x="111" y="192"/>
                    <a:pt x="112" y="191"/>
                  </a:cubicBezTo>
                  <a:cubicBezTo>
                    <a:pt x="112" y="191"/>
                    <a:pt x="112" y="189"/>
                    <a:pt x="112" y="189"/>
                  </a:cubicBezTo>
                  <a:cubicBezTo>
                    <a:pt x="113" y="188"/>
                    <a:pt x="113" y="190"/>
                    <a:pt x="115" y="190"/>
                  </a:cubicBezTo>
                  <a:cubicBezTo>
                    <a:pt x="115" y="187"/>
                    <a:pt x="115" y="184"/>
                    <a:pt x="115" y="182"/>
                  </a:cubicBezTo>
                  <a:cubicBezTo>
                    <a:pt x="117" y="182"/>
                    <a:pt x="118" y="180"/>
                    <a:pt x="119" y="179"/>
                  </a:cubicBezTo>
                  <a:cubicBezTo>
                    <a:pt x="120" y="179"/>
                    <a:pt x="120" y="180"/>
                    <a:pt x="120" y="182"/>
                  </a:cubicBezTo>
                  <a:cubicBezTo>
                    <a:pt x="122" y="181"/>
                    <a:pt x="122" y="178"/>
                    <a:pt x="124" y="179"/>
                  </a:cubicBezTo>
                  <a:cubicBezTo>
                    <a:pt x="126" y="177"/>
                    <a:pt x="123" y="176"/>
                    <a:pt x="123" y="176"/>
                  </a:cubicBezTo>
                  <a:cubicBezTo>
                    <a:pt x="123" y="174"/>
                    <a:pt x="127" y="174"/>
                    <a:pt x="127" y="173"/>
                  </a:cubicBezTo>
                  <a:cubicBezTo>
                    <a:pt x="128" y="171"/>
                    <a:pt x="123" y="170"/>
                    <a:pt x="126" y="166"/>
                  </a:cubicBezTo>
                  <a:cubicBezTo>
                    <a:pt x="120" y="170"/>
                    <a:pt x="128" y="163"/>
                    <a:pt x="119" y="165"/>
                  </a:cubicBezTo>
                  <a:cubicBezTo>
                    <a:pt x="118" y="160"/>
                    <a:pt x="123" y="160"/>
                    <a:pt x="127" y="160"/>
                  </a:cubicBezTo>
                  <a:cubicBezTo>
                    <a:pt x="127" y="159"/>
                    <a:pt x="124" y="160"/>
                    <a:pt x="124" y="158"/>
                  </a:cubicBezTo>
                  <a:cubicBezTo>
                    <a:pt x="125" y="156"/>
                    <a:pt x="122" y="157"/>
                    <a:pt x="122" y="156"/>
                  </a:cubicBezTo>
                  <a:cubicBezTo>
                    <a:pt x="121" y="156"/>
                    <a:pt x="122" y="154"/>
                    <a:pt x="122" y="153"/>
                  </a:cubicBezTo>
                  <a:cubicBezTo>
                    <a:pt x="121" y="153"/>
                    <a:pt x="118" y="151"/>
                    <a:pt x="117" y="151"/>
                  </a:cubicBezTo>
                  <a:cubicBezTo>
                    <a:pt x="116" y="151"/>
                    <a:pt x="115" y="147"/>
                    <a:pt x="113" y="145"/>
                  </a:cubicBezTo>
                  <a:cubicBezTo>
                    <a:pt x="111" y="147"/>
                    <a:pt x="110" y="149"/>
                    <a:pt x="109" y="145"/>
                  </a:cubicBezTo>
                  <a:cubicBezTo>
                    <a:pt x="107" y="145"/>
                    <a:pt x="108" y="148"/>
                    <a:pt x="108" y="149"/>
                  </a:cubicBezTo>
                  <a:cubicBezTo>
                    <a:pt x="105" y="149"/>
                    <a:pt x="103" y="149"/>
                    <a:pt x="101" y="149"/>
                  </a:cubicBezTo>
                  <a:cubicBezTo>
                    <a:pt x="96" y="143"/>
                    <a:pt x="99" y="139"/>
                    <a:pt x="101" y="132"/>
                  </a:cubicBezTo>
                  <a:cubicBezTo>
                    <a:pt x="100" y="131"/>
                    <a:pt x="99" y="130"/>
                    <a:pt x="99" y="128"/>
                  </a:cubicBezTo>
                  <a:cubicBezTo>
                    <a:pt x="98" y="128"/>
                    <a:pt x="98" y="130"/>
                    <a:pt x="98" y="131"/>
                  </a:cubicBezTo>
                  <a:cubicBezTo>
                    <a:pt x="94" y="131"/>
                    <a:pt x="99" y="123"/>
                    <a:pt x="94" y="125"/>
                  </a:cubicBezTo>
                  <a:cubicBezTo>
                    <a:pt x="95" y="123"/>
                    <a:pt x="95" y="122"/>
                    <a:pt x="94" y="120"/>
                  </a:cubicBezTo>
                  <a:cubicBezTo>
                    <a:pt x="93" y="118"/>
                    <a:pt x="91" y="119"/>
                    <a:pt x="89" y="118"/>
                  </a:cubicBezTo>
                  <a:cubicBezTo>
                    <a:pt x="88" y="116"/>
                    <a:pt x="89" y="113"/>
                    <a:pt x="88" y="111"/>
                  </a:cubicBezTo>
                  <a:cubicBezTo>
                    <a:pt x="87" y="109"/>
                    <a:pt x="83" y="109"/>
                    <a:pt x="85" y="106"/>
                  </a:cubicBezTo>
                  <a:cubicBezTo>
                    <a:pt x="83" y="107"/>
                    <a:pt x="82" y="105"/>
                    <a:pt x="81" y="104"/>
                  </a:cubicBezTo>
                  <a:cubicBezTo>
                    <a:pt x="80" y="104"/>
                    <a:pt x="79" y="105"/>
                    <a:pt x="78" y="104"/>
                  </a:cubicBezTo>
                  <a:cubicBezTo>
                    <a:pt x="76" y="102"/>
                    <a:pt x="66" y="103"/>
                    <a:pt x="63" y="99"/>
                  </a:cubicBezTo>
                  <a:cubicBezTo>
                    <a:pt x="58" y="101"/>
                    <a:pt x="46" y="96"/>
                    <a:pt x="43" y="99"/>
                  </a:cubicBezTo>
                  <a:cubicBezTo>
                    <a:pt x="41" y="101"/>
                    <a:pt x="41" y="98"/>
                    <a:pt x="39" y="99"/>
                  </a:cubicBezTo>
                  <a:cubicBezTo>
                    <a:pt x="35" y="99"/>
                    <a:pt x="33" y="102"/>
                    <a:pt x="29" y="102"/>
                  </a:cubicBezTo>
                  <a:cubicBezTo>
                    <a:pt x="29" y="102"/>
                    <a:pt x="28" y="100"/>
                    <a:pt x="28" y="100"/>
                  </a:cubicBezTo>
                  <a:cubicBezTo>
                    <a:pt x="26" y="100"/>
                    <a:pt x="25" y="100"/>
                    <a:pt x="23" y="100"/>
                  </a:cubicBezTo>
                  <a:cubicBezTo>
                    <a:pt x="24" y="98"/>
                    <a:pt x="22" y="97"/>
                    <a:pt x="21" y="96"/>
                  </a:cubicBezTo>
                  <a:cubicBezTo>
                    <a:pt x="20" y="94"/>
                    <a:pt x="24" y="95"/>
                    <a:pt x="25" y="95"/>
                  </a:cubicBezTo>
                  <a:cubicBezTo>
                    <a:pt x="25" y="94"/>
                    <a:pt x="21" y="90"/>
                    <a:pt x="28" y="92"/>
                  </a:cubicBezTo>
                  <a:cubicBezTo>
                    <a:pt x="25" y="88"/>
                    <a:pt x="15" y="93"/>
                    <a:pt x="12" y="89"/>
                  </a:cubicBezTo>
                  <a:cubicBezTo>
                    <a:pt x="15" y="82"/>
                    <a:pt x="24" y="89"/>
                    <a:pt x="29" y="83"/>
                  </a:cubicBezTo>
                  <a:cubicBezTo>
                    <a:pt x="26" y="80"/>
                    <a:pt x="17" y="82"/>
                    <a:pt x="14" y="83"/>
                  </a:cubicBezTo>
                  <a:cubicBezTo>
                    <a:pt x="12" y="81"/>
                    <a:pt x="13" y="81"/>
                    <a:pt x="14" y="79"/>
                  </a:cubicBezTo>
                  <a:cubicBezTo>
                    <a:pt x="12" y="79"/>
                    <a:pt x="12" y="80"/>
                    <a:pt x="12" y="80"/>
                  </a:cubicBezTo>
                  <a:cubicBezTo>
                    <a:pt x="11" y="80"/>
                    <a:pt x="11" y="79"/>
                    <a:pt x="11" y="78"/>
                  </a:cubicBezTo>
                  <a:cubicBezTo>
                    <a:pt x="5" y="79"/>
                    <a:pt x="3" y="76"/>
                    <a:pt x="0" y="75"/>
                  </a:cubicBezTo>
                  <a:cubicBezTo>
                    <a:pt x="2" y="66"/>
                    <a:pt x="13" y="68"/>
                    <a:pt x="21" y="66"/>
                  </a:cubicBezTo>
                  <a:cubicBezTo>
                    <a:pt x="23" y="66"/>
                    <a:pt x="22" y="66"/>
                    <a:pt x="23" y="65"/>
                  </a:cubicBezTo>
                  <a:cubicBezTo>
                    <a:pt x="23" y="65"/>
                    <a:pt x="25" y="64"/>
                    <a:pt x="25" y="64"/>
                  </a:cubicBezTo>
                  <a:cubicBezTo>
                    <a:pt x="29" y="62"/>
                    <a:pt x="34" y="63"/>
                    <a:pt x="36" y="62"/>
                  </a:cubicBezTo>
                  <a:cubicBezTo>
                    <a:pt x="38" y="62"/>
                    <a:pt x="36" y="60"/>
                    <a:pt x="37" y="59"/>
                  </a:cubicBezTo>
                  <a:cubicBezTo>
                    <a:pt x="39" y="59"/>
                    <a:pt x="41" y="59"/>
                    <a:pt x="42" y="58"/>
                  </a:cubicBezTo>
                  <a:cubicBezTo>
                    <a:pt x="43" y="57"/>
                    <a:pt x="44" y="55"/>
                    <a:pt x="46" y="54"/>
                  </a:cubicBezTo>
                  <a:cubicBezTo>
                    <a:pt x="48" y="49"/>
                    <a:pt x="41" y="53"/>
                    <a:pt x="43" y="48"/>
                  </a:cubicBezTo>
                  <a:cubicBezTo>
                    <a:pt x="40" y="47"/>
                    <a:pt x="41" y="51"/>
                    <a:pt x="40" y="51"/>
                  </a:cubicBezTo>
                  <a:cubicBezTo>
                    <a:pt x="39" y="51"/>
                    <a:pt x="33" y="48"/>
                    <a:pt x="29" y="50"/>
                  </a:cubicBezTo>
                  <a:cubicBezTo>
                    <a:pt x="27" y="46"/>
                    <a:pt x="32" y="48"/>
                    <a:pt x="33" y="47"/>
                  </a:cubicBezTo>
                  <a:cubicBezTo>
                    <a:pt x="33" y="47"/>
                    <a:pt x="33" y="46"/>
                    <a:pt x="33" y="45"/>
                  </a:cubicBezTo>
                  <a:cubicBezTo>
                    <a:pt x="34" y="45"/>
                    <a:pt x="36" y="46"/>
                    <a:pt x="36" y="45"/>
                  </a:cubicBezTo>
                  <a:cubicBezTo>
                    <a:pt x="36" y="45"/>
                    <a:pt x="37" y="43"/>
                    <a:pt x="37" y="43"/>
                  </a:cubicBezTo>
                  <a:cubicBezTo>
                    <a:pt x="39" y="42"/>
                    <a:pt x="38" y="44"/>
                    <a:pt x="39" y="44"/>
                  </a:cubicBezTo>
                  <a:cubicBezTo>
                    <a:pt x="39" y="44"/>
                    <a:pt x="44" y="43"/>
                    <a:pt x="43" y="40"/>
                  </a:cubicBezTo>
                  <a:cubicBezTo>
                    <a:pt x="46" y="40"/>
                    <a:pt x="46" y="42"/>
                    <a:pt x="49" y="41"/>
                  </a:cubicBezTo>
                  <a:cubicBezTo>
                    <a:pt x="51" y="41"/>
                    <a:pt x="49" y="40"/>
                    <a:pt x="49" y="40"/>
                  </a:cubicBezTo>
                  <a:cubicBezTo>
                    <a:pt x="49" y="38"/>
                    <a:pt x="52" y="38"/>
                    <a:pt x="52" y="36"/>
                  </a:cubicBezTo>
                  <a:cubicBezTo>
                    <a:pt x="55" y="36"/>
                    <a:pt x="58" y="36"/>
                    <a:pt x="61" y="36"/>
                  </a:cubicBezTo>
                  <a:cubicBezTo>
                    <a:pt x="64" y="35"/>
                    <a:pt x="62" y="30"/>
                    <a:pt x="63" y="27"/>
                  </a:cubicBezTo>
                  <a:cubicBezTo>
                    <a:pt x="68" y="28"/>
                    <a:pt x="72" y="30"/>
                    <a:pt x="77" y="27"/>
                  </a:cubicBezTo>
                  <a:cubicBezTo>
                    <a:pt x="77" y="26"/>
                    <a:pt x="75" y="26"/>
                    <a:pt x="74" y="26"/>
                  </a:cubicBezTo>
                  <a:cubicBezTo>
                    <a:pt x="75" y="24"/>
                    <a:pt x="80" y="25"/>
                    <a:pt x="82" y="23"/>
                  </a:cubicBezTo>
                  <a:cubicBezTo>
                    <a:pt x="86" y="21"/>
                    <a:pt x="97" y="22"/>
                    <a:pt x="105" y="22"/>
                  </a:cubicBezTo>
                  <a:cubicBezTo>
                    <a:pt x="107" y="21"/>
                    <a:pt x="107" y="20"/>
                    <a:pt x="109" y="20"/>
                  </a:cubicBezTo>
                  <a:cubicBezTo>
                    <a:pt x="113" y="20"/>
                    <a:pt x="116" y="22"/>
                    <a:pt x="119" y="20"/>
                  </a:cubicBezTo>
                  <a:cubicBezTo>
                    <a:pt x="118" y="21"/>
                    <a:pt x="120" y="25"/>
                    <a:pt x="120" y="24"/>
                  </a:cubicBezTo>
                  <a:cubicBezTo>
                    <a:pt x="122" y="22"/>
                    <a:pt x="121" y="24"/>
                    <a:pt x="124" y="27"/>
                  </a:cubicBezTo>
                  <a:cubicBezTo>
                    <a:pt x="127" y="27"/>
                    <a:pt x="122" y="23"/>
                    <a:pt x="129" y="24"/>
                  </a:cubicBezTo>
                  <a:cubicBezTo>
                    <a:pt x="126" y="22"/>
                    <a:pt x="131" y="19"/>
                    <a:pt x="124" y="19"/>
                  </a:cubicBezTo>
                  <a:cubicBezTo>
                    <a:pt x="125" y="16"/>
                    <a:pt x="135" y="11"/>
                    <a:pt x="136" y="17"/>
                  </a:cubicBezTo>
                  <a:cubicBezTo>
                    <a:pt x="140" y="18"/>
                    <a:pt x="139" y="15"/>
                    <a:pt x="143" y="17"/>
                  </a:cubicBezTo>
                  <a:cubicBezTo>
                    <a:pt x="144" y="18"/>
                    <a:pt x="145" y="19"/>
                    <a:pt x="147" y="20"/>
                  </a:cubicBezTo>
                  <a:cubicBezTo>
                    <a:pt x="149" y="21"/>
                    <a:pt x="153" y="22"/>
                    <a:pt x="158" y="23"/>
                  </a:cubicBezTo>
                  <a:cubicBezTo>
                    <a:pt x="158" y="22"/>
                    <a:pt x="156" y="22"/>
                    <a:pt x="155" y="22"/>
                  </a:cubicBezTo>
                  <a:cubicBezTo>
                    <a:pt x="156" y="20"/>
                    <a:pt x="157" y="19"/>
                    <a:pt x="160" y="19"/>
                  </a:cubicBezTo>
                  <a:cubicBezTo>
                    <a:pt x="157" y="16"/>
                    <a:pt x="152" y="15"/>
                    <a:pt x="147" y="15"/>
                  </a:cubicBezTo>
                  <a:cubicBezTo>
                    <a:pt x="147" y="11"/>
                    <a:pt x="153" y="12"/>
                    <a:pt x="157" y="12"/>
                  </a:cubicBezTo>
                  <a:cubicBezTo>
                    <a:pt x="157" y="9"/>
                    <a:pt x="155" y="9"/>
                    <a:pt x="153" y="9"/>
                  </a:cubicBezTo>
                  <a:cubicBezTo>
                    <a:pt x="156" y="3"/>
                    <a:pt x="161" y="8"/>
                    <a:pt x="165" y="9"/>
                  </a:cubicBezTo>
                  <a:cubicBezTo>
                    <a:pt x="168" y="9"/>
                    <a:pt x="168" y="7"/>
                    <a:pt x="171" y="8"/>
                  </a:cubicBezTo>
                  <a:cubicBezTo>
                    <a:pt x="178" y="8"/>
                    <a:pt x="182" y="11"/>
                    <a:pt x="188" y="8"/>
                  </a:cubicBezTo>
                  <a:cubicBezTo>
                    <a:pt x="190" y="6"/>
                    <a:pt x="193" y="7"/>
                    <a:pt x="196" y="6"/>
                  </a:cubicBezTo>
                  <a:cubicBezTo>
                    <a:pt x="198" y="6"/>
                    <a:pt x="197" y="4"/>
                    <a:pt x="197" y="2"/>
                  </a:cubicBezTo>
                  <a:cubicBezTo>
                    <a:pt x="200" y="2"/>
                    <a:pt x="202" y="2"/>
                    <a:pt x="204" y="2"/>
                  </a:cubicBezTo>
                  <a:cubicBezTo>
                    <a:pt x="206" y="2"/>
                    <a:pt x="207" y="1"/>
                    <a:pt x="209" y="1"/>
                  </a:cubicBezTo>
                  <a:cubicBezTo>
                    <a:pt x="212" y="1"/>
                    <a:pt x="215" y="3"/>
                    <a:pt x="221" y="2"/>
                  </a:cubicBezTo>
                  <a:cubicBezTo>
                    <a:pt x="225" y="1"/>
                    <a:pt x="234" y="0"/>
                    <a:pt x="242" y="1"/>
                  </a:cubicBezTo>
                  <a:cubicBezTo>
                    <a:pt x="245" y="1"/>
                    <a:pt x="245" y="2"/>
                    <a:pt x="247" y="2"/>
                  </a:cubicBezTo>
                  <a:cubicBezTo>
                    <a:pt x="255" y="4"/>
                    <a:pt x="262" y="1"/>
                    <a:pt x="262" y="8"/>
                  </a:cubicBezTo>
                  <a:cubicBezTo>
                    <a:pt x="266" y="9"/>
                    <a:pt x="266" y="6"/>
                    <a:pt x="269" y="6"/>
                  </a:cubicBezTo>
                  <a:cubicBezTo>
                    <a:pt x="269" y="11"/>
                    <a:pt x="274" y="10"/>
                    <a:pt x="276" y="12"/>
                  </a:cubicBezTo>
                  <a:cubicBezTo>
                    <a:pt x="280" y="13"/>
                    <a:pt x="280" y="10"/>
                    <a:pt x="283" y="10"/>
                  </a:cubicBezTo>
                  <a:cubicBezTo>
                    <a:pt x="282" y="15"/>
                    <a:pt x="289" y="12"/>
                    <a:pt x="291" y="13"/>
                  </a:cubicBezTo>
                  <a:cubicBezTo>
                    <a:pt x="289" y="16"/>
                    <a:pt x="289" y="14"/>
                    <a:pt x="290" y="19"/>
                  </a:cubicBezTo>
                  <a:cubicBezTo>
                    <a:pt x="288" y="17"/>
                    <a:pt x="287" y="18"/>
                    <a:pt x="287" y="20"/>
                  </a:cubicBezTo>
                  <a:cubicBezTo>
                    <a:pt x="272" y="21"/>
                    <a:pt x="254" y="22"/>
                    <a:pt x="244" y="23"/>
                  </a:cubicBezTo>
                  <a:cubicBezTo>
                    <a:pt x="243" y="23"/>
                    <a:pt x="242" y="24"/>
                    <a:pt x="242" y="24"/>
                  </a:cubicBezTo>
                  <a:cubicBezTo>
                    <a:pt x="241" y="24"/>
                    <a:pt x="242" y="23"/>
                    <a:pt x="242" y="23"/>
                  </a:cubicBezTo>
                  <a:cubicBezTo>
                    <a:pt x="243" y="22"/>
                    <a:pt x="240" y="21"/>
                    <a:pt x="240" y="22"/>
                  </a:cubicBezTo>
                  <a:cubicBezTo>
                    <a:pt x="239" y="22"/>
                    <a:pt x="240" y="24"/>
                    <a:pt x="240" y="24"/>
                  </a:cubicBezTo>
                  <a:cubicBezTo>
                    <a:pt x="237" y="25"/>
                    <a:pt x="234" y="24"/>
                    <a:pt x="232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45" name="Freeform 82">
              <a:extLst>
                <a:ext uri="{FF2B5EF4-FFF2-40B4-BE49-F238E27FC236}">
                  <a16:creationId xmlns:a16="http://schemas.microsoft.com/office/drawing/2014/main" id="{DDBCD820-5596-8EE9-BF18-173703097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9" y="987"/>
              <a:ext cx="400" cy="218"/>
            </a:xfrm>
            <a:custGeom>
              <a:avLst/>
              <a:gdLst>
                <a:gd name="T0" fmla="*/ 158 w 169"/>
                <a:gd name="T1" fmla="*/ 9 h 92"/>
                <a:gd name="T2" fmla="*/ 168 w 169"/>
                <a:gd name="T3" fmla="*/ 15 h 92"/>
                <a:gd name="T4" fmla="*/ 164 w 169"/>
                <a:gd name="T5" fmla="*/ 17 h 92"/>
                <a:gd name="T6" fmla="*/ 157 w 169"/>
                <a:gd name="T7" fmla="*/ 20 h 92"/>
                <a:gd name="T8" fmla="*/ 137 w 169"/>
                <a:gd name="T9" fmla="*/ 24 h 92"/>
                <a:gd name="T10" fmla="*/ 145 w 169"/>
                <a:gd name="T11" fmla="*/ 27 h 92"/>
                <a:gd name="T12" fmla="*/ 128 w 169"/>
                <a:gd name="T13" fmla="*/ 34 h 92"/>
                <a:gd name="T14" fmla="*/ 123 w 169"/>
                <a:gd name="T15" fmla="*/ 37 h 92"/>
                <a:gd name="T16" fmla="*/ 114 w 169"/>
                <a:gd name="T17" fmla="*/ 41 h 92"/>
                <a:gd name="T18" fmla="*/ 100 w 169"/>
                <a:gd name="T19" fmla="*/ 47 h 92"/>
                <a:gd name="T20" fmla="*/ 96 w 169"/>
                <a:gd name="T21" fmla="*/ 51 h 92"/>
                <a:gd name="T22" fmla="*/ 86 w 169"/>
                <a:gd name="T23" fmla="*/ 52 h 92"/>
                <a:gd name="T24" fmla="*/ 92 w 169"/>
                <a:gd name="T25" fmla="*/ 61 h 92"/>
                <a:gd name="T26" fmla="*/ 82 w 169"/>
                <a:gd name="T27" fmla="*/ 68 h 92"/>
                <a:gd name="T28" fmla="*/ 75 w 169"/>
                <a:gd name="T29" fmla="*/ 72 h 92"/>
                <a:gd name="T30" fmla="*/ 63 w 169"/>
                <a:gd name="T31" fmla="*/ 81 h 92"/>
                <a:gd name="T32" fmla="*/ 67 w 169"/>
                <a:gd name="T33" fmla="*/ 88 h 92"/>
                <a:gd name="T34" fmla="*/ 55 w 169"/>
                <a:gd name="T35" fmla="*/ 90 h 92"/>
                <a:gd name="T36" fmla="*/ 34 w 169"/>
                <a:gd name="T37" fmla="*/ 86 h 92"/>
                <a:gd name="T38" fmla="*/ 27 w 169"/>
                <a:gd name="T39" fmla="*/ 88 h 92"/>
                <a:gd name="T40" fmla="*/ 18 w 169"/>
                <a:gd name="T41" fmla="*/ 81 h 92"/>
                <a:gd name="T42" fmla="*/ 27 w 169"/>
                <a:gd name="T43" fmla="*/ 72 h 92"/>
                <a:gd name="T44" fmla="*/ 39 w 169"/>
                <a:gd name="T45" fmla="*/ 72 h 92"/>
                <a:gd name="T46" fmla="*/ 19 w 169"/>
                <a:gd name="T47" fmla="*/ 68 h 92"/>
                <a:gd name="T48" fmla="*/ 30 w 169"/>
                <a:gd name="T49" fmla="*/ 59 h 92"/>
                <a:gd name="T50" fmla="*/ 40 w 169"/>
                <a:gd name="T51" fmla="*/ 59 h 92"/>
                <a:gd name="T52" fmla="*/ 40 w 169"/>
                <a:gd name="T53" fmla="*/ 54 h 92"/>
                <a:gd name="T54" fmla="*/ 37 w 169"/>
                <a:gd name="T55" fmla="*/ 47 h 92"/>
                <a:gd name="T56" fmla="*/ 30 w 169"/>
                <a:gd name="T57" fmla="*/ 44 h 92"/>
                <a:gd name="T58" fmla="*/ 46 w 169"/>
                <a:gd name="T59" fmla="*/ 43 h 92"/>
                <a:gd name="T60" fmla="*/ 51 w 169"/>
                <a:gd name="T61" fmla="*/ 40 h 92"/>
                <a:gd name="T62" fmla="*/ 63 w 169"/>
                <a:gd name="T63" fmla="*/ 31 h 92"/>
                <a:gd name="T64" fmla="*/ 39 w 169"/>
                <a:gd name="T65" fmla="*/ 36 h 92"/>
                <a:gd name="T66" fmla="*/ 22 w 169"/>
                <a:gd name="T67" fmla="*/ 31 h 92"/>
                <a:gd name="T68" fmla="*/ 5 w 169"/>
                <a:gd name="T69" fmla="*/ 27 h 92"/>
                <a:gd name="T70" fmla="*/ 2 w 169"/>
                <a:gd name="T71" fmla="*/ 19 h 92"/>
                <a:gd name="T72" fmla="*/ 30 w 169"/>
                <a:gd name="T73" fmla="*/ 12 h 92"/>
                <a:gd name="T74" fmla="*/ 50 w 169"/>
                <a:gd name="T75" fmla="*/ 8 h 92"/>
                <a:gd name="T76" fmla="*/ 74 w 169"/>
                <a:gd name="T77" fmla="*/ 3 h 92"/>
                <a:gd name="T78" fmla="*/ 98 w 169"/>
                <a:gd name="T79" fmla="*/ 2 h 92"/>
                <a:gd name="T80" fmla="*/ 110 w 169"/>
                <a:gd name="T81" fmla="*/ 2 h 92"/>
                <a:gd name="T82" fmla="*/ 134 w 169"/>
                <a:gd name="T83" fmla="*/ 2 h 92"/>
                <a:gd name="T84" fmla="*/ 158 w 169"/>
                <a:gd name="T85" fmla="*/ 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9" h="92">
                  <a:moveTo>
                    <a:pt x="158" y="3"/>
                  </a:moveTo>
                  <a:cubicBezTo>
                    <a:pt x="156" y="6"/>
                    <a:pt x="158" y="5"/>
                    <a:pt x="158" y="9"/>
                  </a:cubicBezTo>
                  <a:cubicBezTo>
                    <a:pt x="162" y="9"/>
                    <a:pt x="165" y="9"/>
                    <a:pt x="169" y="9"/>
                  </a:cubicBezTo>
                  <a:cubicBezTo>
                    <a:pt x="169" y="12"/>
                    <a:pt x="167" y="12"/>
                    <a:pt x="168" y="15"/>
                  </a:cubicBezTo>
                  <a:cubicBezTo>
                    <a:pt x="167" y="15"/>
                    <a:pt x="164" y="14"/>
                    <a:pt x="164" y="15"/>
                  </a:cubicBezTo>
                  <a:cubicBezTo>
                    <a:pt x="163" y="15"/>
                    <a:pt x="164" y="17"/>
                    <a:pt x="164" y="17"/>
                  </a:cubicBezTo>
                  <a:cubicBezTo>
                    <a:pt x="161" y="19"/>
                    <a:pt x="158" y="19"/>
                    <a:pt x="158" y="17"/>
                  </a:cubicBezTo>
                  <a:cubicBezTo>
                    <a:pt x="156" y="17"/>
                    <a:pt x="157" y="20"/>
                    <a:pt x="157" y="20"/>
                  </a:cubicBezTo>
                  <a:cubicBezTo>
                    <a:pt x="155" y="21"/>
                    <a:pt x="151" y="19"/>
                    <a:pt x="151" y="22"/>
                  </a:cubicBezTo>
                  <a:cubicBezTo>
                    <a:pt x="146" y="21"/>
                    <a:pt x="140" y="20"/>
                    <a:pt x="137" y="24"/>
                  </a:cubicBezTo>
                  <a:cubicBezTo>
                    <a:pt x="138" y="28"/>
                    <a:pt x="144" y="24"/>
                    <a:pt x="145" y="23"/>
                  </a:cubicBezTo>
                  <a:cubicBezTo>
                    <a:pt x="147" y="24"/>
                    <a:pt x="145" y="25"/>
                    <a:pt x="145" y="27"/>
                  </a:cubicBezTo>
                  <a:cubicBezTo>
                    <a:pt x="140" y="27"/>
                    <a:pt x="137" y="29"/>
                    <a:pt x="133" y="30"/>
                  </a:cubicBezTo>
                  <a:cubicBezTo>
                    <a:pt x="131" y="31"/>
                    <a:pt x="129" y="32"/>
                    <a:pt x="128" y="34"/>
                  </a:cubicBezTo>
                  <a:cubicBezTo>
                    <a:pt x="127" y="35"/>
                    <a:pt x="125" y="34"/>
                    <a:pt x="124" y="34"/>
                  </a:cubicBezTo>
                  <a:cubicBezTo>
                    <a:pt x="123" y="35"/>
                    <a:pt x="124" y="36"/>
                    <a:pt x="123" y="37"/>
                  </a:cubicBezTo>
                  <a:cubicBezTo>
                    <a:pt x="121" y="38"/>
                    <a:pt x="119" y="36"/>
                    <a:pt x="119" y="38"/>
                  </a:cubicBezTo>
                  <a:cubicBezTo>
                    <a:pt x="119" y="40"/>
                    <a:pt x="115" y="39"/>
                    <a:pt x="114" y="41"/>
                  </a:cubicBezTo>
                  <a:cubicBezTo>
                    <a:pt x="114" y="44"/>
                    <a:pt x="111" y="42"/>
                    <a:pt x="109" y="44"/>
                  </a:cubicBezTo>
                  <a:cubicBezTo>
                    <a:pt x="107" y="46"/>
                    <a:pt x="104" y="45"/>
                    <a:pt x="100" y="47"/>
                  </a:cubicBezTo>
                  <a:cubicBezTo>
                    <a:pt x="100" y="47"/>
                    <a:pt x="101" y="48"/>
                    <a:pt x="99" y="48"/>
                  </a:cubicBezTo>
                  <a:cubicBezTo>
                    <a:pt x="96" y="48"/>
                    <a:pt x="98" y="49"/>
                    <a:pt x="96" y="51"/>
                  </a:cubicBezTo>
                  <a:cubicBezTo>
                    <a:pt x="96" y="51"/>
                    <a:pt x="95" y="51"/>
                    <a:pt x="95" y="51"/>
                  </a:cubicBezTo>
                  <a:cubicBezTo>
                    <a:pt x="94" y="51"/>
                    <a:pt x="91" y="54"/>
                    <a:pt x="86" y="52"/>
                  </a:cubicBezTo>
                  <a:cubicBezTo>
                    <a:pt x="87" y="54"/>
                    <a:pt x="92" y="55"/>
                    <a:pt x="86" y="55"/>
                  </a:cubicBezTo>
                  <a:cubicBezTo>
                    <a:pt x="87" y="58"/>
                    <a:pt x="93" y="56"/>
                    <a:pt x="92" y="61"/>
                  </a:cubicBezTo>
                  <a:cubicBezTo>
                    <a:pt x="89" y="58"/>
                    <a:pt x="89" y="61"/>
                    <a:pt x="89" y="65"/>
                  </a:cubicBezTo>
                  <a:cubicBezTo>
                    <a:pt x="86" y="61"/>
                    <a:pt x="85" y="66"/>
                    <a:pt x="82" y="68"/>
                  </a:cubicBezTo>
                  <a:cubicBezTo>
                    <a:pt x="79" y="70"/>
                    <a:pt x="76" y="68"/>
                    <a:pt x="74" y="71"/>
                  </a:cubicBezTo>
                  <a:cubicBezTo>
                    <a:pt x="73" y="72"/>
                    <a:pt x="75" y="72"/>
                    <a:pt x="75" y="72"/>
                  </a:cubicBezTo>
                  <a:cubicBezTo>
                    <a:pt x="75" y="73"/>
                    <a:pt x="70" y="74"/>
                    <a:pt x="74" y="75"/>
                  </a:cubicBezTo>
                  <a:cubicBezTo>
                    <a:pt x="72" y="79"/>
                    <a:pt x="64" y="76"/>
                    <a:pt x="63" y="81"/>
                  </a:cubicBezTo>
                  <a:cubicBezTo>
                    <a:pt x="65" y="83"/>
                    <a:pt x="69" y="84"/>
                    <a:pt x="74" y="83"/>
                  </a:cubicBezTo>
                  <a:cubicBezTo>
                    <a:pt x="75" y="88"/>
                    <a:pt x="67" y="84"/>
                    <a:pt x="67" y="88"/>
                  </a:cubicBezTo>
                  <a:cubicBezTo>
                    <a:pt x="67" y="90"/>
                    <a:pt x="65" y="88"/>
                    <a:pt x="64" y="88"/>
                  </a:cubicBezTo>
                  <a:cubicBezTo>
                    <a:pt x="61" y="88"/>
                    <a:pt x="59" y="92"/>
                    <a:pt x="55" y="90"/>
                  </a:cubicBezTo>
                  <a:cubicBezTo>
                    <a:pt x="55" y="89"/>
                    <a:pt x="52" y="89"/>
                    <a:pt x="53" y="86"/>
                  </a:cubicBezTo>
                  <a:cubicBezTo>
                    <a:pt x="46" y="85"/>
                    <a:pt x="41" y="88"/>
                    <a:pt x="34" y="86"/>
                  </a:cubicBezTo>
                  <a:cubicBezTo>
                    <a:pt x="34" y="86"/>
                    <a:pt x="33" y="85"/>
                    <a:pt x="33" y="85"/>
                  </a:cubicBezTo>
                  <a:cubicBezTo>
                    <a:pt x="31" y="85"/>
                    <a:pt x="30" y="87"/>
                    <a:pt x="27" y="88"/>
                  </a:cubicBezTo>
                  <a:cubicBezTo>
                    <a:pt x="21" y="89"/>
                    <a:pt x="15" y="86"/>
                    <a:pt x="8" y="85"/>
                  </a:cubicBezTo>
                  <a:cubicBezTo>
                    <a:pt x="10" y="82"/>
                    <a:pt x="13" y="80"/>
                    <a:pt x="18" y="81"/>
                  </a:cubicBezTo>
                  <a:cubicBezTo>
                    <a:pt x="21" y="80"/>
                    <a:pt x="18" y="74"/>
                    <a:pt x="20" y="73"/>
                  </a:cubicBezTo>
                  <a:cubicBezTo>
                    <a:pt x="24" y="75"/>
                    <a:pt x="24" y="72"/>
                    <a:pt x="27" y="72"/>
                  </a:cubicBezTo>
                  <a:cubicBezTo>
                    <a:pt x="27" y="77"/>
                    <a:pt x="33" y="76"/>
                    <a:pt x="37" y="76"/>
                  </a:cubicBezTo>
                  <a:cubicBezTo>
                    <a:pt x="40" y="76"/>
                    <a:pt x="36" y="74"/>
                    <a:pt x="39" y="72"/>
                  </a:cubicBezTo>
                  <a:cubicBezTo>
                    <a:pt x="38" y="69"/>
                    <a:pt x="30" y="73"/>
                    <a:pt x="33" y="67"/>
                  </a:cubicBezTo>
                  <a:cubicBezTo>
                    <a:pt x="27" y="68"/>
                    <a:pt x="25" y="70"/>
                    <a:pt x="19" y="68"/>
                  </a:cubicBezTo>
                  <a:cubicBezTo>
                    <a:pt x="20" y="65"/>
                    <a:pt x="23" y="64"/>
                    <a:pt x="26" y="64"/>
                  </a:cubicBezTo>
                  <a:cubicBezTo>
                    <a:pt x="27" y="62"/>
                    <a:pt x="29" y="61"/>
                    <a:pt x="30" y="59"/>
                  </a:cubicBezTo>
                  <a:cubicBezTo>
                    <a:pt x="32" y="60"/>
                    <a:pt x="33" y="59"/>
                    <a:pt x="33" y="58"/>
                  </a:cubicBezTo>
                  <a:cubicBezTo>
                    <a:pt x="36" y="58"/>
                    <a:pt x="38" y="58"/>
                    <a:pt x="40" y="59"/>
                  </a:cubicBezTo>
                  <a:cubicBezTo>
                    <a:pt x="42" y="59"/>
                    <a:pt x="44" y="57"/>
                    <a:pt x="44" y="55"/>
                  </a:cubicBezTo>
                  <a:cubicBezTo>
                    <a:pt x="44" y="53"/>
                    <a:pt x="41" y="55"/>
                    <a:pt x="40" y="54"/>
                  </a:cubicBezTo>
                  <a:cubicBezTo>
                    <a:pt x="40" y="53"/>
                    <a:pt x="39" y="50"/>
                    <a:pt x="39" y="50"/>
                  </a:cubicBezTo>
                  <a:cubicBezTo>
                    <a:pt x="38" y="49"/>
                    <a:pt x="37" y="48"/>
                    <a:pt x="37" y="47"/>
                  </a:cubicBezTo>
                  <a:cubicBezTo>
                    <a:pt x="36" y="48"/>
                    <a:pt x="35" y="48"/>
                    <a:pt x="33" y="48"/>
                  </a:cubicBezTo>
                  <a:cubicBezTo>
                    <a:pt x="34" y="45"/>
                    <a:pt x="33" y="44"/>
                    <a:pt x="30" y="44"/>
                  </a:cubicBezTo>
                  <a:cubicBezTo>
                    <a:pt x="32" y="42"/>
                    <a:pt x="33" y="39"/>
                    <a:pt x="37" y="40"/>
                  </a:cubicBezTo>
                  <a:cubicBezTo>
                    <a:pt x="41" y="40"/>
                    <a:pt x="40" y="45"/>
                    <a:pt x="46" y="43"/>
                  </a:cubicBezTo>
                  <a:cubicBezTo>
                    <a:pt x="45" y="44"/>
                    <a:pt x="46" y="45"/>
                    <a:pt x="47" y="45"/>
                  </a:cubicBezTo>
                  <a:cubicBezTo>
                    <a:pt x="52" y="47"/>
                    <a:pt x="49" y="41"/>
                    <a:pt x="51" y="40"/>
                  </a:cubicBezTo>
                  <a:cubicBezTo>
                    <a:pt x="58" y="38"/>
                    <a:pt x="65" y="36"/>
                    <a:pt x="68" y="31"/>
                  </a:cubicBezTo>
                  <a:cubicBezTo>
                    <a:pt x="68" y="28"/>
                    <a:pt x="66" y="33"/>
                    <a:pt x="63" y="31"/>
                  </a:cubicBezTo>
                  <a:cubicBezTo>
                    <a:pt x="60" y="33"/>
                    <a:pt x="57" y="33"/>
                    <a:pt x="55" y="36"/>
                  </a:cubicBezTo>
                  <a:cubicBezTo>
                    <a:pt x="52" y="34"/>
                    <a:pt x="45" y="36"/>
                    <a:pt x="39" y="36"/>
                  </a:cubicBezTo>
                  <a:cubicBezTo>
                    <a:pt x="35" y="35"/>
                    <a:pt x="33" y="33"/>
                    <a:pt x="29" y="36"/>
                  </a:cubicBezTo>
                  <a:cubicBezTo>
                    <a:pt x="28" y="31"/>
                    <a:pt x="24" y="36"/>
                    <a:pt x="22" y="31"/>
                  </a:cubicBezTo>
                  <a:cubicBezTo>
                    <a:pt x="20" y="34"/>
                    <a:pt x="16" y="30"/>
                    <a:pt x="11" y="31"/>
                  </a:cubicBezTo>
                  <a:cubicBezTo>
                    <a:pt x="12" y="27"/>
                    <a:pt x="6" y="29"/>
                    <a:pt x="5" y="27"/>
                  </a:cubicBezTo>
                  <a:cubicBezTo>
                    <a:pt x="4" y="23"/>
                    <a:pt x="8" y="25"/>
                    <a:pt x="9" y="23"/>
                  </a:cubicBezTo>
                  <a:cubicBezTo>
                    <a:pt x="9" y="19"/>
                    <a:pt x="0" y="25"/>
                    <a:pt x="2" y="19"/>
                  </a:cubicBezTo>
                  <a:cubicBezTo>
                    <a:pt x="8" y="17"/>
                    <a:pt x="19" y="16"/>
                    <a:pt x="29" y="15"/>
                  </a:cubicBezTo>
                  <a:cubicBezTo>
                    <a:pt x="30" y="15"/>
                    <a:pt x="30" y="13"/>
                    <a:pt x="30" y="12"/>
                  </a:cubicBezTo>
                  <a:cubicBezTo>
                    <a:pt x="38" y="13"/>
                    <a:pt x="43" y="10"/>
                    <a:pt x="47" y="12"/>
                  </a:cubicBezTo>
                  <a:cubicBezTo>
                    <a:pt x="48" y="11"/>
                    <a:pt x="49" y="9"/>
                    <a:pt x="50" y="8"/>
                  </a:cubicBezTo>
                  <a:cubicBezTo>
                    <a:pt x="58" y="7"/>
                    <a:pt x="66" y="5"/>
                    <a:pt x="72" y="6"/>
                  </a:cubicBezTo>
                  <a:cubicBezTo>
                    <a:pt x="74" y="6"/>
                    <a:pt x="73" y="4"/>
                    <a:pt x="74" y="3"/>
                  </a:cubicBezTo>
                  <a:cubicBezTo>
                    <a:pt x="79" y="4"/>
                    <a:pt x="87" y="2"/>
                    <a:pt x="91" y="5"/>
                  </a:cubicBezTo>
                  <a:cubicBezTo>
                    <a:pt x="91" y="2"/>
                    <a:pt x="97" y="5"/>
                    <a:pt x="98" y="2"/>
                  </a:cubicBezTo>
                  <a:cubicBezTo>
                    <a:pt x="101" y="3"/>
                    <a:pt x="106" y="4"/>
                    <a:pt x="112" y="3"/>
                  </a:cubicBezTo>
                  <a:cubicBezTo>
                    <a:pt x="112" y="2"/>
                    <a:pt x="111" y="2"/>
                    <a:pt x="110" y="2"/>
                  </a:cubicBezTo>
                  <a:cubicBezTo>
                    <a:pt x="110" y="0"/>
                    <a:pt x="112" y="1"/>
                    <a:pt x="112" y="2"/>
                  </a:cubicBezTo>
                  <a:cubicBezTo>
                    <a:pt x="118" y="3"/>
                    <a:pt x="128" y="1"/>
                    <a:pt x="134" y="2"/>
                  </a:cubicBezTo>
                  <a:cubicBezTo>
                    <a:pt x="134" y="2"/>
                    <a:pt x="134" y="5"/>
                    <a:pt x="134" y="5"/>
                  </a:cubicBezTo>
                  <a:cubicBezTo>
                    <a:pt x="145" y="5"/>
                    <a:pt x="146" y="3"/>
                    <a:pt x="158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46" name="Freeform 83">
              <a:extLst>
                <a:ext uri="{FF2B5EF4-FFF2-40B4-BE49-F238E27FC236}">
                  <a16:creationId xmlns:a16="http://schemas.microsoft.com/office/drawing/2014/main" id="{0DB4AD09-10A7-1F5F-00CC-623540227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" y="1070"/>
              <a:ext cx="115" cy="40"/>
            </a:xfrm>
            <a:custGeom>
              <a:avLst/>
              <a:gdLst>
                <a:gd name="T0" fmla="*/ 13 w 49"/>
                <a:gd name="T1" fmla="*/ 2 h 17"/>
                <a:gd name="T2" fmla="*/ 13 w 49"/>
                <a:gd name="T3" fmla="*/ 3 h 17"/>
                <a:gd name="T4" fmla="*/ 17 w 49"/>
                <a:gd name="T5" fmla="*/ 8 h 17"/>
                <a:gd name="T6" fmla="*/ 22 w 49"/>
                <a:gd name="T7" fmla="*/ 5 h 17"/>
                <a:gd name="T8" fmla="*/ 29 w 49"/>
                <a:gd name="T9" fmla="*/ 8 h 17"/>
                <a:gd name="T10" fmla="*/ 41 w 49"/>
                <a:gd name="T11" fmla="*/ 5 h 17"/>
                <a:gd name="T12" fmla="*/ 47 w 49"/>
                <a:gd name="T13" fmla="*/ 8 h 17"/>
                <a:gd name="T14" fmla="*/ 44 w 49"/>
                <a:gd name="T15" fmla="*/ 13 h 17"/>
                <a:gd name="T16" fmla="*/ 31 w 49"/>
                <a:gd name="T17" fmla="*/ 15 h 17"/>
                <a:gd name="T18" fmla="*/ 23 w 49"/>
                <a:gd name="T19" fmla="*/ 17 h 17"/>
                <a:gd name="T20" fmla="*/ 9 w 49"/>
                <a:gd name="T21" fmla="*/ 8 h 17"/>
                <a:gd name="T22" fmla="*/ 2 w 49"/>
                <a:gd name="T23" fmla="*/ 6 h 17"/>
                <a:gd name="T24" fmla="*/ 13 w 49"/>
                <a:gd name="T25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17">
                  <a:moveTo>
                    <a:pt x="13" y="2"/>
                  </a:moveTo>
                  <a:cubicBezTo>
                    <a:pt x="15" y="2"/>
                    <a:pt x="14" y="3"/>
                    <a:pt x="13" y="3"/>
                  </a:cubicBezTo>
                  <a:cubicBezTo>
                    <a:pt x="13" y="7"/>
                    <a:pt x="19" y="3"/>
                    <a:pt x="17" y="8"/>
                  </a:cubicBezTo>
                  <a:cubicBezTo>
                    <a:pt x="20" y="8"/>
                    <a:pt x="19" y="5"/>
                    <a:pt x="22" y="5"/>
                  </a:cubicBezTo>
                  <a:cubicBezTo>
                    <a:pt x="25" y="8"/>
                    <a:pt x="28" y="2"/>
                    <a:pt x="29" y="8"/>
                  </a:cubicBezTo>
                  <a:cubicBezTo>
                    <a:pt x="32" y="6"/>
                    <a:pt x="37" y="6"/>
                    <a:pt x="41" y="5"/>
                  </a:cubicBezTo>
                  <a:cubicBezTo>
                    <a:pt x="40" y="9"/>
                    <a:pt x="48" y="4"/>
                    <a:pt x="47" y="8"/>
                  </a:cubicBezTo>
                  <a:cubicBezTo>
                    <a:pt x="49" y="12"/>
                    <a:pt x="38" y="10"/>
                    <a:pt x="44" y="13"/>
                  </a:cubicBezTo>
                  <a:cubicBezTo>
                    <a:pt x="42" y="16"/>
                    <a:pt x="35" y="14"/>
                    <a:pt x="31" y="15"/>
                  </a:cubicBezTo>
                  <a:cubicBezTo>
                    <a:pt x="28" y="15"/>
                    <a:pt x="26" y="16"/>
                    <a:pt x="23" y="17"/>
                  </a:cubicBezTo>
                  <a:cubicBezTo>
                    <a:pt x="17" y="15"/>
                    <a:pt x="12" y="13"/>
                    <a:pt x="9" y="8"/>
                  </a:cubicBezTo>
                  <a:cubicBezTo>
                    <a:pt x="7" y="7"/>
                    <a:pt x="2" y="9"/>
                    <a:pt x="2" y="6"/>
                  </a:cubicBezTo>
                  <a:cubicBezTo>
                    <a:pt x="0" y="0"/>
                    <a:pt x="12" y="6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47" name="Freeform 84">
              <a:extLst>
                <a:ext uri="{FF2B5EF4-FFF2-40B4-BE49-F238E27FC236}">
                  <a16:creationId xmlns:a16="http://schemas.microsoft.com/office/drawing/2014/main" id="{0927618D-51C1-45CA-97A1-581DDEDC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2" y="1127"/>
              <a:ext cx="52" cy="14"/>
            </a:xfrm>
            <a:custGeom>
              <a:avLst/>
              <a:gdLst>
                <a:gd name="T0" fmla="*/ 21 w 22"/>
                <a:gd name="T1" fmla="*/ 0 h 6"/>
                <a:gd name="T2" fmla="*/ 13 w 22"/>
                <a:gd name="T3" fmla="*/ 5 h 6"/>
                <a:gd name="T4" fmla="*/ 10 w 22"/>
                <a:gd name="T5" fmla="*/ 6 h 6"/>
                <a:gd name="T6" fmla="*/ 5 w 22"/>
                <a:gd name="T7" fmla="*/ 6 h 6"/>
                <a:gd name="T8" fmla="*/ 7 w 22"/>
                <a:gd name="T9" fmla="*/ 2 h 6"/>
                <a:gd name="T10" fmla="*/ 21 w 2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6">
                  <a:moveTo>
                    <a:pt x="21" y="0"/>
                  </a:moveTo>
                  <a:cubicBezTo>
                    <a:pt x="22" y="5"/>
                    <a:pt x="16" y="4"/>
                    <a:pt x="13" y="5"/>
                  </a:cubicBezTo>
                  <a:cubicBezTo>
                    <a:pt x="12" y="5"/>
                    <a:pt x="12" y="6"/>
                    <a:pt x="10" y="6"/>
                  </a:cubicBezTo>
                  <a:cubicBezTo>
                    <a:pt x="8" y="6"/>
                    <a:pt x="5" y="4"/>
                    <a:pt x="5" y="6"/>
                  </a:cubicBezTo>
                  <a:cubicBezTo>
                    <a:pt x="0" y="6"/>
                    <a:pt x="7" y="2"/>
                    <a:pt x="7" y="2"/>
                  </a:cubicBezTo>
                  <a:cubicBezTo>
                    <a:pt x="10" y="5"/>
                    <a:pt x="16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48" name="Freeform 85">
              <a:extLst>
                <a:ext uri="{FF2B5EF4-FFF2-40B4-BE49-F238E27FC236}">
                  <a16:creationId xmlns:a16="http://schemas.microsoft.com/office/drawing/2014/main" id="{AE280844-7429-E427-49CF-4BB8F9710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" y="1127"/>
              <a:ext cx="48" cy="31"/>
            </a:xfrm>
            <a:custGeom>
              <a:avLst/>
              <a:gdLst>
                <a:gd name="T0" fmla="*/ 10 w 20"/>
                <a:gd name="T1" fmla="*/ 0 h 13"/>
                <a:gd name="T2" fmla="*/ 7 w 20"/>
                <a:gd name="T3" fmla="*/ 2 h 13"/>
                <a:gd name="T4" fmla="*/ 14 w 20"/>
                <a:gd name="T5" fmla="*/ 6 h 13"/>
                <a:gd name="T6" fmla="*/ 17 w 20"/>
                <a:gd name="T7" fmla="*/ 5 h 13"/>
                <a:gd name="T8" fmla="*/ 8 w 20"/>
                <a:gd name="T9" fmla="*/ 13 h 13"/>
                <a:gd name="T10" fmla="*/ 0 w 20"/>
                <a:gd name="T11" fmla="*/ 3 h 13"/>
                <a:gd name="T12" fmla="*/ 10 w 20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3">
                  <a:moveTo>
                    <a:pt x="10" y="0"/>
                  </a:moveTo>
                  <a:cubicBezTo>
                    <a:pt x="9" y="2"/>
                    <a:pt x="8" y="2"/>
                    <a:pt x="7" y="2"/>
                  </a:cubicBezTo>
                  <a:cubicBezTo>
                    <a:pt x="6" y="6"/>
                    <a:pt x="16" y="0"/>
                    <a:pt x="14" y="6"/>
                  </a:cubicBezTo>
                  <a:cubicBezTo>
                    <a:pt x="15" y="6"/>
                    <a:pt x="16" y="6"/>
                    <a:pt x="17" y="5"/>
                  </a:cubicBezTo>
                  <a:cubicBezTo>
                    <a:pt x="20" y="9"/>
                    <a:pt x="9" y="9"/>
                    <a:pt x="8" y="13"/>
                  </a:cubicBezTo>
                  <a:cubicBezTo>
                    <a:pt x="5" y="11"/>
                    <a:pt x="5" y="4"/>
                    <a:pt x="0" y="3"/>
                  </a:cubicBezTo>
                  <a:cubicBezTo>
                    <a:pt x="1" y="1"/>
                    <a:pt x="7" y="2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49" name="Freeform 86">
              <a:extLst>
                <a:ext uri="{FF2B5EF4-FFF2-40B4-BE49-F238E27FC236}">
                  <a16:creationId xmlns:a16="http://schemas.microsoft.com/office/drawing/2014/main" id="{25C97A9C-1CC3-7716-1135-D608707B92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1" y="1162"/>
              <a:ext cx="2804" cy="1844"/>
            </a:xfrm>
            <a:custGeom>
              <a:avLst/>
              <a:gdLst>
                <a:gd name="T0" fmla="*/ 704 w 1185"/>
                <a:gd name="T1" fmla="*/ 54 h 778"/>
                <a:gd name="T2" fmla="*/ 832 w 1185"/>
                <a:gd name="T3" fmla="*/ 54 h 778"/>
                <a:gd name="T4" fmla="*/ 938 w 1185"/>
                <a:gd name="T5" fmla="*/ 64 h 778"/>
                <a:gd name="T6" fmla="*/ 1077 w 1185"/>
                <a:gd name="T7" fmla="*/ 86 h 778"/>
                <a:gd name="T8" fmla="*/ 1185 w 1185"/>
                <a:gd name="T9" fmla="*/ 122 h 778"/>
                <a:gd name="T10" fmla="*/ 1117 w 1185"/>
                <a:gd name="T11" fmla="*/ 138 h 778"/>
                <a:gd name="T12" fmla="*/ 1028 w 1185"/>
                <a:gd name="T13" fmla="*/ 206 h 778"/>
                <a:gd name="T14" fmla="*/ 993 w 1185"/>
                <a:gd name="T15" fmla="*/ 227 h 778"/>
                <a:gd name="T16" fmla="*/ 1039 w 1185"/>
                <a:gd name="T17" fmla="*/ 157 h 778"/>
                <a:gd name="T18" fmla="*/ 938 w 1185"/>
                <a:gd name="T19" fmla="*/ 186 h 778"/>
                <a:gd name="T20" fmla="*/ 906 w 1185"/>
                <a:gd name="T21" fmla="*/ 235 h 778"/>
                <a:gd name="T22" fmla="*/ 850 w 1185"/>
                <a:gd name="T23" fmla="*/ 312 h 778"/>
                <a:gd name="T24" fmla="*/ 814 w 1185"/>
                <a:gd name="T25" fmla="*/ 331 h 778"/>
                <a:gd name="T26" fmla="*/ 798 w 1185"/>
                <a:gd name="T27" fmla="*/ 349 h 778"/>
                <a:gd name="T28" fmla="*/ 748 w 1185"/>
                <a:gd name="T29" fmla="*/ 441 h 778"/>
                <a:gd name="T30" fmla="*/ 720 w 1185"/>
                <a:gd name="T31" fmla="*/ 507 h 778"/>
                <a:gd name="T32" fmla="*/ 673 w 1185"/>
                <a:gd name="T33" fmla="*/ 516 h 778"/>
                <a:gd name="T34" fmla="*/ 663 w 1185"/>
                <a:gd name="T35" fmla="*/ 519 h 778"/>
                <a:gd name="T36" fmla="*/ 638 w 1185"/>
                <a:gd name="T37" fmla="*/ 453 h 778"/>
                <a:gd name="T38" fmla="*/ 558 w 1185"/>
                <a:gd name="T39" fmla="*/ 495 h 778"/>
                <a:gd name="T40" fmla="*/ 501 w 1185"/>
                <a:gd name="T41" fmla="*/ 436 h 778"/>
                <a:gd name="T42" fmla="*/ 394 w 1185"/>
                <a:gd name="T43" fmla="*/ 419 h 778"/>
                <a:gd name="T44" fmla="*/ 419 w 1185"/>
                <a:gd name="T45" fmla="*/ 464 h 778"/>
                <a:gd name="T46" fmla="*/ 341 w 1185"/>
                <a:gd name="T47" fmla="*/ 468 h 778"/>
                <a:gd name="T48" fmla="*/ 294 w 1185"/>
                <a:gd name="T49" fmla="*/ 411 h 778"/>
                <a:gd name="T50" fmla="*/ 331 w 1185"/>
                <a:gd name="T51" fmla="*/ 486 h 778"/>
                <a:gd name="T52" fmla="*/ 353 w 1185"/>
                <a:gd name="T53" fmla="*/ 563 h 778"/>
                <a:gd name="T54" fmla="*/ 310 w 1185"/>
                <a:gd name="T55" fmla="*/ 676 h 778"/>
                <a:gd name="T56" fmla="*/ 265 w 1185"/>
                <a:gd name="T57" fmla="*/ 763 h 778"/>
                <a:gd name="T58" fmla="*/ 178 w 1185"/>
                <a:gd name="T59" fmla="*/ 695 h 778"/>
                <a:gd name="T60" fmla="*/ 168 w 1185"/>
                <a:gd name="T61" fmla="*/ 593 h 778"/>
                <a:gd name="T62" fmla="*/ 35 w 1185"/>
                <a:gd name="T63" fmla="*/ 528 h 778"/>
                <a:gd name="T64" fmla="*/ 4 w 1185"/>
                <a:gd name="T65" fmla="*/ 443 h 778"/>
                <a:gd name="T66" fmla="*/ 122 w 1185"/>
                <a:gd name="T67" fmla="*/ 350 h 778"/>
                <a:gd name="T68" fmla="*/ 198 w 1185"/>
                <a:gd name="T69" fmla="*/ 385 h 778"/>
                <a:gd name="T70" fmla="*/ 285 w 1185"/>
                <a:gd name="T71" fmla="*/ 385 h 778"/>
                <a:gd name="T72" fmla="*/ 233 w 1185"/>
                <a:gd name="T73" fmla="*/ 328 h 778"/>
                <a:gd name="T74" fmla="*/ 192 w 1185"/>
                <a:gd name="T75" fmla="*/ 303 h 778"/>
                <a:gd name="T76" fmla="*/ 195 w 1185"/>
                <a:gd name="T77" fmla="*/ 325 h 778"/>
                <a:gd name="T78" fmla="*/ 119 w 1185"/>
                <a:gd name="T79" fmla="*/ 307 h 778"/>
                <a:gd name="T80" fmla="*/ 87 w 1185"/>
                <a:gd name="T81" fmla="*/ 305 h 778"/>
                <a:gd name="T82" fmla="*/ 119 w 1185"/>
                <a:gd name="T83" fmla="*/ 248 h 778"/>
                <a:gd name="T84" fmla="*/ 161 w 1185"/>
                <a:gd name="T85" fmla="*/ 220 h 778"/>
                <a:gd name="T86" fmla="*/ 238 w 1185"/>
                <a:gd name="T87" fmla="*/ 186 h 778"/>
                <a:gd name="T88" fmla="*/ 236 w 1185"/>
                <a:gd name="T89" fmla="*/ 148 h 778"/>
                <a:gd name="T90" fmla="*/ 209 w 1185"/>
                <a:gd name="T91" fmla="*/ 179 h 778"/>
                <a:gd name="T92" fmla="*/ 137 w 1185"/>
                <a:gd name="T93" fmla="*/ 189 h 778"/>
                <a:gd name="T94" fmla="*/ 171 w 1185"/>
                <a:gd name="T95" fmla="*/ 126 h 778"/>
                <a:gd name="T96" fmla="*/ 266 w 1185"/>
                <a:gd name="T97" fmla="*/ 79 h 778"/>
                <a:gd name="T98" fmla="*/ 299 w 1185"/>
                <a:gd name="T99" fmla="*/ 116 h 778"/>
                <a:gd name="T100" fmla="*/ 353 w 1185"/>
                <a:gd name="T101" fmla="*/ 101 h 778"/>
                <a:gd name="T102" fmla="*/ 449 w 1185"/>
                <a:gd name="T103" fmla="*/ 95 h 778"/>
                <a:gd name="T104" fmla="*/ 496 w 1185"/>
                <a:gd name="T105" fmla="*/ 63 h 778"/>
                <a:gd name="T106" fmla="*/ 530 w 1185"/>
                <a:gd name="T107" fmla="*/ 98 h 778"/>
                <a:gd name="T108" fmla="*/ 553 w 1185"/>
                <a:gd name="T109" fmla="*/ 61 h 778"/>
                <a:gd name="T110" fmla="*/ 669 w 1185"/>
                <a:gd name="T111" fmla="*/ 14 h 778"/>
                <a:gd name="T112" fmla="*/ 280 w 1185"/>
                <a:gd name="T113" fmla="*/ 281 h 778"/>
                <a:gd name="T114" fmla="*/ 338 w 1185"/>
                <a:gd name="T115" fmla="*/ 319 h 778"/>
                <a:gd name="T116" fmla="*/ 400 w 1185"/>
                <a:gd name="T117" fmla="*/ 310 h 778"/>
                <a:gd name="T118" fmla="*/ 380 w 1185"/>
                <a:gd name="T119" fmla="*/ 339 h 778"/>
                <a:gd name="T120" fmla="*/ 282 w 1185"/>
                <a:gd name="T121" fmla="*/ 573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5" h="778">
                  <a:moveTo>
                    <a:pt x="714" y="8"/>
                  </a:moveTo>
                  <a:cubicBezTo>
                    <a:pt x="714" y="10"/>
                    <a:pt x="716" y="9"/>
                    <a:pt x="718" y="9"/>
                  </a:cubicBezTo>
                  <a:cubicBezTo>
                    <a:pt x="718" y="11"/>
                    <a:pt x="716" y="11"/>
                    <a:pt x="714" y="11"/>
                  </a:cubicBezTo>
                  <a:cubicBezTo>
                    <a:pt x="720" y="17"/>
                    <a:pt x="726" y="8"/>
                    <a:pt x="736" y="11"/>
                  </a:cubicBezTo>
                  <a:cubicBezTo>
                    <a:pt x="739" y="14"/>
                    <a:pt x="743" y="17"/>
                    <a:pt x="748" y="18"/>
                  </a:cubicBezTo>
                  <a:cubicBezTo>
                    <a:pt x="748" y="20"/>
                    <a:pt x="747" y="22"/>
                    <a:pt x="748" y="23"/>
                  </a:cubicBezTo>
                  <a:cubicBezTo>
                    <a:pt x="748" y="25"/>
                    <a:pt x="751" y="25"/>
                    <a:pt x="750" y="28"/>
                  </a:cubicBezTo>
                  <a:cubicBezTo>
                    <a:pt x="747" y="27"/>
                    <a:pt x="748" y="30"/>
                    <a:pt x="748" y="32"/>
                  </a:cubicBezTo>
                  <a:cubicBezTo>
                    <a:pt x="746" y="31"/>
                    <a:pt x="744" y="30"/>
                    <a:pt x="742" y="30"/>
                  </a:cubicBezTo>
                  <a:cubicBezTo>
                    <a:pt x="740" y="31"/>
                    <a:pt x="742" y="33"/>
                    <a:pt x="741" y="33"/>
                  </a:cubicBezTo>
                  <a:cubicBezTo>
                    <a:pt x="740" y="33"/>
                    <a:pt x="739" y="32"/>
                    <a:pt x="738" y="32"/>
                  </a:cubicBezTo>
                  <a:cubicBezTo>
                    <a:pt x="737" y="32"/>
                    <a:pt x="734" y="34"/>
                    <a:pt x="729" y="33"/>
                  </a:cubicBezTo>
                  <a:cubicBezTo>
                    <a:pt x="728" y="33"/>
                    <a:pt x="729" y="35"/>
                    <a:pt x="728" y="36"/>
                  </a:cubicBezTo>
                  <a:cubicBezTo>
                    <a:pt x="728" y="36"/>
                    <a:pt x="725" y="36"/>
                    <a:pt x="725" y="36"/>
                  </a:cubicBezTo>
                  <a:cubicBezTo>
                    <a:pt x="724" y="37"/>
                    <a:pt x="727" y="38"/>
                    <a:pt x="725" y="42"/>
                  </a:cubicBezTo>
                  <a:cubicBezTo>
                    <a:pt x="724" y="39"/>
                    <a:pt x="718" y="42"/>
                    <a:pt x="721" y="43"/>
                  </a:cubicBezTo>
                  <a:cubicBezTo>
                    <a:pt x="718" y="46"/>
                    <a:pt x="713" y="44"/>
                    <a:pt x="710" y="46"/>
                  </a:cubicBezTo>
                  <a:cubicBezTo>
                    <a:pt x="707" y="47"/>
                    <a:pt x="706" y="51"/>
                    <a:pt x="703" y="50"/>
                  </a:cubicBezTo>
                  <a:cubicBezTo>
                    <a:pt x="703" y="52"/>
                    <a:pt x="703" y="54"/>
                    <a:pt x="701" y="54"/>
                  </a:cubicBezTo>
                  <a:cubicBezTo>
                    <a:pt x="702" y="56"/>
                    <a:pt x="703" y="54"/>
                    <a:pt x="704" y="54"/>
                  </a:cubicBezTo>
                  <a:cubicBezTo>
                    <a:pt x="708" y="54"/>
                    <a:pt x="710" y="51"/>
                    <a:pt x="712" y="50"/>
                  </a:cubicBezTo>
                  <a:cubicBezTo>
                    <a:pt x="715" y="49"/>
                    <a:pt x="715" y="52"/>
                    <a:pt x="717" y="51"/>
                  </a:cubicBezTo>
                  <a:cubicBezTo>
                    <a:pt x="718" y="51"/>
                    <a:pt x="718" y="49"/>
                    <a:pt x="720" y="49"/>
                  </a:cubicBezTo>
                  <a:cubicBezTo>
                    <a:pt x="722" y="47"/>
                    <a:pt x="726" y="49"/>
                    <a:pt x="729" y="47"/>
                  </a:cubicBezTo>
                  <a:cubicBezTo>
                    <a:pt x="731" y="46"/>
                    <a:pt x="728" y="45"/>
                    <a:pt x="731" y="44"/>
                  </a:cubicBezTo>
                  <a:cubicBezTo>
                    <a:pt x="731" y="44"/>
                    <a:pt x="733" y="45"/>
                    <a:pt x="734" y="44"/>
                  </a:cubicBezTo>
                  <a:cubicBezTo>
                    <a:pt x="734" y="44"/>
                    <a:pt x="735" y="42"/>
                    <a:pt x="735" y="42"/>
                  </a:cubicBezTo>
                  <a:cubicBezTo>
                    <a:pt x="735" y="41"/>
                    <a:pt x="739" y="43"/>
                    <a:pt x="741" y="43"/>
                  </a:cubicBezTo>
                  <a:cubicBezTo>
                    <a:pt x="744" y="43"/>
                    <a:pt x="744" y="42"/>
                    <a:pt x="748" y="42"/>
                  </a:cubicBezTo>
                  <a:cubicBezTo>
                    <a:pt x="748" y="43"/>
                    <a:pt x="748" y="44"/>
                    <a:pt x="748" y="46"/>
                  </a:cubicBezTo>
                  <a:cubicBezTo>
                    <a:pt x="749" y="44"/>
                    <a:pt x="750" y="45"/>
                    <a:pt x="750" y="47"/>
                  </a:cubicBezTo>
                  <a:cubicBezTo>
                    <a:pt x="758" y="46"/>
                    <a:pt x="770" y="48"/>
                    <a:pt x="781" y="47"/>
                  </a:cubicBezTo>
                  <a:cubicBezTo>
                    <a:pt x="781" y="53"/>
                    <a:pt x="791" y="49"/>
                    <a:pt x="790" y="56"/>
                  </a:cubicBezTo>
                  <a:cubicBezTo>
                    <a:pt x="791" y="53"/>
                    <a:pt x="793" y="56"/>
                    <a:pt x="795" y="56"/>
                  </a:cubicBezTo>
                  <a:cubicBezTo>
                    <a:pt x="799" y="56"/>
                    <a:pt x="805" y="54"/>
                    <a:pt x="806" y="56"/>
                  </a:cubicBezTo>
                  <a:cubicBezTo>
                    <a:pt x="809" y="55"/>
                    <a:pt x="807" y="49"/>
                    <a:pt x="809" y="49"/>
                  </a:cubicBezTo>
                  <a:cubicBezTo>
                    <a:pt x="814" y="50"/>
                    <a:pt x="819" y="49"/>
                    <a:pt x="823" y="50"/>
                  </a:cubicBezTo>
                  <a:cubicBezTo>
                    <a:pt x="823" y="50"/>
                    <a:pt x="823" y="51"/>
                    <a:pt x="823" y="51"/>
                  </a:cubicBezTo>
                  <a:cubicBezTo>
                    <a:pt x="826" y="52"/>
                    <a:pt x="828" y="51"/>
                    <a:pt x="830" y="51"/>
                  </a:cubicBezTo>
                  <a:cubicBezTo>
                    <a:pt x="831" y="52"/>
                    <a:pt x="831" y="54"/>
                    <a:pt x="832" y="54"/>
                  </a:cubicBezTo>
                  <a:cubicBezTo>
                    <a:pt x="834" y="55"/>
                    <a:pt x="838" y="53"/>
                    <a:pt x="839" y="56"/>
                  </a:cubicBezTo>
                  <a:cubicBezTo>
                    <a:pt x="838" y="58"/>
                    <a:pt x="838" y="62"/>
                    <a:pt x="835" y="61"/>
                  </a:cubicBezTo>
                  <a:cubicBezTo>
                    <a:pt x="835" y="64"/>
                    <a:pt x="837" y="64"/>
                    <a:pt x="840" y="64"/>
                  </a:cubicBezTo>
                  <a:cubicBezTo>
                    <a:pt x="839" y="72"/>
                    <a:pt x="845" y="73"/>
                    <a:pt x="849" y="77"/>
                  </a:cubicBezTo>
                  <a:cubicBezTo>
                    <a:pt x="851" y="75"/>
                    <a:pt x="854" y="74"/>
                    <a:pt x="856" y="72"/>
                  </a:cubicBezTo>
                  <a:cubicBezTo>
                    <a:pt x="857" y="72"/>
                    <a:pt x="856" y="69"/>
                    <a:pt x="857" y="68"/>
                  </a:cubicBezTo>
                  <a:cubicBezTo>
                    <a:pt x="858" y="68"/>
                    <a:pt x="860" y="69"/>
                    <a:pt x="860" y="67"/>
                  </a:cubicBezTo>
                  <a:cubicBezTo>
                    <a:pt x="864" y="66"/>
                    <a:pt x="862" y="70"/>
                    <a:pt x="864" y="71"/>
                  </a:cubicBezTo>
                  <a:cubicBezTo>
                    <a:pt x="867" y="71"/>
                    <a:pt x="871" y="71"/>
                    <a:pt x="874" y="71"/>
                  </a:cubicBezTo>
                  <a:cubicBezTo>
                    <a:pt x="875" y="70"/>
                    <a:pt x="879" y="71"/>
                    <a:pt x="878" y="67"/>
                  </a:cubicBezTo>
                  <a:cubicBezTo>
                    <a:pt x="883" y="68"/>
                    <a:pt x="893" y="64"/>
                    <a:pt x="893" y="70"/>
                  </a:cubicBezTo>
                  <a:cubicBezTo>
                    <a:pt x="897" y="70"/>
                    <a:pt x="896" y="65"/>
                    <a:pt x="902" y="67"/>
                  </a:cubicBezTo>
                  <a:cubicBezTo>
                    <a:pt x="902" y="65"/>
                    <a:pt x="900" y="66"/>
                    <a:pt x="899" y="65"/>
                  </a:cubicBezTo>
                  <a:cubicBezTo>
                    <a:pt x="900" y="64"/>
                    <a:pt x="900" y="62"/>
                    <a:pt x="902" y="61"/>
                  </a:cubicBezTo>
                  <a:cubicBezTo>
                    <a:pt x="906" y="61"/>
                    <a:pt x="905" y="56"/>
                    <a:pt x="910" y="58"/>
                  </a:cubicBezTo>
                  <a:cubicBezTo>
                    <a:pt x="912" y="58"/>
                    <a:pt x="911" y="57"/>
                    <a:pt x="910" y="57"/>
                  </a:cubicBezTo>
                  <a:cubicBezTo>
                    <a:pt x="913" y="54"/>
                    <a:pt x="917" y="56"/>
                    <a:pt x="922" y="56"/>
                  </a:cubicBezTo>
                  <a:cubicBezTo>
                    <a:pt x="920" y="63"/>
                    <a:pt x="929" y="53"/>
                    <a:pt x="927" y="60"/>
                  </a:cubicBezTo>
                  <a:cubicBezTo>
                    <a:pt x="933" y="61"/>
                    <a:pt x="938" y="59"/>
                    <a:pt x="943" y="58"/>
                  </a:cubicBezTo>
                  <a:cubicBezTo>
                    <a:pt x="943" y="62"/>
                    <a:pt x="937" y="60"/>
                    <a:pt x="938" y="64"/>
                  </a:cubicBezTo>
                  <a:cubicBezTo>
                    <a:pt x="939" y="67"/>
                    <a:pt x="944" y="65"/>
                    <a:pt x="947" y="65"/>
                  </a:cubicBezTo>
                  <a:cubicBezTo>
                    <a:pt x="952" y="66"/>
                    <a:pt x="956" y="66"/>
                    <a:pt x="961" y="64"/>
                  </a:cubicBezTo>
                  <a:cubicBezTo>
                    <a:pt x="962" y="69"/>
                    <a:pt x="969" y="69"/>
                    <a:pt x="971" y="74"/>
                  </a:cubicBezTo>
                  <a:cubicBezTo>
                    <a:pt x="973" y="73"/>
                    <a:pt x="975" y="75"/>
                    <a:pt x="978" y="75"/>
                  </a:cubicBezTo>
                  <a:cubicBezTo>
                    <a:pt x="986" y="76"/>
                    <a:pt x="996" y="74"/>
                    <a:pt x="1004" y="75"/>
                  </a:cubicBezTo>
                  <a:cubicBezTo>
                    <a:pt x="1008" y="76"/>
                    <a:pt x="1011" y="80"/>
                    <a:pt x="1014" y="78"/>
                  </a:cubicBezTo>
                  <a:cubicBezTo>
                    <a:pt x="1014" y="80"/>
                    <a:pt x="1015" y="81"/>
                    <a:pt x="1017" y="81"/>
                  </a:cubicBezTo>
                  <a:cubicBezTo>
                    <a:pt x="1017" y="83"/>
                    <a:pt x="1017" y="85"/>
                    <a:pt x="1017" y="86"/>
                  </a:cubicBezTo>
                  <a:cubicBezTo>
                    <a:pt x="1016" y="89"/>
                    <a:pt x="1022" y="87"/>
                    <a:pt x="1023" y="88"/>
                  </a:cubicBezTo>
                  <a:cubicBezTo>
                    <a:pt x="1024" y="90"/>
                    <a:pt x="1023" y="87"/>
                    <a:pt x="1025" y="88"/>
                  </a:cubicBezTo>
                  <a:cubicBezTo>
                    <a:pt x="1026" y="88"/>
                    <a:pt x="1025" y="89"/>
                    <a:pt x="1027" y="89"/>
                  </a:cubicBezTo>
                  <a:cubicBezTo>
                    <a:pt x="1029" y="89"/>
                    <a:pt x="1044" y="91"/>
                    <a:pt x="1045" y="89"/>
                  </a:cubicBezTo>
                  <a:cubicBezTo>
                    <a:pt x="1045" y="89"/>
                    <a:pt x="1045" y="88"/>
                    <a:pt x="1045" y="88"/>
                  </a:cubicBezTo>
                  <a:cubicBezTo>
                    <a:pt x="1046" y="88"/>
                    <a:pt x="1049" y="90"/>
                    <a:pt x="1049" y="89"/>
                  </a:cubicBezTo>
                  <a:cubicBezTo>
                    <a:pt x="1050" y="88"/>
                    <a:pt x="1053" y="87"/>
                    <a:pt x="1053" y="89"/>
                  </a:cubicBezTo>
                  <a:cubicBezTo>
                    <a:pt x="1056" y="87"/>
                    <a:pt x="1060" y="86"/>
                    <a:pt x="1065" y="85"/>
                  </a:cubicBezTo>
                  <a:cubicBezTo>
                    <a:pt x="1064" y="90"/>
                    <a:pt x="1066" y="92"/>
                    <a:pt x="1066" y="95"/>
                  </a:cubicBezTo>
                  <a:cubicBezTo>
                    <a:pt x="1072" y="95"/>
                    <a:pt x="1074" y="97"/>
                    <a:pt x="1079" y="95"/>
                  </a:cubicBezTo>
                  <a:cubicBezTo>
                    <a:pt x="1079" y="93"/>
                    <a:pt x="1078" y="92"/>
                    <a:pt x="1076" y="92"/>
                  </a:cubicBezTo>
                  <a:cubicBezTo>
                    <a:pt x="1077" y="91"/>
                    <a:pt x="1077" y="89"/>
                    <a:pt x="1077" y="86"/>
                  </a:cubicBezTo>
                  <a:cubicBezTo>
                    <a:pt x="1081" y="84"/>
                    <a:pt x="1089" y="85"/>
                    <a:pt x="1091" y="88"/>
                  </a:cubicBezTo>
                  <a:cubicBezTo>
                    <a:pt x="1097" y="88"/>
                    <a:pt x="1103" y="87"/>
                    <a:pt x="1109" y="88"/>
                  </a:cubicBezTo>
                  <a:cubicBezTo>
                    <a:pt x="1112" y="88"/>
                    <a:pt x="1116" y="91"/>
                    <a:pt x="1117" y="88"/>
                  </a:cubicBezTo>
                  <a:cubicBezTo>
                    <a:pt x="1119" y="89"/>
                    <a:pt x="1119" y="91"/>
                    <a:pt x="1124" y="92"/>
                  </a:cubicBezTo>
                  <a:cubicBezTo>
                    <a:pt x="1125" y="92"/>
                    <a:pt x="1126" y="95"/>
                    <a:pt x="1126" y="95"/>
                  </a:cubicBezTo>
                  <a:cubicBezTo>
                    <a:pt x="1127" y="95"/>
                    <a:pt x="1128" y="94"/>
                    <a:pt x="1128" y="94"/>
                  </a:cubicBezTo>
                  <a:cubicBezTo>
                    <a:pt x="1129" y="94"/>
                    <a:pt x="1128" y="95"/>
                    <a:pt x="1129" y="96"/>
                  </a:cubicBezTo>
                  <a:cubicBezTo>
                    <a:pt x="1130" y="97"/>
                    <a:pt x="1132" y="96"/>
                    <a:pt x="1132" y="96"/>
                  </a:cubicBezTo>
                  <a:cubicBezTo>
                    <a:pt x="1133" y="97"/>
                    <a:pt x="1135" y="98"/>
                    <a:pt x="1139" y="99"/>
                  </a:cubicBezTo>
                  <a:cubicBezTo>
                    <a:pt x="1141" y="100"/>
                    <a:pt x="1145" y="101"/>
                    <a:pt x="1147" y="102"/>
                  </a:cubicBezTo>
                  <a:cubicBezTo>
                    <a:pt x="1148" y="102"/>
                    <a:pt x="1148" y="104"/>
                    <a:pt x="1149" y="105"/>
                  </a:cubicBezTo>
                  <a:cubicBezTo>
                    <a:pt x="1149" y="105"/>
                    <a:pt x="1151" y="104"/>
                    <a:pt x="1152" y="105"/>
                  </a:cubicBezTo>
                  <a:cubicBezTo>
                    <a:pt x="1152" y="105"/>
                    <a:pt x="1151" y="107"/>
                    <a:pt x="1152" y="108"/>
                  </a:cubicBezTo>
                  <a:cubicBezTo>
                    <a:pt x="1152" y="108"/>
                    <a:pt x="1154" y="107"/>
                    <a:pt x="1154" y="108"/>
                  </a:cubicBezTo>
                  <a:cubicBezTo>
                    <a:pt x="1155" y="109"/>
                    <a:pt x="1153" y="114"/>
                    <a:pt x="1159" y="112"/>
                  </a:cubicBezTo>
                  <a:cubicBezTo>
                    <a:pt x="1159" y="115"/>
                    <a:pt x="1159" y="118"/>
                    <a:pt x="1159" y="122"/>
                  </a:cubicBezTo>
                  <a:cubicBezTo>
                    <a:pt x="1164" y="121"/>
                    <a:pt x="1168" y="120"/>
                    <a:pt x="1168" y="116"/>
                  </a:cubicBezTo>
                  <a:cubicBezTo>
                    <a:pt x="1173" y="118"/>
                    <a:pt x="1178" y="117"/>
                    <a:pt x="1181" y="119"/>
                  </a:cubicBezTo>
                  <a:cubicBezTo>
                    <a:pt x="1181" y="119"/>
                    <a:pt x="1181" y="121"/>
                    <a:pt x="1181" y="122"/>
                  </a:cubicBezTo>
                  <a:cubicBezTo>
                    <a:pt x="1182" y="122"/>
                    <a:pt x="1184" y="121"/>
                    <a:pt x="1185" y="122"/>
                  </a:cubicBezTo>
                  <a:cubicBezTo>
                    <a:pt x="1184" y="123"/>
                    <a:pt x="1182" y="123"/>
                    <a:pt x="1182" y="126"/>
                  </a:cubicBezTo>
                  <a:cubicBezTo>
                    <a:pt x="1180" y="126"/>
                    <a:pt x="1180" y="124"/>
                    <a:pt x="1178" y="124"/>
                  </a:cubicBezTo>
                  <a:cubicBezTo>
                    <a:pt x="1177" y="125"/>
                    <a:pt x="1177" y="128"/>
                    <a:pt x="1174" y="127"/>
                  </a:cubicBezTo>
                  <a:cubicBezTo>
                    <a:pt x="1175" y="129"/>
                    <a:pt x="1178" y="128"/>
                    <a:pt x="1177" y="133"/>
                  </a:cubicBezTo>
                  <a:cubicBezTo>
                    <a:pt x="1172" y="128"/>
                    <a:pt x="1176" y="135"/>
                    <a:pt x="1173" y="136"/>
                  </a:cubicBezTo>
                  <a:cubicBezTo>
                    <a:pt x="1171" y="136"/>
                    <a:pt x="1170" y="137"/>
                    <a:pt x="1170" y="138"/>
                  </a:cubicBezTo>
                  <a:cubicBezTo>
                    <a:pt x="1168" y="138"/>
                    <a:pt x="1167" y="138"/>
                    <a:pt x="1166" y="137"/>
                  </a:cubicBezTo>
                  <a:cubicBezTo>
                    <a:pt x="1165" y="136"/>
                    <a:pt x="1164" y="135"/>
                    <a:pt x="1163" y="134"/>
                  </a:cubicBezTo>
                  <a:cubicBezTo>
                    <a:pt x="1161" y="133"/>
                    <a:pt x="1159" y="134"/>
                    <a:pt x="1157" y="133"/>
                  </a:cubicBezTo>
                  <a:cubicBezTo>
                    <a:pt x="1156" y="132"/>
                    <a:pt x="1155" y="130"/>
                    <a:pt x="1154" y="130"/>
                  </a:cubicBezTo>
                  <a:cubicBezTo>
                    <a:pt x="1153" y="129"/>
                    <a:pt x="1150" y="130"/>
                    <a:pt x="1149" y="130"/>
                  </a:cubicBezTo>
                  <a:cubicBezTo>
                    <a:pt x="1148" y="130"/>
                    <a:pt x="1149" y="129"/>
                    <a:pt x="1147" y="129"/>
                  </a:cubicBezTo>
                  <a:cubicBezTo>
                    <a:pt x="1146" y="128"/>
                    <a:pt x="1144" y="123"/>
                    <a:pt x="1142" y="127"/>
                  </a:cubicBezTo>
                  <a:cubicBezTo>
                    <a:pt x="1140" y="127"/>
                    <a:pt x="1141" y="125"/>
                    <a:pt x="1140" y="123"/>
                  </a:cubicBezTo>
                  <a:cubicBezTo>
                    <a:pt x="1138" y="123"/>
                    <a:pt x="1135" y="123"/>
                    <a:pt x="1132" y="123"/>
                  </a:cubicBezTo>
                  <a:cubicBezTo>
                    <a:pt x="1129" y="123"/>
                    <a:pt x="1132" y="126"/>
                    <a:pt x="1132" y="126"/>
                  </a:cubicBezTo>
                  <a:cubicBezTo>
                    <a:pt x="1132" y="128"/>
                    <a:pt x="1129" y="128"/>
                    <a:pt x="1129" y="131"/>
                  </a:cubicBezTo>
                  <a:cubicBezTo>
                    <a:pt x="1123" y="131"/>
                    <a:pt x="1122" y="136"/>
                    <a:pt x="1115" y="134"/>
                  </a:cubicBezTo>
                  <a:cubicBezTo>
                    <a:pt x="1114" y="135"/>
                    <a:pt x="1114" y="137"/>
                    <a:pt x="1111" y="137"/>
                  </a:cubicBezTo>
                  <a:cubicBezTo>
                    <a:pt x="1111" y="139"/>
                    <a:pt x="1114" y="138"/>
                    <a:pt x="1117" y="138"/>
                  </a:cubicBezTo>
                  <a:cubicBezTo>
                    <a:pt x="1118" y="139"/>
                    <a:pt x="1119" y="141"/>
                    <a:pt x="1121" y="141"/>
                  </a:cubicBezTo>
                  <a:cubicBezTo>
                    <a:pt x="1120" y="146"/>
                    <a:pt x="1120" y="144"/>
                    <a:pt x="1122" y="147"/>
                  </a:cubicBezTo>
                  <a:cubicBezTo>
                    <a:pt x="1123" y="150"/>
                    <a:pt x="1127" y="150"/>
                    <a:pt x="1129" y="152"/>
                  </a:cubicBezTo>
                  <a:cubicBezTo>
                    <a:pt x="1129" y="152"/>
                    <a:pt x="1125" y="157"/>
                    <a:pt x="1125" y="157"/>
                  </a:cubicBezTo>
                  <a:cubicBezTo>
                    <a:pt x="1121" y="157"/>
                    <a:pt x="1121" y="153"/>
                    <a:pt x="1119" y="154"/>
                  </a:cubicBezTo>
                  <a:cubicBezTo>
                    <a:pt x="1120" y="154"/>
                    <a:pt x="1121" y="157"/>
                    <a:pt x="1119" y="157"/>
                  </a:cubicBezTo>
                  <a:cubicBezTo>
                    <a:pt x="1115" y="157"/>
                    <a:pt x="1108" y="156"/>
                    <a:pt x="1104" y="158"/>
                  </a:cubicBezTo>
                  <a:cubicBezTo>
                    <a:pt x="1101" y="159"/>
                    <a:pt x="1096" y="161"/>
                    <a:pt x="1097" y="164"/>
                  </a:cubicBezTo>
                  <a:cubicBezTo>
                    <a:pt x="1091" y="162"/>
                    <a:pt x="1090" y="167"/>
                    <a:pt x="1086" y="168"/>
                  </a:cubicBezTo>
                  <a:cubicBezTo>
                    <a:pt x="1085" y="169"/>
                    <a:pt x="1084" y="170"/>
                    <a:pt x="1083" y="171"/>
                  </a:cubicBezTo>
                  <a:cubicBezTo>
                    <a:pt x="1082" y="171"/>
                    <a:pt x="1080" y="173"/>
                    <a:pt x="1079" y="173"/>
                  </a:cubicBezTo>
                  <a:cubicBezTo>
                    <a:pt x="1077" y="174"/>
                    <a:pt x="1076" y="175"/>
                    <a:pt x="1076" y="176"/>
                  </a:cubicBezTo>
                  <a:cubicBezTo>
                    <a:pt x="1072" y="175"/>
                    <a:pt x="1064" y="178"/>
                    <a:pt x="1062" y="175"/>
                  </a:cubicBezTo>
                  <a:cubicBezTo>
                    <a:pt x="1060" y="176"/>
                    <a:pt x="1057" y="175"/>
                    <a:pt x="1058" y="179"/>
                  </a:cubicBezTo>
                  <a:cubicBezTo>
                    <a:pt x="1050" y="180"/>
                    <a:pt x="1049" y="180"/>
                    <a:pt x="1041" y="179"/>
                  </a:cubicBezTo>
                  <a:cubicBezTo>
                    <a:pt x="1040" y="179"/>
                    <a:pt x="1039" y="180"/>
                    <a:pt x="1038" y="180"/>
                  </a:cubicBezTo>
                  <a:cubicBezTo>
                    <a:pt x="1037" y="181"/>
                    <a:pt x="1034" y="182"/>
                    <a:pt x="1034" y="185"/>
                  </a:cubicBezTo>
                  <a:cubicBezTo>
                    <a:pt x="1034" y="189"/>
                    <a:pt x="1027" y="187"/>
                    <a:pt x="1028" y="193"/>
                  </a:cubicBezTo>
                  <a:cubicBezTo>
                    <a:pt x="1027" y="198"/>
                    <a:pt x="1032" y="197"/>
                    <a:pt x="1034" y="199"/>
                  </a:cubicBezTo>
                  <a:cubicBezTo>
                    <a:pt x="1033" y="202"/>
                    <a:pt x="1033" y="206"/>
                    <a:pt x="1028" y="206"/>
                  </a:cubicBezTo>
                  <a:cubicBezTo>
                    <a:pt x="1029" y="209"/>
                    <a:pt x="1028" y="210"/>
                    <a:pt x="1025" y="210"/>
                  </a:cubicBezTo>
                  <a:cubicBezTo>
                    <a:pt x="1025" y="212"/>
                    <a:pt x="1025" y="214"/>
                    <a:pt x="1025" y="216"/>
                  </a:cubicBezTo>
                  <a:cubicBezTo>
                    <a:pt x="1026" y="218"/>
                    <a:pt x="1028" y="214"/>
                    <a:pt x="1028" y="217"/>
                  </a:cubicBezTo>
                  <a:cubicBezTo>
                    <a:pt x="1029" y="220"/>
                    <a:pt x="1026" y="219"/>
                    <a:pt x="1025" y="220"/>
                  </a:cubicBezTo>
                  <a:cubicBezTo>
                    <a:pt x="1025" y="220"/>
                    <a:pt x="1024" y="224"/>
                    <a:pt x="1024" y="224"/>
                  </a:cubicBezTo>
                  <a:cubicBezTo>
                    <a:pt x="1022" y="225"/>
                    <a:pt x="1019" y="224"/>
                    <a:pt x="1017" y="225"/>
                  </a:cubicBezTo>
                  <a:cubicBezTo>
                    <a:pt x="1016" y="226"/>
                    <a:pt x="1018" y="230"/>
                    <a:pt x="1017" y="231"/>
                  </a:cubicBezTo>
                  <a:cubicBezTo>
                    <a:pt x="1016" y="232"/>
                    <a:pt x="1016" y="228"/>
                    <a:pt x="1015" y="228"/>
                  </a:cubicBezTo>
                  <a:cubicBezTo>
                    <a:pt x="1014" y="228"/>
                    <a:pt x="1011" y="229"/>
                    <a:pt x="1014" y="235"/>
                  </a:cubicBezTo>
                  <a:cubicBezTo>
                    <a:pt x="1011" y="234"/>
                    <a:pt x="1012" y="237"/>
                    <a:pt x="1011" y="238"/>
                  </a:cubicBezTo>
                  <a:cubicBezTo>
                    <a:pt x="1011" y="238"/>
                    <a:pt x="1009" y="238"/>
                    <a:pt x="1009" y="238"/>
                  </a:cubicBezTo>
                  <a:cubicBezTo>
                    <a:pt x="1008" y="239"/>
                    <a:pt x="1008" y="242"/>
                    <a:pt x="1006" y="241"/>
                  </a:cubicBezTo>
                  <a:cubicBezTo>
                    <a:pt x="1006" y="243"/>
                    <a:pt x="1004" y="244"/>
                    <a:pt x="1004" y="246"/>
                  </a:cubicBezTo>
                  <a:cubicBezTo>
                    <a:pt x="1002" y="247"/>
                    <a:pt x="999" y="246"/>
                    <a:pt x="999" y="248"/>
                  </a:cubicBezTo>
                  <a:cubicBezTo>
                    <a:pt x="997" y="247"/>
                    <a:pt x="999" y="246"/>
                    <a:pt x="999" y="244"/>
                  </a:cubicBezTo>
                  <a:cubicBezTo>
                    <a:pt x="999" y="244"/>
                    <a:pt x="997" y="243"/>
                    <a:pt x="997" y="242"/>
                  </a:cubicBezTo>
                  <a:cubicBezTo>
                    <a:pt x="997" y="241"/>
                    <a:pt x="997" y="240"/>
                    <a:pt x="997" y="239"/>
                  </a:cubicBezTo>
                  <a:cubicBezTo>
                    <a:pt x="996" y="239"/>
                    <a:pt x="995" y="237"/>
                    <a:pt x="994" y="237"/>
                  </a:cubicBezTo>
                  <a:cubicBezTo>
                    <a:pt x="994" y="236"/>
                    <a:pt x="993" y="235"/>
                    <a:pt x="992" y="235"/>
                  </a:cubicBezTo>
                  <a:cubicBezTo>
                    <a:pt x="993" y="233"/>
                    <a:pt x="993" y="230"/>
                    <a:pt x="993" y="227"/>
                  </a:cubicBezTo>
                  <a:cubicBezTo>
                    <a:pt x="993" y="224"/>
                    <a:pt x="992" y="224"/>
                    <a:pt x="992" y="223"/>
                  </a:cubicBezTo>
                  <a:cubicBezTo>
                    <a:pt x="991" y="217"/>
                    <a:pt x="993" y="211"/>
                    <a:pt x="992" y="207"/>
                  </a:cubicBezTo>
                  <a:cubicBezTo>
                    <a:pt x="997" y="211"/>
                    <a:pt x="992" y="205"/>
                    <a:pt x="994" y="202"/>
                  </a:cubicBezTo>
                  <a:cubicBezTo>
                    <a:pt x="995" y="201"/>
                    <a:pt x="996" y="206"/>
                    <a:pt x="997" y="203"/>
                  </a:cubicBezTo>
                  <a:cubicBezTo>
                    <a:pt x="997" y="202"/>
                    <a:pt x="997" y="201"/>
                    <a:pt x="997" y="200"/>
                  </a:cubicBezTo>
                  <a:cubicBezTo>
                    <a:pt x="999" y="198"/>
                    <a:pt x="1004" y="194"/>
                    <a:pt x="1006" y="193"/>
                  </a:cubicBezTo>
                  <a:cubicBezTo>
                    <a:pt x="1006" y="193"/>
                    <a:pt x="1008" y="193"/>
                    <a:pt x="1007" y="192"/>
                  </a:cubicBezTo>
                  <a:cubicBezTo>
                    <a:pt x="1005" y="190"/>
                    <a:pt x="1008" y="191"/>
                    <a:pt x="1010" y="190"/>
                  </a:cubicBezTo>
                  <a:cubicBezTo>
                    <a:pt x="1012" y="189"/>
                    <a:pt x="1013" y="187"/>
                    <a:pt x="1013" y="183"/>
                  </a:cubicBezTo>
                  <a:cubicBezTo>
                    <a:pt x="1013" y="183"/>
                    <a:pt x="1018" y="181"/>
                    <a:pt x="1017" y="180"/>
                  </a:cubicBezTo>
                  <a:cubicBezTo>
                    <a:pt x="1017" y="180"/>
                    <a:pt x="1016" y="180"/>
                    <a:pt x="1015" y="180"/>
                  </a:cubicBezTo>
                  <a:cubicBezTo>
                    <a:pt x="1016" y="180"/>
                    <a:pt x="1017" y="178"/>
                    <a:pt x="1017" y="178"/>
                  </a:cubicBezTo>
                  <a:cubicBezTo>
                    <a:pt x="1018" y="177"/>
                    <a:pt x="1020" y="181"/>
                    <a:pt x="1020" y="175"/>
                  </a:cubicBezTo>
                  <a:cubicBezTo>
                    <a:pt x="1022" y="175"/>
                    <a:pt x="1025" y="174"/>
                    <a:pt x="1027" y="173"/>
                  </a:cubicBezTo>
                  <a:cubicBezTo>
                    <a:pt x="1027" y="173"/>
                    <a:pt x="1028" y="171"/>
                    <a:pt x="1028" y="171"/>
                  </a:cubicBezTo>
                  <a:cubicBezTo>
                    <a:pt x="1029" y="170"/>
                    <a:pt x="1030" y="171"/>
                    <a:pt x="1031" y="171"/>
                  </a:cubicBezTo>
                  <a:cubicBezTo>
                    <a:pt x="1032" y="170"/>
                    <a:pt x="1033" y="169"/>
                    <a:pt x="1034" y="168"/>
                  </a:cubicBezTo>
                  <a:cubicBezTo>
                    <a:pt x="1034" y="167"/>
                    <a:pt x="1035" y="168"/>
                    <a:pt x="1035" y="166"/>
                  </a:cubicBezTo>
                  <a:cubicBezTo>
                    <a:pt x="1035" y="165"/>
                    <a:pt x="1037" y="161"/>
                    <a:pt x="1039" y="164"/>
                  </a:cubicBezTo>
                  <a:cubicBezTo>
                    <a:pt x="1039" y="161"/>
                    <a:pt x="1039" y="159"/>
                    <a:pt x="1039" y="157"/>
                  </a:cubicBezTo>
                  <a:cubicBezTo>
                    <a:pt x="1036" y="156"/>
                    <a:pt x="1034" y="157"/>
                    <a:pt x="1032" y="158"/>
                  </a:cubicBezTo>
                  <a:cubicBezTo>
                    <a:pt x="1032" y="159"/>
                    <a:pt x="1030" y="160"/>
                    <a:pt x="1030" y="161"/>
                  </a:cubicBezTo>
                  <a:cubicBezTo>
                    <a:pt x="1029" y="162"/>
                    <a:pt x="1028" y="161"/>
                    <a:pt x="1028" y="162"/>
                  </a:cubicBezTo>
                  <a:cubicBezTo>
                    <a:pt x="1028" y="165"/>
                    <a:pt x="1023" y="164"/>
                    <a:pt x="1023" y="168"/>
                  </a:cubicBezTo>
                  <a:cubicBezTo>
                    <a:pt x="1020" y="167"/>
                    <a:pt x="1018" y="168"/>
                    <a:pt x="1018" y="171"/>
                  </a:cubicBezTo>
                  <a:cubicBezTo>
                    <a:pt x="1017" y="171"/>
                    <a:pt x="1018" y="168"/>
                    <a:pt x="1017" y="168"/>
                  </a:cubicBezTo>
                  <a:cubicBezTo>
                    <a:pt x="1017" y="168"/>
                    <a:pt x="1014" y="168"/>
                    <a:pt x="1014" y="168"/>
                  </a:cubicBezTo>
                  <a:cubicBezTo>
                    <a:pt x="1014" y="167"/>
                    <a:pt x="1015" y="165"/>
                    <a:pt x="1014" y="164"/>
                  </a:cubicBezTo>
                  <a:cubicBezTo>
                    <a:pt x="1008" y="164"/>
                    <a:pt x="1004" y="163"/>
                    <a:pt x="1000" y="164"/>
                  </a:cubicBezTo>
                  <a:cubicBezTo>
                    <a:pt x="998" y="164"/>
                    <a:pt x="1000" y="166"/>
                    <a:pt x="999" y="166"/>
                  </a:cubicBezTo>
                  <a:cubicBezTo>
                    <a:pt x="997" y="168"/>
                    <a:pt x="995" y="167"/>
                    <a:pt x="993" y="168"/>
                  </a:cubicBezTo>
                  <a:cubicBezTo>
                    <a:pt x="991" y="169"/>
                    <a:pt x="991" y="170"/>
                    <a:pt x="989" y="172"/>
                  </a:cubicBezTo>
                  <a:cubicBezTo>
                    <a:pt x="988" y="173"/>
                    <a:pt x="987" y="175"/>
                    <a:pt x="985" y="175"/>
                  </a:cubicBezTo>
                  <a:cubicBezTo>
                    <a:pt x="983" y="179"/>
                    <a:pt x="987" y="178"/>
                    <a:pt x="986" y="182"/>
                  </a:cubicBezTo>
                  <a:cubicBezTo>
                    <a:pt x="984" y="182"/>
                    <a:pt x="983" y="184"/>
                    <a:pt x="983" y="186"/>
                  </a:cubicBezTo>
                  <a:cubicBezTo>
                    <a:pt x="977" y="185"/>
                    <a:pt x="976" y="188"/>
                    <a:pt x="971" y="187"/>
                  </a:cubicBezTo>
                  <a:cubicBezTo>
                    <a:pt x="969" y="186"/>
                    <a:pt x="970" y="185"/>
                    <a:pt x="971" y="183"/>
                  </a:cubicBezTo>
                  <a:cubicBezTo>
                    <a:pt x="968" y="184"/>
                    <a:pt x="968" y="182"/>
                    <a:pt x="968" y="180"/>
                  </a:cubicBezTo>
                  <a:cubicBezTo>
                    <a:pt x="966" y="180"/>
                    <a:pt x="962" y="181"/>
                    <a:pt x="962" y="179"/>
                  </a:cubicBezTo>
                  <a:cubicBezTo>
                    <a:pt x="956" y="183"/>
                    <a:pt x="947" y="185"/>
                    <a:pt x="938" y="186"/>
                  </a:cubicBezTo>
                  <a:cubicBezTo>
                    <a:pt x="938" y="184"/>
                    <a:pt x="934" y="185"/>
                    <a:pt x="936" y="180"/>
                  </a:cubicBezTo>
                  <a:cubicBezTo>
                    <a:pt x="934" y="180"/>
                    <a:pt x="932" y="180"/>
                    <a:pt x="930" y="180"/>
                  </a:cubicBezTo>
                  <a:cubicBezTo>
                    <a:pt x="924" y="182"/>
                    <a:pt x="919" y="184"/>
                    <a:pt x="915" y="186"/>
                  </a:cubicBezTo>
                  <a:cubicBezTo>
                    <a:pt x="911" y="188"/>
                    <a:pt x="908" y="192"/>
                    <a:pt x="903" y="193"/>
                  </a:cubicBezTo>
                  <a:cubicBezTo>
                    <a:pt x="904" y="196"/>
                    <a:pt x="903" y="197"/>
                    <a:pt x="900" y="197"/>
                  </a:cubicBezTo>
                  <a:cubicBezTo>
                    <a:pt x="902" y="201"/>
                    <a:pt x="898" y="201"/>
                    <a:pt x="899" y="204"/>
                  </a:cubicBezTo>
                  <a:cubicBezTo>
                    <a:pt x="896" y="202"/>
                    <a:pt x="894" y="210"/>
                    <a:pt x="892" y="209"/>
                  </a:cubicBezTo>
                  <a:cubicBezTo>
                    <a:pt x="889" y="206"/>
                    <a:pt x="892" y="210"/>
                    <a:pt x="888" y="210"/>
                  </a:cubicBezTo>
                  <a:cubicBezTo>
                    <a:pt x="885" y="210"/>
                    <a:pt x="885" y="211"/>
                    <a:pt x="885" y="213"/>
                  </a:cubicBezTo>
                  <a:cubicBezTo>
                    <a:pt x="878" y="210"/>
                    <a:pt x="881" y="218"/>
                    <a:pt x="875" y="217"/>
                  </a:cubicBezTo>
                  <a:cubicBezTo>
                    <a:pt x="876" y="218"/>
                    <a:pt x="880" y="224"/>
                    <a:pt x="881" y="221"/>
                  </a:cubicBezTo>
                  <a:cubicBezTo>
                    <a:pt x="883" y="222"/>
                    <a:pt x="882" y="225"/>
                    <a:pt x="882" y="227"/>
                  </a:cubicBezTo>
                  <a:cubicBezTo>
                    <a:pt x="884" y="225"/>
                    <a:pt x="886" y="228"/>
                    <a:pt x="886" y="228"/>
                  </a:cubicBezTo>
                  <a:cubicBezTo>
                    <a:pt x="888" y="228"/>
                    <a:pt x="889" y="226"/>
                    <a:pt x="892" y="227"/>
                  </a:cubicBezTo>
                  <a:cubicBezTo>
                    <a:pt x="892" y="227"/>
                    <a:pt x="894" y="228"/>
                    <a:pt x="893" y="228"/>
                  </a:cubicBezTo>
                  <a:cubicBezTo>
                    <a:pt x="895" y="228"/>
                    <a:pt x="897" y="224"/>
                    <a:pt x="898" y="227"/>
                  </a:cubicBezTo>
                  <a:cubicBezTo>
                    <a:pt x="899" y="227"/>
                    <a:pt x="899" y="225"/>
                    <a:pt x="899" y="224"/>
                  </a:cubicBezTo>
                  <a:cubicBezTo>
                    <a:pt x="901" y="225"/>
                    <a:pt x="901" y="235"/>
                    <a:pt x="905" y="230"/>
                  </a:cubicBezTo>
                  <a:cubicBezTo>
                    <a:pt x="908" y="229"/>
                    <a:pt x="904" y="236"/>
                    <a:pt x="909" y="234"/>
                  </a:cubicBezTo>
                  <a:cubicBezTo>
                    <a:pt x="909" y="235"/>
                    <a:pt x="906" y="234"/>
                    <a:pt x="906" y="235"/>
                  </a:cubicBezTo>
                  <a:cubicBezTo>
                    <a:pt x="906" y="235"/>
                    <a:pt x="908" y="239"/>
                    <a:pt x="907" y="241"/>
                  </a:cubicBezTo>
                  <a:cubicBezTo>
                    <a:pt x="907" y="241"/>
                    <a:pt x="906" y="241"/>
                    <a:pt x="906" y="242"/>
                  </a:cubicBezTo>
                  <a:cubicBezTo>
                    <a:pt x="906" y="243"/>
                    <a:pt x="905" y="244"/>
                    <a:pt x="905" y="245"/>
                  </a:cubicBezTo>
                  <a:cubicBezTo>
                    <a:pt x="904" y="249"/>
                    <a:pt x="907" y="258"/>
                    <a:pt x="902" y="253"/>
                  </a:cubicBezTo>
                  <a:cubicBezTo>
                    <a:pt x="903" y="266"/>
                    <a:pt x="897" y="271"/>
                    <a:pt x="895" y="280"/>
                  </a:cubicBezTo>
                  <a:cubicBezTo>
                    <a:pt x="893" y="282"/>
                    <a:pt x="893" y="281"/>
                    <a:pt x="891" y="280"/>
                  </a:cubicBezTo>
                  <a:cubicBezTo>
                    <a:pt x="890" y="281"/>
                    <a:pt x="891" y="283"/>
                    <a:pt x="891" y="284"/>
                  </a:cubicBezTo>
                  <a:cubicBezTo>
                    <a:pt x="890" y="286"/>
                    <a:pt x="888" y="285"/>
                    <a:pt x="886" y="286"/>
                  </a:cubicBezTo>
                  <a:cubicBezTo>
                    <a:pt x="886" y="286"/>
                    <a:pt x="887" y="288"/>
                    <a:pt x="886" y="288"/>
                  </a:cubicBezTo>
                  <a:cubicBezTo>
                    <a:pt x="886" y="289"/>
                    <a:pt x="884" y="288"/>
                    <a:pt x="884" y="288"/>
                  </a:cubicBezTo>
                  <a:cubicBezTo>
                    <a:pt x="883" y="289"/>
                    <a:pt x="885" y="290"/>
                    <a:pt x="885" y="290"/>
                  </a:cubicBezTo>
                  <a:cubicBezTo>
                    <a:pt x="884" y="291"/>
                    <a:pt x="882" y="291"/>
                    <a:pt x="881" y="293"/>
                  </a:cubicBezTo>
                  <a:cubicBezTo>
                    <a:pt x="880" y="294"/>
                    <a:pt x="880" y="296"/>
                    <a:pt x="879" y="297"/>
                  </a:cubicBezTo>
                  <a:cubicBezTo>
                    <a:pt x="878" y="298"/>
                    <a:pt x="877" y="297"/>
                    <a:pt x="875" y="298"/>
                  </a:cubicBezTo>
                  <a:cubicBezTo>
                    <a:pt x="874" y="299"/>
                    <a:pt x="875" y="301"/>
                    <a:pt x="874" y="303"/>
                  </a:cubicBezTo>
                  <a:cubicBezTo>
                    <a:pt x="873" y="303"/>
                    <a:pt x="871" y="302"/>
                    <a:pt x="871" y="303"/>
                  </a:cubicBezTo>
                  <a:cubicBezTo>
                    <a:pt x="871" y="303"/>
                    <a:pt x="871" y="306"/>
                    <a:pt x="870" y="305"/>
                  </a:cubicBezTo>
                  <a:cubicBezTo>
                    <a:pt x="869" y="304"/>
                    <a:pt x="867" y="304"/>
                    <a:pt x="867" y="308"/>
                  </a:cubicBezTo>
                  <a:cubicBezTo>
                    <a:pt x="860" y="309"/>
                    <a:pt x="860" y="308"/>
                    <a:pt x="853" y="308"/>
                  </a:cubicBezTo>
                  <a:cubicBezTo>
                    <a:pt x="853" y="309"/>
                    <a:pt x="847" y="312"/>
                    <a:pt x="850" y="312"/>
                  </a:cubicBezTo>
                  <a:cubicBezTo>
                    <a:pt x="851" y="315"/>
                    <a:pt x="840" y="313"/>
                    <a:pt x="846" y="315"/>
                  </a:cubicBezTo>
                  <a:cubicBezTo>
                    <a:pt x="845" y="317"/>
                    <a:pt x="843" y="317"/>
                    <a:pt x="843" y="315"/>
                  </a:cubicBezTo>
                  <a:cubicBezTo>
                    <a:pt x="839" y="318"/>
                    <a:pt x="841" y="321"/>
                    <a:pt x="842" y="326"/>
                  </a:cubicBezTo>
                  <a:cubicBezTo>
                    <a:pt x="837" y="327"/>
                    <a:pt x="839" y="327"/>
                    <a:pt x="835" y="326"/>
                  </a:cubicBezTo>
                  <a:cubicBezTo>
                    <a:pt x="836" y="328"/>
                    <a:pt x="836" y="329"/>
                    <a:pt x="833" y="329"/>
                  </a:cubicBezTo>
                  <a:cubicBezTo>
                    <a:pt x="833" y="332"/>
                    <a:pt x="834" y="344"/>
                    <a:pt x="836" y="340"/>
                  </a:cubicBezTo>
                  <a:cubicBezTo>
                    <a:pt x="839" y="340"/>
                    <a:pt x="836" y="351"/>
                    <a:pt x="840" y="352"/>
                  </a:cubicBezTo>
                  <a:cubicBezTo>
                    <a:pt x="844" y="352"/>
                    <a:pt x="839" y="356"/>
                    <a:pt x="843" y="357"/>
                  </a:cubicBezTo>
                  <a:cubicBezTo>
                    <a:pt x="842" y="357"/>
                    <a:pt x="842" y="360"/>
                    <a:pt x="842" y="360"/>
                  </a:cubicBezTo>
                  <a:cubicBezTo>
                    <a:pt x="840" y="361"/>
                    <a:pt x="839" y="359"/>
                    <a:pt x="839" y="359"/>
                  </a:cubicBezTo>
                  <a:cubicBezTo>
                    <a:pt x="837" y="359"/>
                    <a:pt x="838" y="361"/>
                    <a:pt x="837" y="361"/>
                  </a:cubicBezTo>
                  <a:cubicBezTo>
                    <a:pt x="836" y="362"/>
                    <a:pt x="834" y="361"/>
                    <a:pt x="833" y="361"/>
                  </a:cubicBezTo>
                  <a:cubicBezTo>
                    <a:pt x="830" y="362"/>
                    <a:pt x="826" y="365"/>
                    <a:pt x="823" y="363"/>
                  </a:cubicBezTo>
                  <a:cubicBezTo>
                    <a:pt x="823" y="360"/>
                    <a:pt x="824" y="359"/>
                    <a:pt x="825" y="357"/>
                  </a:cubicBezTo>
                  <a:cubicBezTo>
                    <a:pt x="825" y="354"/>
                    <a:pt x="823" y="350"/>
                    <a:pt x="826" y="349"/>
                  </a:cubicBezTo>
                  <a:cubicBezTo>
                    <a:pt x="826" y="347"/>
                    <a:pt x="822" y="348"/>
                    <a:pt x="823" y="343"/>
                  </a:cubicBezTo>
                  <a:cubicBezTo>
                    <a:pt x="820" y="342"/>
                    <a:pt x="818" y="344"/>
                    <a:pt x="815" y="340"/>
                  </a:cubicBezTo>
                  <a:cubicBezTo>
                    <a:pt x="814" y="336"/>
                    <a:pt x="820" y="339"/>
                    <a:pt x="818" y="333"/>
                  </a:cubicBezTo>
                  <a:cubicBezTo>
                    <a:pt x="817" y="332"/>
                    <a:pt x="816" y="333"/>
                    <a:pt x="816" y="333"/>
                  </a:cubicBezTo>
                  <a:cubicBezTo>
                    <a:pt x="815" y="333"/>
                    <a:pt x="814" y="332"/>
                    <a:pt x="814" y="331"/>
                  </a:cubicBezTo>
                  <a:cubicBezTo>
                    <a:pt x="813" y="330"/>
                    <a:pt x="811" y="329"/>
                    <a:pt x="811" y="328"/>
                  </a:cubicBezTo>
                  <a:cubicBezTo>
                    <a:pt x="810" y="329"/>
                    <a:pt x="808" y="329"/>
                    <a:pt x="806" y="329"/>
                  </a:cubicBezTo>
                  <a:cubicBezTo>
                    <a:pt x="805" y="329"/>
                    <a:pt x="806" y="331"/>
                    <a:pt x="806" y="331"/>
                  </a:cubicBezTo>
                  <a:cubicBezTo>
                    <a:pt x="806" y="335"/>
                    <a:pt x="803" y="327"/>
                    <a:pt x="804" y="333"/>
                  </a:cubicBezTo>
                  <a:cubicBezTo>
                    <a:pt x="800" y="330"/>
                    <a:pt x="800" y="337"/>
                    <a:pt x="795" y="333"/>
                  </a:cubicBezTo>
                  <a:cubicBezTo>
                    <a:pt x="799" y="330"/>
                    <a:pt x="795" y="328"/>
                    <a:pt x="799" y="325"/>
                  </a:cubicBezTo>
                  <a:cubicBezTo>
                    <a:pt x="802" y="323"/>
                    <a:pt x="793" y="324"/>
                    <a:pt x="792" y="326"/>
                  </a:cubicBezTo>
                  <a:cubicBezTo>
                    <a:pt x="792" y="330"/>
                    <a:pt x="790" y="325"/>
                    <a:pt x="791" y="325"/>
                  </a:cubicBezTo>
                  <a:cubicBezTo>
                    <a:pt x="788" y="325"/>
                    <a:pt x="789" y="329"/>
                    <a:pt x="787" y="329"/>
                  </a:cubicBezTo>
                  <a:cubicBezTo>
                    <a:pt x="786" y="329"/>
                    <a:pt x="783" y="331"/>
                    <a:pt x="783" y="332"/>
                  </a:cubicBezTo>
                  <a:cubicBezTo>
                    <a:pt x="782" y="333"/>
                    <a:pt x="781" y="333"/>
                    <a:pt x="781" y="335"/>
                  </a:cubicBezTo>
                  <a:cubicBezTo>
                    <a:pt x="776" y="334"/>
                    <a:pt x="777" y="334"/>
                    <a:pt x="771" y="335"/>
                  </a:cubicBezTo>
                  <a:cubicBezTo>
                    <a:pt x="773" y="335"/>
                    <a:pt x="772" y="338"/>
                    <a:pt x="773" y="339"/>
                  </a:cubicBezTo>
                  <a:cubicBezTo>
                    <a:pt x="774" y="340"/>
                    <a:pt x="776" y="338"/>
                    <a:pt x="777" y="339"/>
                  </a:cubicBezTo>
                  <a:cubicBezTo>
                    <a:pt x="777" y="339"/>
                    <a:pt x="777" y="341"/>
                    <a:pt x="777" y="342"/>
                  </a:cubicBezTo>
                  <a:cubicBezTo>
                    <a:pt x="778" y="342"/>
                    <a:pt x="780" y="341"/>
                    <a:pt x="781" y="342"/>
                  </a:cubicBezTo>
                  <a:cubicBezTo>
                    <a:pt x="782" y="342"/>
                    <a:pt x="781" y="344"/>
                    <a:pt x="781" y="345"/>
                  </a:cubicBezTo>
                  <a:cubicBezTo>
                    <a:pt x="782" y="346"/>
                    <a:pt x="784" y="345"/>
                    <a:pt x="785" y="346"/>
                  </a:cubicBezTo>
                  <a:cubicBezTo>
                    <a:pt x="787" y="346"/>
                    <a:pt x="786" y="343"/>
                    <a:pt x="788" y="343"/>
                  </a:cubicBezTo>
                  <a:cubicBezTo>
                    <a:pt x="794" y="343"/>
                    <a:pt x="798" y="344"/>
                    <a:pt x="798" y="349"/>
                  </a:cubicBezTo>
                  <a:cubicBezTo>
                    <a:pt x="796" y="351"/>
                    <a:pt x="793" y="351"/>
                    <a:pt x="791" y="349"/>
                  </a:cubicBezTo>
                  <a:cubicBezTo>
                    <a:pt x="790" y="350"/>
                    <a:pt x="789" y="353"/>
                    <a:pt x="790" y="356"/>
                  </a:cubicBezTo>
                  <a:cubicBezTo>
                    <a:pt x="787" y="355"/>
                    <a:pt x="787" y="357"/>
                    <a:pt x="788" y="357"/>
                  </a:cubicBezTo>
                  <a:cubicBezTo>
                    <a:pt x="788" y="359"/>
                    <a:pt x="785" y="358"/>
                    <a:pt x="783" y="359"/>
                  </a:cubicBezTo>
                  <a:cubicBezTo>
                    <a:pt x="785" y="364"/>
                    <a:pt x="790" y="366"/>
                    <a:pt x="790" y="373"/>
                  </a:cubicBezTo>
                  <a:cubicBezTo>
                    <a:pt x="793" y="368"/>
                    <a:pt x="791" y="372"/>
                    <a:pt x="794" y="374"/>
                  </a:cubicBezTo>
                  <a:cubicBezTo>
                    <a:pt x="793" y="379"/>
                    <a:pt x="795" y="386"/>
                    <a:pt x="792" y="389"/>
                  </a:cubicBezTo>
                  <a:cubicBezTo>
                    <a:pt x="795" y="393"/>
                    <a:pt x="796" y="397"/>
                    <a:pt x="795" y="404"/>
                  </a:cubicBezTo>
                  <a:cubicBezTo>
                    <a:pt x="791" y="400"/>
                    <a:pt x="793" y="410"/>
                    <a:pt x="791" y="408"/>
                  </a:cubicBezTo>
                  <a:cubicBezTo>
                    <a:pt x="789" y="406"/>
                    <a:pt x="791" y="408"/>
                    <a:pt x="790" y="409"/>
                  </a:cubicBezTo>
                  <a:cubicBezTo>
                    <a:pt x="789" y="410"/>
                    <a:pt x="786" y="410"/>
                    <a:pt x="787" y="415"/>
                  </a:cubicBezTo>
                  <a:cubicBezTo>
                    <a:pt x="782" y="413"/>
                    <a:pt x="786" y="419"/>
                    <a:pt x="781" y="418"/>
                  </a:cubicBezTo>
                  <a:cubicBezTo>
                    <a:pt x="785" y="421"/>
                    <a:pt x="775" y="423"/>
                    <a:pt x="777" y="425"/>
                  </a:cubicBezTo>
                  <a:cubicBezTo>
                    <a:pt x="779" y="427"/>
                    <a:pt x="776" y="425"/>
                    <a:pt x="774" y="427"/>
                  </a:cubicBezTo>
                  <a:cubicBezTo>
                    <a:pt x="773" y="428"/>
                    <a:pt x="774" y="430"/>
                    <a:pt x="773" y="432"/>
                  </a:cubicBezTo>
                  <a:cubicBezTo>
                    <a:pt x="772" y="432"/>
                    <a:pt x="770" y="431"/>
                    <a:pt x="770" y="432"/>
                  </a:cubicBezTo>
                  <a:cubicBezTo>
                    <a:pt x="770" y="432"/>
                    <a:pt x="770" y="434"/>
                    <a:pt x="770" y="434"/>
                  </a:cubicBezTo>
                  <a:cubicBezTo>
                    <a:pt x="769" y="436"/>
                    <a:pt x="764" y="433"/>
                    <a:pt x="766" y="437"/>
                  </a:cubicBezTo>
                  <a:cubicBezTo>
                    <a:pt x="757" y="438"/>
                    <a:pt x="758" y="438"/>
                    <a:pt x="749" y="437"/>
                  </a:cubicBezTo>
                  <a:cubicBezTo>
                    <a:pt x="747" y="437"/>
                    <a:pt x="748" y="440"/>
                    <a:pt x="748" y="441"/>
                  </a:cubicBezTo>
                  <a:cubicBezTo>
                    <a:pt x="744" y="439"/>
                    <a:pt x="740" y="445"/>
                    <a:pt x="739" y="444"/>
                  </a:cubicBezTo>
                  <a:cubicBezTo>
                    <a:pt x="737" y="442"/>
                    <a:pt x="739" y="446"/>
                    <a:pt x="734" y="446"/>
                  </a:cubicBezTo>
                  <a:cubicBezTo>
                    <a:pt x="731" y="446"/>
                    <a:pt x="735" y="448"/>
                    <a:pt x="732" y="448"/>
                  </a:cubicBezTo>
                  <a:cubicBezTo>
                    <a:pt x="729" y="452"/>
                    <a:pt x="727" y="446"/>
                    <a:pt x="724" y="446"/>
                  </a:cubicBezTo>
                  <a:cubicBezTo>
                    <a:pt x="719" y="445"/>
                    <a:pt x="719" y="447"/>
                    <a:pt x="715" y="447"/>
                  </a:cubicBezTo>
                  <a:cubicBezTo>
                    <a:pt x="713" y="448"/>
                    <a:pt x="713" y="450"/>
                    <a:pt x="712" y="453"/>
                  </a:cubicBezTo>
                  <a:cubicBezTo>
                    <a:pt x="708" y="451"/>
                    <a:pt x="708" y="455"/>
                    <a:pt x="705" y="455"/>
                  </a:cubicBezTo>
                  <a:cubicBezTo>
                    <a:pt x="704" y="459"/>
                    <a:pt x="708" y="458"/>
                    <a:pt x="708" y="461"/>
                  </a:cubicBezTo>
                  <a:cubicBezTo>
                    <a:pt x="708" y="462"/>
                    <a:pt x="708" y="464"/>
                    <a:pt x="710" y="464"/>
                  </a:cubicBezTo>
                  <a:cubicBezTo>
                    <a:pt x="711" y="464"/>
                    <a:pt x="710" y="466"/>
                    <a:pt x="711" y="467"/>
                  </a:cubicBezTo>
                  <a:cubicBezTo>
                    <a:pt x="712" y="468"/>
                    <a:pt x="714" y="467"/>
                    <a:pt x="715" y="468"/>
                  </a:cubicBezTo>
                  <a:cubicBezTo>
                    <a:pt x="716" y="468"/>
                    <a:pt x="715" y="470"/>
                    <a:pt x="715" y="471"/>
                  </a:cubicBezTo>
                  <a:cubicBezTo>
                    <a:pt x="716" y="471"/>
                    <a:pt x="718" y="470"/>
                    <a:pt x="718" y="471"/>
                  </a:cubicBezTo>
                  <a:cubicBezTo>
                    <a:pt x="719" y="472"/>
                    <a:pt x="719" y="476"/>
                    <a:pt x="721" y="478"/>
                  </a:cubicBezTo>
                  <a:cubicBezTo>
                    <a:pt x="722" y="479"/>
                    <a:pt x="725" y="482"/>
                    <a:pt x="725" y="482"/>
                  </a:cubicBezTo>
                  <a:cubicBezTo>
                    <a:pt x="726" y="484"/>
                    <a:pt x="725" y="486"/>
                    <a:pt x="725" y="488"/>
                  </a:cubicBezTo>
                  <a:cubicBezTo>
                    <a:pt x="725" y="490"/>
                    <a:pt x="727" y="491"/>
                    <a:pt x="727" y="493"/>
                  </a:cubicBezTo>
                  <a:cubicBezTo>
                    <a:pt x="726" y="496"/>
                    <a:pt x="725" y="496"/>
                    <a:pt x="725" y="498"/>
                  </a:cubicBezTo>
                  <a:cubicBezTo>
                    <a:pt x="725" y="500"/>
                    <a:pt x="726" y="503"/>
                    <a:pt x="722" y="500"/>
                  </a:cubicBezTo>
                  <a:cubicBezTo>
                    <a:pt x="724" y="506"/>
                    <a:pt x="718" y="503"/>
                    <a:pt x="720" y="507"/>
                  </a:cubicBezTo>
                  <a:cubicBezTo>
                    <a:pt x="714" y="505"/>
                    <a:pt x="715" y="510"/>
                    <a:pt x="711" y="510"/>
                  </a:cubicBezTo>
                  <a:cubicBezTo>
                    <a:pt x="709" y="510"/>
                    <a:pt x="710" y="512"/>
                    <a:pt x="710" y="513"/>
                  </a:cubicBezTo>
                  <a:cubicBezTo>
                    <a:pt x="709" y="513"/>
                    <a:pt x="706" y="513"/>
                    <a:pt x="707" y="514"/>
                  </a:cubicBezTo>
                  <a:cubicBezTo>
                    <a:pt x="708" y="516"/>
                    <a:pt x="708" y="515"/>
                    <a:pt x="707" y="516"/>
                  </a:cubicBezTo>
                  <a:cubicBezTo>
                    <a:pt x="706" y="517"/>
                    <a:pt x="705" y="519"/>
                    <a:pt x="703" y="519"/>
                  </a:cubicBezTo>
                  <a:cubicBezTo>
                    <a:pt x="704" y="511"/>
                    <a:pt x="700" y="518"/>
                    <a:pt x="700" y="514"/>
                  </a:cubicBezTo>
                  <a:cubicBezTo>
                    <a:pt x="700" y="513"/>
                    <a:pt x="699" y="510"/>
                    <a:pt x="697" y="509"/>
                  </a:cubicBezTo>
                  <a:cubicBezTo>
                    <a:pt x="697" y="508"/>
                    <a:pt x="695" y="509"/>
                    <a:pt x="694" y="509"/>
                  </a:cubicBezTo>
                  <a:cubicBezTo>
                    <a:pt x="694" y="508"/>
                    <a:pt x="695" y="506"/>
                    <a:pt x="694" y="506"/>
                  </a:cubicBezTo>
                  <a:cubicBezTo>
                    <a:pt x="693" y="505"/>
                    <a:pt x="689" y="506"/>
                    <a:pt x="689" y="505"/>
                  </a:cubicBezTo>
                  <a:cubicBezTo>
                    <a:pt x="688" y="504"/>
                    <a:pt x="689" y="502"/>
                    <a:pt x="689" y="502"/>
                  </a:cubicBezTo>
                  <a:cubicBezTo>
                    <a:pt x="688" y="501"/>
                    <a:pt x="686" y="502"/>
                    <a:pt x="684" y="502"/>
                  </a:cubicBezTo>
                  <a:cubicBezTo>
                    <a:pt x="683" y="502"/>
                    <a:pt x="684" y="498"/>
                    <a:pt x="683" y="498"/>
                  </a:cubicBezTo>
                  <a:cubicBezTo>
                    <a:pt x="682" y="497"/>
                    <a:pt x="681" y="498"/>
                    <a:pt x="682" y="499"/>
                  </a:cubicBezTo>
                  <a:cubicBezTo>
                    <a:pt x="679" y="496"/>
                    <a:pt x="680" y="496"/>
                    <a:pt x="677" y="493"/>
                  </a:cubicBezTo>
                  <a:cubicBezTo>
                    <a:pt x="673" y="492"/>
                    <a:pt x="674" y="498"/>
                    <a:pt x="673" y="500"/>
                  </a:cubicBezTo>
                  <a:cubicBezTo>
                    <a:pt x="673" y="501"/>
                    <a:pt x="671" y="501"/>
                    <a:pt x="670" y="502"/>
                  </a:cubicBezTo>
                  <a:cubicBezTo>
                    <a:pt x="670" y="504"/>
                    <a:pt x="671" y="508"/>
                    <a:pt x="669" y="510"/>
                  </a:cubicBezTo>
                  <a:cubicBezTo>
                    <a:pt x="670" y="511"/>
                    <a:pt x="670" y="512"/>
                    <a:pt x="670" y="514"/>
                  </a:cubicBezTo>
                  <a:cubicBezTo>
                    <a:pt x="671" y="516"/>
                    <a:pt x="673" y="518"/>
                    <a:pt x="673" y="516"/>
                  </a:cubicBezTo>
                  <a:cubicBezTo>
                    <a:pt x="677" y="519"/>
                    <a:pt x="675" y="521"/>
                    <a:pt x="675" y="526"/>
                  </a:cubicBezTo>
                  <a:cubicBezTo>
                    <a:pt x="675" y="527"/>
                    <a:pt x="676" y="527"/>
                    <a:pt x="676" y="528"/>
                  </a:cubicBezTo>
                  <a:cubicBezTo>
                    <a:pt x="677" y="529"/>
                    <a:pt x="678" y="531"/>
                    <a:pt x="679" y="531"/>
                  </a:cubicBezTo>
                  <a:cubicBezTo>
                    <a:pt x="681" y="533"/>
                    <a:pt x="683" y="534"/>
                    <a:pt x="686" y="535"/>
                  </a:cubicBezTo>
                  <a:cubicBezTo>
                    <a:pt x="687" y="536"/>
                    <a:pt x="686" y="537"/>
                    <a:pt x="687" y="537"/>
                  </a:cubicBezTo>
                  <a:cubicBezTo>
                    <a:pt x="689" y="537"/>
                    <a:pt x="688" y="538"/>
                    <a:pt x="689" y="540"/>
                  </a:cubicBezTo>
                  <a:cubicBezTo>
                    <a:pt x="689" y="541"/>
                    <a:pt x="691" y="540"/>
                    <a:pt x="691" y="541"/>
                  </a:cubicBezTo>
                  <a:cubicBezTo>
                    <a:pt x="692" y="542"/>
                    <a:pt x="691" y="545"/>
                    <a:pt x="691" y="547"/>
                  </a:cubicBezTo>
                  <a:cubicBezTo>
                    <a:pt x="692" y="547"/>
                    <a:pt x="694" y="549"/>
                    <a:pt x="694" y="549"/>
                  </a:cubicBezTo>
                  <a:cubicBezTo>
                    <a:pt x="694" y="550"/>
                    <a:pt x="691" y="554"/>
                    <a:pt x="696" y="555"/>
                  </a:cubicBezTo>
                  <a:cubicBezTo>
                    <a:pt x="695" y="558"/>
                    <a:pt x="692" y="557"/>
                    <a:pt x="690" y="556"/>
                  </a:cubicBezTo>
                  <a:cubicBezTo>
                    <a:pt x="688" y="556"/>
                    <a:pt x="684" y="556"/>
                    <a:pt x="683" y="555"/>
                  </a:cubicBezTo>
                  <a:cubicBezTo>
                    <a:pt x="684" y="556"/>
                    <a:pt x="685" y="549"/>
                    <a:pt x="682" y="554"/>
                  </a:cubicBezTo>
                  <a:cubicBezTo>
                    <a:pt x="679" y="552"/>
                    <a:pt x="680" y="549"/>
                    <a:pt x="679" y="547"/>
                  </a:cubicBezTo>
                  <a:cubicBezTo>
                    <a:pt x="678" y="545"/>
                    <a:pt x="676" y="545"/>
                    <a:pt x="675" y="542"/>
                  </a:cubicBezTo>
                  <a:cubicBezTo>
                    <a:pt x="674" y="540"/>
                    <a:pt x="674" y="538"/>
                    <a:pt x="676" y="538"/>
                  </a:cubicBezTo>
                  <a:cubicBezTo>
                    <a:pt x="674" y="535"/>
                    <a:pt x="673" y="531"/>
                    <a:pt x="669" y="530"/>
                  </a:cubicBezTo>
                  <a:cubicBezTo>
                    <a:pt x="669" y="527"/>
                    <a:pt x="667" y="526"/>
                    <a:pt x="669" y="526"/>
                  </a:cubicBezTo>
                  <a:cubicBezTo>
                    <a:pt x="668" y="524"/>
                    <a:pt x="666" y="523"/>
                    <a:pt x="665" y="523"/>
                  </a:cubicBezTo>
                  <a:cubicBezTo>
                    <a:pt x="665" y="521"/>
                    <a:pt x="665" y="519"/>
                    <a:pt x="663" y="519"/>
                  </a:cubicBezTo>
                  <a:cubicBezTo>
                    <a:pt x="663" y="516"/>
                    <a:pt x="664" y="515"/>
                    <a:pt x="665" y="513"/>
                  </a:cubicBezTo>
                  <a:cubicBezTo>
                    <a:pt x="665" y="511"/>
                    <a:pt x="664" y="509"/>
                    <a:pt x="662" y="509"/>
                  </a:cubicBezTo>
                  <a:cubicBezTo>
                    <a:pt x="663" y="507"/>
                    <a:pt x="664" y="506"/>
                    <a:pt x="662" y="506"/>
                  </a:cubicBezTo>
                  <a:cubicBezTo>
                    <a:pt x="662" y="504"/>
                    <a:pt x="665" y="505"/>
                    <a:pt x="668" y="505"/>
                  </a:cubicBezTo>
                  <a:cubicBezTo>
                    <a:pt x="667" y="503"/>
                    <a:pt x="666" y="503"/>
                    <a:pt x="666" y="502"/>
                  </a:cubicBezTo>
                  <a:cubicBezTo>
                    <a:pt x="666" y="501"/>
                    <a:pt x="668" y="500"/>
                    <a:pt x="668" y="499"/>
                  </a:cubicBezTo>
                  <a:cubicBezTo>
                    <a:pt x="667" y="497"/>
                    <a:pt x="665" y="495"/>
                    <a:pt x="665" y="492"/>
                  </a:cubicBezTo>
                  <a:cubicBezTo>
                    <a:pt x="664" y="489"/>
                    <a:pt x="665" y="485"/>
                    <a:pt x="665" y="483"/>
                  </a:cubicBezTo>
                  <a:cubicBezTo>
                    <a:pt x="664" y="482"/>
                    <a:pt x="663" y="482"/>
                    <a:pt x="662" y="481"/>
                  </a:cubicBezTo>
                  <a:cubicBezTo>
                    <a:pt x="661" y="479"/>
                    <a:pt x="661" y="478"/>
                    <a:pt x="661" y="476"/>
                  </a:cubicBezTo>
                  <a:cubicBezTo>
                    <a:pt x="659" y="474"/>
                    <a:pt x="658" y="472"/>
                    <a:pt x="656" y="471"/>
                  </a:cubicBezTo>
                  <a:cubicBezTo>
                    <a:pt x="652" y="470"/>
                    <a:pt x="654" y="476"/>
                    <a:pt x="651" y="472"/>
                  </a:cubicBezTo>
                  <a:cubicBezTo>
                    <a:pt x="649" y="472"/>
                    <a:pt x="650" y="475"/>
                    <a:pt x="649" y="476"/>
                  </a:cubicBezTo>
                  <a:cubicBezTo>
                    <a:pt x="649" y="477"/>
                    <a:pt x="647" y="476"/>
                    <a:pt x="647" y="476"/>
                  </a:cubicBezTo>
                  <a:cubicBezTo>
                    <a:pt x="646" y="477"/>
                    <a:pt x="647" y="480"/>
                    <a:pt x="645" y="479"/>
                  </a:cubicBezTo>
                  <a:cubicBezTo>
                    <a:pt x="642" y="480"/>
                    <a:pt x="642" y="479"/>
                    <a:pt x="641" y="475"/>
                  </a:cubicBezTo>
                  <a:cubicBezTo>
                    <a:pt x="641" y="474"/>
                    <a:pt x="640" y="474"/>
                    <a:pt x="640" y="474"/>
                  </a:cubicBezTo>
                  <a:cubicBezTo>
                    <a:pt x="639" y="472"/>
                    <a:pt x="641" y="472"/>
                    <a:pt x="641" y="471"/>
                  </a:cubicBezTo>
                  <a:cubicBezTo>
                    <a:pt x="641" y="470"/>
                    <a:pt x="637" y="464"/>
                    <a:pt x="641" y="461"/>
                  </a:cubicBezTo>
                  <a:cubicBezTo>
                    <a:pt x="640" y="460"/>
                    <a:pt x="637" y="458"/>
                    <a:pt x="638" y="453"/>
                  </a:cubicBezTo>
                  <a:cubicBezTo>
                    <a:pt x="637" y="453"/>
                    <a:pt x="637" y="454"/>
                    <a:pt x="637" y="455"/>
                  </a:cubicBezTo>
                  <a:cubicBezTo>
                    <a:pt x="634" y="454"/>
                    <a:pt x="636" y="449"/>
                    <a:pt x="634" y="447"/>
                  </a:cubicBezTo>
                  <a:cubicBezTo>
                    <a:pt x="633" y="446"/>
                    <a:pt x="632" y="445"/>
                    <a:pt x="631" y="444"/>
                  </a:cubicBezTo>
                  <a:cubicBezTo>
                    <a:pt x="631" y="443"/>
                    <a:pt x="630" y="442"/>
                    <a:pt x="630" y="441"/>
                  </a:cubicBezTo>
                  <a:cubicBezTo>
                    <a:pt x="629" y="440"/>
                    <a:pt x="624" y="440"/>
                    <a:pt x="626" y="437"/>
                  </a:cubicBezTo>
                  <a:cubicBezTo>
                    <a:pt x="621" y="437"/>
                    <a:pt x="620" y="440"/>
                    <a:pt x="617" y="441"/>
                  </a:cubicBezTo>
                  <a:cubicBezTo>
                    <a:pt x="615" y="441"/>
                    <a:pt x="613" y="441"/>
                    <a:pt x="613" y="443"/>
                  </a:cubicBezTo>
                  <a:cubicBezTo>
                    <a:pt x="610" y="443"/>
                    <a:pt x="606" y="443"/>
                    <a:pt x="603" y="443"/>
                  </a:cubicBezTo>
                  <a:cubicBezTo>
                    <a:pt x="602" y="444"/>
                    <a:pt x="601" y="445"/>
                    <a:pt x="600" y="446"/>
                  </a:cubicBezTo>
                  <a:cubicBezTo>
                    <a:pt x="600" y="446"/>
                    <a:pt x="599" y="445"/>
                    <a:pt x="599" y="447"/>
                  </a:cubicBezTo>
                  <a:cubicBezTo>
                    <a:pt x="599" y="448"/>
                    <a:pt x="596" y="449"/>
                    <a:pt x="595" y="450"/>
                  </a:cubicBezTo>
                  <a:cubicBezTo>
                    <a:pt x="592" y="452"/>
                    <a:pt x="589" y="458"/>
                    <a:pt x="583" y="460"/>
                  </a:cubicBezTo>
                  <a:cubicBezTo>
                    <a:pt x="580" y="462"/>
                    <a:pt x="579" y="468"/>
                    <a:pt x="574" y="468"/>
                  </a:cubicBezTo>
                  <a:cubicBezTo>
                    <a:pt x="576" y="471"/>
                    <a:pt x="575" y="471"/>
                    <a:pt x="571" y="471"/>
                  </a:cubicBezTo>
                  <a:cubicBezTo>
                    <a:pt x="571" y="473"/>
                    <a:pt x="571" y="473"/>
                    <a:pt x="572" y="474"/>
                  </a:cubicBezTo>
                  <a:cubicBezTo>
                    <a:pt x="572" y="475"/>
                    <a:pt x="569" y="475"/>
                    <a:pt x="569" y="474"/>
                  </a:cubicBezTo>
                  <a:cubicBezTo>
                    <a:pt x="567" y="474"/>
                    <a:pt x="568" y="478"/>
                    <a:pt x="564" y="476"/>
                  </a:cubicBezTo>
                  <a:cubicBezTo>
                    <a:pt x="562" y="477"/>
                    <a:pt x="562" y="480"/>
                    <a:pt x="560" y="479"/>
                  </a:cubicBezTo>
                  <a:cubicBezTo>
                    <a:pt x="559" y="482"/>
                    <a:pt x="561" y="482"/>
                    <a:pt x="561" y="483"/>
                  </a:cubicBezTo>
                  <a:cubicBezTo>
                    <a:pt x="561" y="486"/>
                    <a:pt x="559" y="490"/>
                    <a:pt x="558" y="495"/>
                  </a:cubicBezTo>
                  <a:cubicBezTo>
                    <a:pt x="557" y="501"/>
                    <a:pt x="558" y="508"/>
                    <a:pt x="557" y="510"/>
                  </a:cubicBezTo>
                  <a:cubicBezTo>
                    <a:pt x="557" y="511"/>
                    <a:pt x="554" y="510"/>
                    <a:pt x="554" y="510"/>
                  </a:cubicBezTo>
                  <a:cubicBezTo>
                    <a:pt x="553" y="511"/>
                    <a:pt x="554" y="515"/>
                    <a:pt x="553" y="516"/>
                  </a:cubicBezTo>
                  <a:cubicBezTo>
                    <a:pt x="551" y="517"/>
                    <a:pt x="549" y="516"/>
                    <a:pt x="547" y="517"/>
                  </a:cubicBezTo>
                  <a:cubicBezTo>
                    <a:pt x="546" y="518"/>
                    <a:pt x="546" y="521"/>
                    <a:pt x="543" y="520"/>
                  </a:cubicBezTo>
                  <a:cubicBezTo>
                    <a:pt x="539" y="516"/>
                    <a:pt x="537" y="512"/>
                    <a:pt x="536" y="506"/>
                  </a:cubicBezTo>
                  <a:cubicBezTo>
                    <a:pt x="535" y="505"/>
                    <a:pt x="534" y="504"/>
                    <a:pt x="533" y="503"/>
                  </a:cubicBezTo>
                  <a:cubicBezTo>
                    <a:pt x="532" y="503"/>
                    <a:pt x="532" y="501"/>
                    <a:pt x="530" y="502"/>
                  </a:cubicBezTo>
                  <a:cubicBezTo>
                    <a:pt x="529" y="497"/>
                    <a:pt x="532" y="497"/>
                    <a:pt x="533" y="495"/>
                  </a:cubicBezTo>
                  <a:cubicBezTo>
                    <a:pt x="533" y="492"/>
                    <a:pt x="530" y="491"/>
                    <a:pt x="529" y="489"/>
                  </a:cubicBezTo>
                  <a:cubicBezTo>
                    <a:pt x="527" y="488"/>
                    <a:pt x="527" y="485"/>
                    <a:pt x="524" y="485"/>
                  </a:cubicBezTo>
                  <a:cubicBezTo>
                    <a:pt x="524" y="482"/>
                    <a:pt x="523" y="479"/>
                    <a:pt x="522" y="476"/>
                  </a:cubicBezTo>
                  <a:cubicBezTo>
                    <a:pt x="520" y="474"/>
                    <a:pt x="520" y="464"/>
                    <a:pt x="519" y="457"/>
                  </a:cubicBezTo>
                  <a:cubicBezTo>
                    <a:pt x="518" y="453"/>
                    <a:pt x="517" y="445"/>
                    <a:pt x="516" y="440"/>
                  </a:cubicBezTo>
                  <a:cubicBezTo>
                    <a:pt x="514" y="440"/>
                    <a:pt x="510" y="446"/>
                    <a:pt x="513" y="447"/>
                  </a:cubicBezTo>
                  <a:cubicBezTo>
                    <a:pt x="513" y="451"/>
                    <a:pt x="508" y="447"/>
                    <a:pt x="506" y="447"/>
                  </a:cubicBezTo>
                  <a:cubicBezTo>
                    <a:pt x="505" y="447"/>
                    <a:pt x="504" y="447"/>
                    <a:pt x="503" y="447"/>
                  </a:cubicBezTo>
                  <a:cubicBezTo>
                    <a:pt x="502" y="446"/>
                    <a:pt x="501" y="441"/>
                    <a:pt x="498" y="443"/>
                  </a:cubicBezTo>
                  <a:cubicBezTo>
                    <a:pt x="497" y="440"/>
                    <a:pt x="499" y="440"/>
                    <a:pt x="501" y="440"/>
                  </a:cubicBezTo>
                  <a:cubicBezTo>
                    <a:pt x="499" y="438"/>
                    <a:pt x="500" y="438"/>
                    <a:pt x="501" y="436"/>
                  </a:cubicBezTo>
                  <a:cubicBezTo>
                    <a:pt x="500" y="433"/>
                    <a:pt x="497" y="435"/>
                    <a:pt x="495" y="434"/>
                  </a:cubicBezTo>
                  <a:cubicBezTo>
                    <a:pt x="494" y="434"/>
                    <a:pt x="492" y="427"/>
                    <a:pt x="491" y="432"/>
                  </a:cubicBezTo>
                  <a:cubicBezTo>
                    <a:pt x="488" y="432"/>
                    <a:pt x="489" y="427"/>
                    <a:pt x="489" y="427"/>
                  </a:cubicBezTo>
                  <a:cubicBezTo>
                    <a:pt x="489" y="426"/>
                    <a:pt x="486" y="426"/>
                    <a:pt x="487" y="423"/>
                  </a:cubicBezTo>
                  <a:cubicBezTo>
                    <a:pt x="486" y="422"/>
                    <a:pt x="482" y="424"/>
                    <a:pt x="481" y="423"/>
                  </a:cubicBezTo>
                  <a:cubicBezTo>
                    <a:pt x="481" y="423"/>
                    <a:pt x="481" y="420"/>
                    <a:pt x="481" y="420"/>
                  </a:cubicBezTo>
                  <a:cubicBezTo>
                    <a:pt x="478" y="420"/>
                    <a:pt x="475" y="422"/>
                    <a:pt x="473" y="422"/>
                  </a:cubicBezTo>
                  <a:cubicBezTo>
                    <a:pt x="472" y="422"/>
                    <a:pt x="471" y="422"/>
                    <a:pt x="470" y="422"/>
                  </a:cubicBezTo>
                  <a:cubicBezTo>
                    <a:pt x="468" y="421"/>
                    <a:pt x="467" y="420"/>
                    <a:pt x="467" y="423"/>
                  </a:cubicBezTo>
                  <a:cubicBezTo>
                    <a:pt x="454" y="424"/>
                    <a:pt x="443" y="422"/>
                    <a:pt x="433" y="420"/>
                  </a:cubicBezTo>
                  <a:cubicBezTo>
                    <a:pt x="434" y="417"/>
                    <a:pt x="431" y="418"/>
                    <a:pt x="431" y="416"/>
                  </a:cubicBezTo>
                  <a:cubicBezTo>
                    <a:pt x="430" y="413"/>
                    <a:pt x="424" y="419"/>
                    <a:pt x="428" y="413"/>
                  </a:cubicBezTo>
                  <a:cubicBezTo>
                    <a:pt x="426" y="414"/>
                    <a:pt x="425" y="413"/>
                    <a:pt x="425" y="412"/>
                  </a:cubicBezTo>
                  <a:cubicBezTo>
                    <a:pt x="421" y="414"/>
                    <a:pt x="411" y="412"/>
                    <a:pt x="407" y="411"/>
                  </a:cubicBezTo>
                  <a:cubicBezTo>
                    <a:pt x="405" y="410"/>
                    <a:pt x="404" y="410"/>
                    <a:pt x="404" y="408"/>
                  </a:cubicBezTo>
                  <a:cubicBezTo>
                    <a:pt x="398" y="409"/>
                    <a:pt x="399" y="403"/>
                    <a:pt x="394" y="404"/>
                  </a:cubicBezTo>
                  <a:cubicBezTo>
                    <a:pt x="393" y="398"/>
                    <a:pt x="390" y="395"/>
                    <a:pt x="388" y="391"/>
                  </a:cubicBezTo>
                  <a:cubicBezTo>
                    <a:pt x="376" y="389"/>
                    <a:pt x="376" y="395"/>
                    <a:pt x="377" y="402"/>
                  </a:cubicBezTo>
                  <a:cubicBezTo>
                    <a:pt x="377" y="404"/>
                    <a:pt x="383" y="407"/>
                    <a:pt x="387" y="412"/>
                  </a:cubicBezTo>
                  <a:cubicBezTo>
                    <a:pt x="388" y="413"/>
                    <a:pt x="391" y="421"/>
                    <a:pt x="394" y="419"/>
                  </a:cubicBezTo>
                  <a:cubicBezTo>
                    <a:pt x="393" y="422"/>
                    <a:pt x="397" y="422"/>
                    <a:pt x="395" y="426"/>
                  </a:cubicBezTo>
                  <a:cubicBezTo>
                    <a:pt x="399" y="426"/>
                    <a:pt x="407" y="425"/>
                    <a:pt x="402" y="429"/>
                  </a:cubicBezTo>
                  <a:cubicBezTo>
                    <a:pt x="405" y="430"/>
                    <a:pt x="404" y="427"/>
                    <a:pt x="405" y="426"/>
                  </a:cubicBezTo>
                  <a:cubicBezTo>
                    <a:pt x="407" y="425"/>
                    <a:pt x="411" y="426"/>
                    <a:pt x="411" y="423"/>
                  </a:cubicBezTo>
                  <a:cubicBezTo>
                    <a:pt x="411" y="422"/>
                    <a:pt x="413" y="422"/>
                    <a:pt x="414" y="422"/>
                  </a:cubicBezTo>
                  <a:cubicBezTo>
                    <a:pt x="415" y="421"/>
                    <a:pt x="414" y="420"/>
                    <a:pt x="415" y="419"/>
                  </a:cubicBezTo>
                  <a:cubicBezTo>
                    <a:pt x="417" y="418"/>
                    <a:pt x="421" y="418"/>
                    <a:pt x="423" y="418"/>
                  </a:cubicBezTo>
                  <a:cubicBezTo>
                    <a:pt x="424" y="418"/>
                    <a:pt x="421" y="420"/>
                    <a:pt x="422" y="420"/>
                  </a:cubicBezTo>
                  <a:cubicBezTo>
                    <a:pt x="422" y="421"/>
                    <a:pt x="425" y="420"/>
                    <a:pt x="425" y="420"/>
                  </a:cubicBezTo>
                  <a:cubicBezTo>
                    <a:pt x="426" y="423"/>
                    <a:pt x="425" y="425"/>
                    <a:pt x="426" y="426"/>
                  </a:cubicBezTo>
                  <a:cubicBezTo>
                    <a:pt x="425" y="429"/>
                    <a:pt x="430" y="427"/>
                    <a:pt x="431" y="430"/>
                  </a:cubicBezTo>
                  <a:cubicBezTo>
                    <a:pt x="431" y="434"/>
                    <a:pt x="433" y="431"/>
                    <a:pt x="436" y="433"/>
                  </a:cubicBezTo>
                  <a:cubicBezTo>
                    <a:pt x="438" y="434"/>
                    <a:pt x="437" y="436"/>
                    <a:pt x="440" y="437"/>
                  </a:cubicBezTo>
                  <a:cubicBezTo>
                    <a:pt x="437" y="440"/>
                    <a:pt x="441" y="444"/>
                    <a:pt x="440" y="448"/>
                  </a:cubicBezTo>
                  <a:cubicBezTo>
                    <a:pt x="439" y="448"/>
                    <a:pt x="438" y="448"/>
                    <a:pt x="436" y="448"/>
                  </a:cubicBezTo>
                  <a:cubicBezTo>
                    <a:pt x="438" y="454"/>
                    <a:pt x="433" y="452"/>
                    <a:pt x="433" y="457"/>
                  </a:cubicBezTo>
                  <a:cubicBezTo>
                    <a:pt x="431" y="456"/>
                    <a:pt x="429" y="457"/>
                    <a:pt x="429" y="460"/>
                  </a:cubicBezTo>
                  <a:cubicBezTo>
                    <a:pt x="427" y="460"/>
                    <a:pt x="425" y="460"/>
                    <a:pt x="423" y="460"/>
                  </a:cubicBezTo>
                  <a:cubicBezTo>
                    <a:pt x="421" y="460"/>
                    <a:pt x="423" y="462"/>
                    <a:pt x="422" y="464"/>
                  </a:cubicBezTo>
                  <a:cubicBezTo>
                    <a:pt x="422" y="464"/>
                    <a:pt x="420" y="464"/>
                    <a:pt x="419" y="464"/>
                  </a:cubicBezTo>
                  <a:cubicBezTo>
                    <a:pt x="419" y="464"/>
                    <a:pt x="420" y="467"/>
                    <a:pt x="419" y="468"/>
                  </a:cubicBezTo>
                  <a:cubicBezTo>
                    <a:pt x="416" y="468"/>
                    <a:pt x="415" y="468"/>
                    <a:pt x="415" y="471"/>
                  </a:cubicBezTo>
                  <a:cubicBezTo>
                    <a:pt x="412" y="471"/>
                    <a:pt x="411" y="471"/>
                    <a:pt x="409" y="472"/>
                  </a:cubicBezTo>
                  <a:cubicBezTo>
                    <a:pt x="407" y="474"/>
                    <a:pt x="408" y="474"/>
                    <a:pt x="404" y="475"/>
                  </a:cubicBezTo>
                  <a:cubicBezTo>
                    <a:pt x="402" y="475"/>
                    <a:pt x="395" y="478"/>
                    <a:pt x="395" y="482"/>
                  </a:cubicBezTo>
                  <a:cubicBezTo>
                    <a:pt x="394" y="483"/>
                    <a:pt x="391" y="481"/>
                    <a:pt x="390" y="482"/>
                  </a:cubicBezTo>
                  <a:cubicBezTo>
                    <a:pt x="388" y="483"/>
                    <a:pt x="389" y="484"/>
                    <a:pt x="388" y="485"/>
                  </a:cubicBezTo>
                  <a:cubicBezTo>
                    <a:pt x="388" y="485"/>
                    <a:pt x="386" y="485"/>
                    <a:pt x="386" y="485"/>
                  </a:cubicBezTo>
                  <a:cubicBezTo>
                    <a:pt x="386" y="485"/>
                    <a:pt x="382" y="486"/>
                    <a:pt x="381" y="486"/>
                  </a:cubicBezTo>
                  <a:cubicBezTo>
                    <a:pt x="379" y="489"/>
                    <a:pt x="368" y="488"/>
                    <a:pt x="363" y="491"/>
                  </a:cubicBezTo>
                  <a:cubicBezTo>
                    <a:pt x="359" y="491"/>
                    <a:pt x="367" y="493"/>
                    <a:pt x="360" y="493"/>
                  </a:cubicBezTo>
                  <a:cubicBezTo>
                    <a:pt x="360" y="493"/>
                    <a:pt x="358" y="493"/>
                    <a:pt x="358" y="493"/>
                  </a:cubicBezTo>
                  <a:cubicBezTo>
                    <a:pt x="356" y="494"/>
                    <a:pt x="356" y="497"/>
                    <a:pt x="353" y="496"/>
                  </a:cubicBezTo>
                  <a:cubicBezTo>
                    <a:pt x="355" y="493"/>
                    <a:pt x="351" y="494"/>
                    <a:pt x="351" y="493"/>
                  </a:cubicBezTo>
                  <a:cubicBezTo>
                    <a:pt x="350" y="492"/>
                    <a:pt x="352" y="487"/>
                    <a:pt x="348" y="488"/>
                  </a:cubicBezTo>
                  <a:cubicBezTo>
                    <a:pt x="347" y="485"/>
                    <a:pt x="349" y="485"/>
                    <a:pt x="349" y="483"/>
                  </a:cubicBezTo>
                  <a:cubicBezTo>
                    <a:pt x="348" y="482"/>
                    <a:pt x="345" y="481"/>
                    <a:pt x="348" y="481"/>
                  </a:cubicBezTo>
                  <a:cubicBezTo>
                    <a:pt x="347" y="479"/>
                    <a:pt x="346" y="478"/>
                    <a:pt x="344" y="478"/>
                  </a:cubicBezTo>
                  <a:cubicBezTo>
                    <a:pt x="345" y="474"/>
                    <a:pt x="341" y="470"/>
                    <a:pt x="344" y="469"/>
                  </a:cubicBezTo>
                  <a:cubicBezTo>
                    <a:pt x="344" y="468"/>
                    <a:pt x="341" y="469"/>
                    <a:pt x="341" y="468"/>
                  </a:cubicBezTo>
                  <a:cubicBezTo>
                    <a:pt x="339" y="467"/>
                    <a:pt x="340" y="463"/>
                    <a:pt x="341" y="464"/>
                  </a:cubicBezTo>
                  <a:cubicBezTo>
                    <a:pt x="340" y="463"/>
                    <a:pt x="339" y="462"/>
                    <a:pt x="338" y="461"/>
                  </a:cubicBezTo>
                  <a:cubicBezTo>
                    <a:pt x="337" y="460"/>
                    <a:pt x="338" y="460"/>
                    <a:pt x="337" y="460"/>
                  </a:cubicBezTo>
                  <a:cubicBezTo>
                    <a:pt x="336" y="460"/>
                    <a:pt x="334" y="455"/>
                    <a:pt x="334" y="455"/>
                  </a:cubicBezTo>
                  <a:cubicBezTo>
                    <a:pt x="334" y="455"/>
                    <a:pt x="334" y="457"/>
                    <a:pt x="334" y="457"/>
                  </a:cubicBezTo>
                  <a:cubicBezTo>
                    <a:pt x="331" y="455"/>
                    <a:pt x="331" y="450"/>
                    <a:pt x="327" y="450"/>
                  </a:cubicBezTo>
                  <a:cubicBezTo>
                    <a:pt x="330" y="444"/>
                    <a:pt x="323" y="443"/>
                    <a:pt x="324" y="436"/>
                  </a:cubicBezTo>
                  <a:cubicBezTo>
                    <a:pt x="324" y="434"/>
                    <a:pt x="321" y="435"/>
                    <a:pt x="321" y="433"/>
                  </a:cubicBezTo>
                  <a:cubicBezTo>
                    <a:pt x="321" y="430"/>
                    <a:pt x="316" y="432"/>
                    <a:pt x="316" y="430"/>
                  </a:cubicBezTo>
                  <a:cubicBezTo>
                    <a:pt x="317" y="428"/>
                    <a:pt x="317" y="427"/>
                    <a:pt x="314" y="427"/>
                  </a:cubicBezTo>
                  <a:cubicBezTo>
                    <a:pt x="316" y="425"/>
                    <a:pt x="315" y="424"/>
                    <a:pt x="314" y="420"/>
                  </a:cubicBezTo>
                  <a:cubicBezTo>
                    <a:pt x="314" y="420"/>
                    <a:pt x="314" y="418"/>
                    <a:pt x="314" y="418"/>
                  </a:cubicBezTo>
                  <a:cubicBezTo>
                    <a:pt x="314" y="417"/>
                    <a:pt x="313" y="418"/>
                    <a:pt x="313" y="418"/>
                  </a:cubicBezTo>
                  <a:cubicBezTo>
                    <a:pt x="312" y="414"/>
                    <a:pt x="315" y="415"/>
                    <a:pt x="313" y="412"/>
                  </a:cubicBezTo>
                  <a:cubicBezTo>
                    <a:pt x="311" y="410"/>
                    <a:pt x="310" y="419"/>
                    <a:pt x="310" y="412"/>
                  </a:cubicBezTo>
                  <a:cubicBezTo>
                    <a:pt x="310" y="407"/>
                    <a:pt x="305" y="403"/>
                    <a:pt x="300" y="398"/>
                  </a:cubicBezTo>
                  <a:cubicBezTo>
                    <a:pt x="296" y="401"/>
                    <a:pt x="299" y="402"/>
                    <a:pt x="297" y="406"/>
                  </a:cubicBezTo>
                  <a:cubicBezTo>
                    <a:pt x="294" y="407"/>
                    <a:pt x="295" y="404"/>
                    <a:pt x="293" y="404"/>
                  </a:cubicBezTo>
                  <a:cubicBezTo>
                    <a:pt x="291" y="404"/>
                    <a:pt x="291" y="402"/>
                    <a:pt x="289" y="402"/>
                  </a:cubicBezTo>
                  <a:cubicBezTo>
                    <a:pt x="292" y="404"/>
                    <a:pt x="290" y="411"/>
                    <a:pt x="294" y="411"/>
                  </a:cubicBezTo>
                  <a:cubicBezTo>
                    <a:pt x="293" y="414"/>
                    <a:pt x="295" y="418"/>
                    <a:pt x="297" y="423"/>
                  </a:cubicBezTo>
                  <a:cubicBezTo>
                    <a:pt x="297" y="424"/>
                    <a:pt x="297" y="426"/>
                    <a:pt x="297" y="426"/>
                  </a:cubicBezTo>
                  <a:cubicBezTo>
                    <a:pt x="299" y="427"/>
                    <a:pt x="300" y="434"/>
                    <a:pt x="301" y="437"/>
                  </a:cubicBezTo>
                  <a:cubicBezTo>
                    <a:pt x="303" y="437"/>
                    <a:pt x="305" y="437"/>
                    <a:pt x="307" y="437"/>
                  </a:cubicBezTo>
                  <a:cubicBezTo>
                    <a:pt x="306" y="438"/>
                    <a:pt x="306" y="439"/>
                    <a:pt x="306" y="441"/>
                  </a:cubicBezTo>
                  <a:cubicBezTo>
                    <a:pt x="307" y="442"/>
                    <a:pt x="308" y="441"/>
                    <a:pt x="308" y="440"/>
                  </a:cubicBezTo>
                  <a:cubicBezTo>
                    <a:pt x="311" y="442"/>
                    <a:pt x="310" y="444"/>
                    <a:pt x="311" y="447"/>
                  </a:cubicBezTo>
                  <a:cubicBezTo>
                    <a:pt x="312" y="448"/>
                    <a:pt x="314" y="448"/>
                    <a:pt x="314" y="448"/>
                  </a:cubicBezTo>
                  <a:cubicBezTo>
                    <a:pt x="314" y="449"/>
                    <a:pt x="314" y="451"/>
                    <a:pt x="314" y="451"/>
                  </a:cubicBezTo>
                  <a:cubicBezTo>
                    <a:pt x="314" y="451"/>
                    <a:pt x="315" y="451"/>
                    <a:pt x="316" y="451"/>
                  </a:cubicBezTo>
                  <a:cubicBezTo>
                    <a:pt x="316" y="453"/>
                    <a:pt x="314" y="454"/>
                    <a:pt x="314" y="454"/>
                  </a:cubicBezTo>
                  <a:cubicBezTo>
                    <a:pt x="315" y="456"/>
                    <a:pt x="316" y="456"/>
                    <a:pt x="317" y="457"/>
                  </a:cubicBezTo>
                  <a:cubicBezTo>
                    <a:pt x="317" y="457"/>
                    <a:pt x="316" y="459"/>
                    <a:pt x="317" y="460"/>
                  </a:cubicBezTo>
                  <a:cubicBezTo>
                    <a:pt x="317" y="460"/>
                    <a:pt x="318" y="460"/>
                    <a:pt x="318" y="460"/>
                  </a:cubicBezTo>
                  <a:cubicBezTo>
                    <a:pt x="319" y="461"/>
                    <a:pt x="316" y="466"/>
                    <a:pt x="321" y="465"/>
                  </a:cubicBezTo>
                  <a:cubicBezTo>
                    <a:pt x="321" y="468"/>
                    <a:pt x="321" y="471"/>
                    <a:pt x="323" y="474"/>
                  </a:cubicBezTo>
                  <a:cubicBezTo>
                    <a:pt x="323" y="475"/>
                    <a:pt x="325" y="476"/>
                    <a:pt x="325" y="476"/>
                  </a:cubicBezTo>
                  <a:cubicBezTo>
                    <a:pt x="326" y="477"/>
                    <a:pt x="326" y="480"/>
                    <a:pt x="327" y="481"/>
                  </a:cubicBezTo>
                  <a:cubicBezTo>
                    <a:pt x="327" y="481"/>
                    <a:pt x="329" y="481"/>
                    <a:pt x="330" y="482"/>
                  </a:cubicBezTo>
                  <a:cubicBezTo>
                    <a:pt x="331" y="484"/>
                    <a:pt x="328" y="486"/>
                    <a:pt x="331" y="486"/>
                  </a:cubicBezTo>
                  <a:cubicBezTo>
                    <a:pt x="333" y="486"/>
                    <a:pt x="332" y="490"/>
                    <a:pt x="332" y="492"/>
                  </a:cubicBezTo>
                  <a:cubicBezTo>
                    <a:pt x="338" y="489"/>
                    <a:pt x="337" y="495"/>
                    <a:pt x="344" y="493"/>
                  </a:cubicBezTo>
                  <a:cubicBezTo>
                    <a:pt x="344" y="497"/>
                    <a:pt x="346" y="499"/>
                    <a:pt x="346" y="503"/>
                  </a:cubicBezTo>
                  <a:cubicBezTo>
                    <a:pt x="351" y="511"/>
                    <a:pt x="368" y="509"/>
                    <a:pt x="379" y="507"/>
                  </a:cubicBezTo>
                  <a:cubicBezTo>
                    <a:pt x="380" y="508"/>
                    <a:pt x="379" y="505"/>
                    <a:pt x="380" y="505"/>
                  </a:cubicBezTo>
                  <a:cubicBezTo>
                    <a:pt x="383" y="503"/>
                    <a:pt x="390" y="507"/>
                    <a:pt x="388" y="502"/>
                  </a:cubicBezTo>
                  <a:cubicBezTo>
                    <a:pt x="391" y="503"/>
                    <a:pt x="391" y="506"/>
                    <a:pt x="390" y="509"/>
                  </a:cubicBezTo>
                  <a:cubicBezTo>
                    <a:pt x="390" y="509"/>
                    <a:pt x="388" y="510"/>
                    <a:pt x="388" y="510"/>
                  </a:cubicBezTo>
                  <a:cubicBezTo>
                    <a:pt x="388" y="513"/>
                    <a:pt x="389" y="516"/>
                    <a:pt x="388" y="519"/>
                  </a:cubicBezTo>
                  <a:cubicBezTo>
                    <a:pt x="388" y="519"/>
                    <a:pt x="386" y="518"/>
                    <a:pt x="386" y="519"/>
                  </a:cubicBezTo>
                  <a:cubicBezTo>
                    <a:pt x="385" y="519"/>
                    <a:pt x="385" y="525"/>
                    <a:pt x="384" y="527"/>
                  </a:cubicBezTo>
                  <a:cubicBezTo>
                    <a:pt x="384" y="528"/>
                    <a:pt x="380" y="529"/>
                    <a:pt x="381" y="534"/>
                  </a:cubicBezTo>
                  <a:cubicBezTo>
                    <a:pt x="377" y="534"/>
                    <a:pt x="380" y="542"/>
                    <a:pt x="374" y="541"/>
                  </a:cubicBezTo>
                  <a:cubicBezTo>
                    <a:pt x="375" y="545"/>
                    <a:pt x="373" y="546"/>
                    <a:pt x="373" y="549"/>
                  </a:cubicBezTo>
                  <a:cubicBezTo>
                    <a:pt x="368" y="548"/>
                    <a:pt x="371" y="555"/>
                    <a:pt x="366" y="554"/>
                  </a:cubicBezTo>
                  <a:cubicBezTo>
                    <a:pt x="366" y="555"/>
                    <a:pt x="366" y="556"/>
                    <a:pt x="366" y="558"/>
                  </a:cubicBezTo>
                  <a:cubicBezTo>
                    <a:pt x="365" y="558"/>
                    <a:pt x="364" y="556"/>
                    <a:pt x="363" y="556"/>
                  </a:cubicBezTo>
                  <a:cubicBezTo>
                    <a:pt x="360" y="558"/>
                    <a:pt x="362" y="559"/>
                    <a:pt x="358" y="561"/>
                  </a:cubicBezTo>
                  <a:cubicBezTo>
                    <a:pt x="358" y="561"/>
                    <a:pt x="353" y="562"/>
                    <a:pt x="353" y="562"/>
                  </a:cubicBezTo>
                  <a:cubicBezTo>
                    <a:pt x="353" y="562"/>
                    <a:pt x="354" y="563"/>
                    <a:pt x="353" y="563"/>
                  </a:cubicBezTo>
                  <a:cubicBezTo>
                    <a:pt x="352" y="564"/>
                    <a:pt x="349" y="565"/>
                    <a:pt x="348" y="566"/>
                  </a:cubicBezTo>
                  <a:cubicBezTo>
                    <a:pt x="344" y="569"/>
                    <a:pt x="343" y="573"/>
                    <a:pt x="338" y="573"/>
                  </a:cubicBezTo>
                  <a:cubicBezTo>
                    <a:pt x="339" y="577"/>
                    <a:pt x="336" y="577"/>
                    <a:pt x="337" y="580"/>
                  </a:cubicBezTo>
                  <a:cubicBezTo>
                    <a:pt x="335" y="582"/>
                    <a:pt x="334" y="581"/>
                    <a:pt x="332" y="580"/>
                  </a:cubicBezTo>
                  <a:cubicBezTo>
                    <a:pt x="333" y="582"/>
                    <a:pt x="330" y="584"/>
                    <a:pt x="331" y="584"/>
                  </a:cubicBezTo>
                  <a:cubicBezTo>
                    <a:pt x="334" y="587"/>
                    <a:pt x="330" y="585"/>
                    <a:pt x="330" y="589"/>
                  </a:cubicBezTo>
                  <a:cubicBezTo>
                    <a:pt x="329" y="591"/>
                    <a:pt x="327" y="589"/>
                    <a:pt x="327" y="590"/>
                  </a:cubicBezTo>
                  <a:cubicBezTo>
                    <a:pt x="326" y="591"/>
                    <a:pt x="327" y="592"/>
                    <a:pt x="327" y="593"/>
                  </a:cubicBezTo>
                  <a:cubicBezTo>
                    <a:pt x="326" y="594"/>
                    <a:pt x="323" y="605"/>
                    <a:pt x="324" y="608"/>
                  </a:cubicBezTo>
                  <a:cubicBezTo>
                    <a:pt x="324" y="611"/>
                    <a:pt x="325" y="612"/>
                    <a:pt x="327" y="614"/>
                  </a:cubicBezTo>
                  <a:cubicBezTo>
                    <a:pt x="327" y="618"/>
                    <a:pt x="326" y="619"/>
                    <a:pt x="327" y="622"/>
                  </a:cubicBezTo>
                  <a:cubicBezTo>
                    <a:pt x="327" y="623"/>
                    <a:pt x="328" y="628"/>
                    <a:pt x="330" y="628"/>
                  </a:cubicBezTo>
                  <a:cubicBezTo>
                    <a:pt x="334" y="628"/>
                    <a:pt x="325" y="634"/>
                    <a:pt x="332" y="635"/>
                  </a:cubicBezTo>
                  <a:cubicBezTo>
                    <a:pt x="332" y="642"/>
                    <a:pt x="333" y="647"/>
                    <a:pt x="332" y="653"/>
                  </a:cubicBezTo>
                  <a:cubicBezTo>
                    <a:pt x="332" y="657"/>
                    <a:pt x="328" y="661"/>
                    <a:pt x="328" y="664"/>
                  </a:cubicBezTo>
                  <a:cubicBezTo>
                    <a:pt x="325" y="665"/>
                    <a:pt x="320" y="668"/>
                    <a:pt x="318" y="670"/>
                  </a:cubicBezTo>
                  <a:cubicBezTo>
                    <a:pt x="317" y="671"/>
                    <a:pt x="317" y="671"/>
                    <a:pt x="318" y="671"/>
                  </a:cubicBezTo>
                  <a:cubicBezTo>
                    <a:pt x="318" y="673"/>
                    <a:pt x="316" y="672"/>
                    <a:pt x="314" y="673"/>
                  </a:cubicBezTo>
                  <a:cubicBezTo>
                    <a:pt x="313" y="673"/>
                    <a:pt x="314" y="675"/>
                    <a:pt x="313" y="676"/>
                  </a:cubicBezTo>
                  <a:cubicBezTo>
                    <a:pt x="312" y="676"/>
                    <a:pt x="310" y="673"/>
                    <a:pt x="310" y="676"/>
                  </a:cubicBezTo>
                  <a:cubicBezTo>
                    <a:pt x="310" y="677"/>
                    <a:pt x="308" y="676"/>
                    <a:pt x="307" y="677"/>
                  </a:cubicBezTo>
                  <a:cubicBezTo>
                    <a:pt x="305" y="678"/>
                    <a:pt x="305" y="682"/>
                    <a:pt x="301" y="681"/>
                  </a:cubicBezTo>
                  <a:cubicBezTo>
                    <a:pt x="300" y="689"/>
                    <a:pt x="301" y="701"/>
                    <a:pt x="303" y="712"/>
                  </a:cubicBezTo>
                  <a:cubicBezTo>
                    <a:pt x="302" y="713"/>
                    <a:pt x="300" y="714"/>
                    <a:pt x="300" y="712"/>
                  </a:cubicBezTo>
                  <a:cubicBezTo>
                    <a:pt x="298" y="712"/>
                    <a:pt x="299" y="714"/>
                    <a:pt x="299" y="715"/>
                  </a:cubicBezTo>
                  <a:cubicBezTo>
                    <a:pt x="297" y="716"/>
                    <a:pt x="295" y="714"/>
                    <a:pt x="294" y="716"/>
                  </a:cubicBezTo>
                  <a:cubicBezTo>
                    <a:pt x="294" y="718"/>
                    <a:pt x="289" y="718"/>
                    <a:pt x="287" y="721"/>
                  </a:cubicBezTo>
                  <a:cubicBezTo>
                    <a:pt x="287" y="723"/>
                    <a:pt x="287" y="726"/>
                    <a:pt x="287" y="729"/>
                  </a:cubicBezTo>
                  <a:cubicBezTo>
                    <a:pt x="284" y="729"/>
                    <a:pt x="286" y="734"/>
                    <a:pt x="285" y="736"/>
                  </a:cubicBezTo>
                  <a:cubicBezTo>
                    <a:pt x="284" y="737"/>
                    <a:pt x="282" y="737"/>
                    <a:pt x="282" y="737"/>
                  </a:cubicBezTo>
                  <a:cubicBezTo>
                    <a:pt x="281" y="740"/>
                    <a:pt x="281" y="742"/>
                    <a:pt x="279" y="744"/>
                  </a:cubicBezTo>
                  <a:cubicBezTo>
                    <a:pt x="279" y="745"/>
                    <a:pt x="279" y="747"/>
                    <a:pt x="279" y="747"/>
                  </a:cubicBezTo>
                  <a:cubicBezTo>
                    <a:pt x="279" y="748"/>
                    <a:pt x="276" y="747"/>
                    <a:pt x="276" y="747"/>
                  </a:cubicBezTo>
                  <a:cubicBezTo>
                    <a:pt x="276" y="748"/>
                    <a:pt x="277" y="751"/>
                    <a:pt x="276" y="751"/>
                  </a:cubicBezTo>
                  <a:cubicBezTo>
                    <a:pt x="276" y="752"/>
                    <a:pt x="274" y="751"/>
                    <a:pt x="273" y="751"/>
                  </a:cubicBezTo>
                  <a:cubicBezTo>
                    <a:pt x="273" y="752"/>
                    <a:pt x="274" y="754"/>
                    <a:pt x="273" y="754"/>
                  </a:cubicBezTo>
                  <a:cubicBezTo>
                    <a:pt x="273" y="755"/>
                    <a:pt x="271" y="754"/>
                    <a:pt x="271" y="754"/>
                  </a:cubicBezTo>
                  <a:cubicBezTo>
                    <a:pt x="270" y="755"/>
                    <a:pt x="268" y="757"/>
                    <a:pt x="268" y="758"/>
                  </a:cubicBezTo>
                  <a:cubicBezTo>
                    <a:pt x="268" y="760"/>
                    <a:pt x="266" y="759"/>
                    <a:pt x="265" y="760"/>
                  </a:cubicBezTo>
                  <a:cubicBezTo>
                    <a:pt x="265" y="760"/>
                    <a:pt x="265" y="762"/>
                    <a:pt x="265" y="763"/>
                  </a:cubicBezTo>
                  <a:cubicBezTo>
                    <a:pt x="264" y="763"/>
                    <a:pt x="263" y="762"/>
                    <a:pt x="262" y="763"/>
                  </a:cubicBezTo>
                  <a:cubicBezTo>
                    <a:pt x="261" y="763"/>
                    <a:pt x="260" y="765"/>
                    <a:pt x="259" y="765"/>
                  </a:cubicBezTo>
                  <a:cubicBezTo>
                    <a:pt x="259" y="766"/>
                    <a:pt x="257" y="768"/>
                    <a:pt x="257" y="768"/>
                  </a:cubicBezTo>
                  <a:cubicBezTo>
                    <a:pt x="256" y="769"/>
                    <a:pt x="252" y="770"/>
                    <a:pt x="252" y="770"/>
                  </a:cubicBezTo>
                  <a:cubicBezTo>
                    <a:pt x="251" y="769"/>
                    <a:pt x="251" y="769"/>
                    <a:pt x="250" y="770"/>
                  </a:cubicBezTo>
                  <a:cubicBezTo>
                    <a:pt x="248" y="771"/>
                    <a:pt x="247" y="770"/>
                    <a:pt x="244" y="771"/>
                  </a:cubicBezTo>
                  <a:cubicBezTo>
                    <a:pt x="243" y="771"/>
                    <a:pt x="234" y="775"/>
                    <a:pt x="231" y="771"/>
                  </a:cubicBezTo>
                  <a:cubicBezTo>
                    <a:pt x="229" y="771"/>
                    <a:pt x="231" y="773"/>
                    <a:pt x="231" y="772"/>
                  </a:cubicBezTo>
                  <a:cubicBezTo>
                    <a:pt x="229" y="776"/>
                    <a:pt x="226" y="773"/>
                    <a:pt x="222" y="774"/>
                  </a:cubicBezTo>
                  <a:cubicBezTo>
                    <a:pt x="220" y="774"/>
                    <a:pt x="221" y="775"/>
                    <a:pt x="222" y="775"/>
                  </a:cubicBezTo>
                  <a:cubicBezTo>
                    <a:pt x="220" y="778"/>
                    <a:pt x="213" y="774"/>
                    <a:pt x="209" y="774"/>
                  </a:cubicBezTo>
                  <a:cubicBezTo>
                    <a:pt x="209" y="767"/>
                    <a:pt x="203" y="763"/>
                    <a:pt x="206" y="757"/>
                  </a:cubicBezTo>
                  <a:cubicBezTo>
                    <a:pt x="203" y="754"/>
                    <a:pt x="200" y="752"/>
                    <a:pt x="200" y="746"/>
                  </a:cubicBezTo>
                  <a:cubicBezTo>
                    <a:pt x="196" y="750"/>
                    <a:pt x="200" y="748"/>
                    <a:pt x="198" y="742"/>
                  </a:cubicBezTo>
                  <a:cubicBezTo>
                    <a:pt x="196" y="735"/>
                    <a:pt x="187" y="730"/>
                    <a:pt x="189" y="722"/>
                  </a:cubicBezTo>
                  <a:cubicBezTo>
                    <a:pt x="188" y="721"/>
                    <a:pt x="188" y="725"/>
                    <a:pt x="188" y="725"/>
                  </a:cubicBezTo>
                  <a:cubicBezTo>
                    <a:pt x="185" y="724"/>
                    <a:pt x="188" y="715"/>
                    <a:pt x="185" y="719"/>
                  </a:cubicBezTo>
                  <a:cubicBezTo>
                    <a:pt x="183" y="717"/>
                    <a:pt x="183" y="712"/>
                    <a:pt x="184" y="709"/>
                  </a:cubicBezTo>
                  <a:cubicBezTo>
                    <a:pt x="184" y="705"/>
                    <a:pt x="185" y="702"/>
                    <a:pt x="182" y="697"/>
                  </a:cubicBezTo>
                  <a:cubicBezTo>
                    <a:pt x="183" y="695"/>
                    <a:pt x="179" y="696"/>
                    <a:pt x="178" y="695"/>
                  </a:cubicBezTo>
                  <a:cubicBezTo>
                    <a:pt x="177" y="694"/>
                    <a:pt x="182" y="691"/>
                    <a:pt x="175" y="693"/>
                  </a:cubicBezTo>
                  <a:cubicBezTo>
                    <a:pt x="175" y="692"/>
                    <a:pt x="176" y="689"/>
                    <a:pt x="175" y="688"/>
                  </a:cubicBezTo>
                  <a:cubicBezTo>
                    <a:pt x="175" y="688"/>
                    <a:pt x="173" y="689"/>
                    <a:pt x="172" y="688"/>
                  </a:cubicBezTo>
                  <a:cubicBezTo>
                    <a:pt x="172" y="688"/>
                    <a:pt x="176" y="683"/>
                    <a:pt x="171" y="684"/>
                  </a:cubicBezTo>
                  <a:cubicBezTo>
                    <a:pt x="171" y="682"/>
                    <a:pt x="173" y="681"/>
                    <a:pt x="172" y="678"/>
                  </a:cubicBezTo>
                  <a:cubicBezTo>
                    <a:pt x="170" y="677"/>
                    <a:pt x="173" y="672"/>
                    <a:pt x="168" y="673"/>
                  </a:cubicBezTo>
                  <a:cubicBezTo>
                    <a:pt x="168" y="660"/>
                    <a:pt x="169" y="656"/>
                    <a:pt x="175" y="648"/>
                  </a:cubicBezTo>
                  <a:cubicBezTo>
                    <a:pt x="174" y="646"/>
                    <a:pt x="177" y="640"/>
                    <a:pt x="174" y="641"/>
                  </a:cubicBezTo>
                  <a:cubicBezTo>
                    <a:pt x="174" y="638"/>
                    <a:pt x="177" y="640"/>
                    <a:pt x="178" y="639"/>
                  </a:cubicBezTo>
                  <a:cubicBezTo>
                    <a:pt x="179" y="639"/>
                    <a:pt x="178" y="636"/>
                    <a:pt x="179" y="636"/>
                  </a:cubicBezTo>
                  <a:cubicBezTo>
                    <a:pt x="179" y="634"/>
                    <a:pt x="178" y="621"/>
                    <a:pt x="177" y="625"/>
                  </a:cubicBezTo>
                  <a:cubicBezTo>
                    <a:pt x="174" y="623"/>
                    <a:pt x="175" y="619"/>
                    <a:pt x="175" y="617"/>
                  </a:cubicBezTo>
                  <a:cubicBezTo>
                    <a:pt x="175" y="613"/>
                    <a:pt x="176" y="610"/>
                    <a:pt x="175" y="607"/>
                  </a:cubicBezTo>
                  <a:cubicBezTo>
                    <a:pt x="175" y="605"/>
                    <a:pt x="173" y="606"/>
                    <a:pt x="172" y="606"/>
                  </a:cubicBezTo>
                  <a:cubicBezTo>
                    <a:pt x="172" y="605"/>
                    <a:pt x="174" y="604"/>
                    <a:pt x="174" y="603"/>
                  </a:cubicBezTo>
                  <a:cubicBezTo>
                    <a:pt x="174" y="603"/>
                    <a:pt x="172" y="602"/>
                    <a:pt x="172" y="601"/>
                  </a:cubicBezTo>
                  <a:cubicBezTo>
                    <a:pt x="172" y="598"/>
                    <a:pt x="171" y="599"/>
                    <a:pt x="170" y="597"/>
                  </a:cubicBezTo>
                  <a:cubicBezTo>
                    <a:pt x="169" y="597"/>
                    <a:pt x="170" y="595"/>
                    <a:pt x="170" y="594"/>
                  </a:cubicBezTo>
                  <a:cubicBezTo>
                    <a:pt x="169" y="594"/>
                    <a:pt x="166" y="594"/>
                    <a:pt x="167" y="593"/>
                  </a:cubicBezTo>
                  <a:cubicBezTo>
                    <a:pt x="167" y="593"/>
                    <a:pt x="168" y="593"/>
                    <a:pt x="168" y="593"/>
                  </a:cubicBezTo>
                  <a:cubicBezTo>
                    <a:pt x="166" y="590"/>
                    <a:pt x="165" y="589"/>
                    <a:pt x="161" y="587"/>
                  </a:cubicBezTo>
                  <a:cubicBezTo>
                    <a:pt x="160" y="587"/>
                    <a:pt x="161" y="586"/>
                    <a:pt x="160" y="586"/>
                  </a:cubicBezTo>
                  <a:cubicBezTo>
                    <a:pt x="158" y="586"/>
                    <a:pt x="158" y="582"/>
                    <a:pt x="156" y="583"/>
                  </a:cubicBezTo>
                  <a:cubicBezTo>
                    <a:pt x="153" y="571"/>
                    <a:pt x="156" y="561"/>
                    <a:pt x="156" y="548"/>
                  </a:cubicBezTo>
                  <a:cubicBezTo>
                    <a:pt x="155" y="545"/>
                    <a:pt x="152" y="550"/>
                    <a:pt x="153" y="544"/>
                  </a:cubicBezTo>
                  <a:cubicBezTo>
                    <a:pt x="145" y="545"/>
                    <a:pt x="138" y="543"/>
                    <a:pt x="133" y="541"/>
                  </a:cubicBezTo>
                  <a:cubicBezTo>
                    <a:pt x="135" y="533"/>
                    <a:pt x="129" y="542"/>
                    <a:pt x="130" y="534"/>
                  </a:cubicBezTo>
                  <a:cubicBezTo>
                    <a:pt x="124" y="532"/>
                    <a:pt x="123" y="531"/>
                    <a:pt x="115" y="533"/>
                  </a:cubicBezTo>
                  <a:cubicBezTo>
                    <a:pt x="114" y="533"/>
                    <a:pt x="111" y="533"/>
                    <a:pt x="109" y="534"/>
                  </a:cubicBezTo>
                  <a:cubicBezTo>
                    <a:pt x="109" y="534"/>
                    <a:pt x="105" y="536"/>
                    <a:pt x="101" y="535"/>
                  </a:cubicBezTo>
                  <a:cubicBezTo>
                    <a:pt x="103" y="539"/>
                    <a:pt x="105" y="537"/>
                    <a:pt x="98" y="538"/>
                  </a:cubicBezTo>
                  <a:cubicBezTo>
                    <a:pt x="93" y="539"/>
                    <a:pt x="90" y="541"/>
                    <a:pt x="83" y="541"/>
                  </a:cubicBezTo>
                  <a:cubicBezTo>
                    <a:pt x="80" y="541"/>
                    <a:pt x="80" y="540"/>
                    <a:pt x="78" y="540"/>
                  </a:cubicBezTo>
                  <a:cubicBezTo>
                    <a:pt x="69" y="539"/>
                    <a:pt x="60" y="544"/>
                    <a:pt x="52" y="542"/>
                  </a:cubicBezTo>
                  <a:cubicBezTo>
                    <a:pt x="52" y="538"/>
                    <a:pt x="47" y="539"/>
                    <a:pt x="45" y="538"/>
                  </a:cubicBezTo>
                  <a:cubicBezTo>
                    <a:pt x="44" y="538"/>
                    <a:pt x="45" y="536"/>
                    <a:pt x="45" y="535"/>
                  </a:cubicBezTo>
                  <a:cubicBezTo>
                    <a:pt x="44" y="535"/>
                    <a:pt x="41" y="536"/>
                    <a:pt x="41" y="535"/>
                  </a:cubicBezTo>
                  <a:cubicBezTo>
                    <a:pt x="40" y="535"/>
                    <a:pt x="41" y="533"/>
                    <a:pt x="41" y="533"/>
                  </a:cubicBezTo>
                  <a:cubicBezTo>
                    <a:pt x="39" y="532"/>
                    <a:pt x="38" y="533"/>
                    <a:pt x="38" y="531"/>
                  </a:cubicBezTo>
                  <a:cubicBezTo>
                    <a:pt x="38" y="531"/>
                    <a:pt x="35" y="529"/>
                    <a:pt x="35" y="528"/>
                  </a:cubicBezTo>
                  <a:cubicBezTo>
                    <a:pt x="34" y="528"/>
                    <a:pt x="35" y="527"/>
                    <a:pt x="34" y="527"/>
                  </a:cubicBezTo>
                  <a:cubicBezTo>
                    <a:pt x="32" y="527"/>
                    <a:pt x="33" y="525"/>
                    <a:pt x="32" y="524"/>
                  </a:cubicBezTo>
                  <a:cubicBezTo>
                    <a:pt x="31" y="523"/>
                    <a:pt x="30" y="524"/>
                    <a:pt x="29" y="523"/>
                  </a:cubicBezTo>
                  <a:cubicBezTo>
                    <a:pt x="29" y="522"/>
                    <a:pt x="30" y="521"/>
                    <a:pt x="29" y="520"/>
                  </a:cubicBezTo>
                  <a:cubicBezTo>
                    <a:pt x="28" y="519"/>
                    <a:pt x="26" y="521"/>
                    <a:pt x="26" y="519"/>
                  </a:cubicBezTo>
                  <a:cubicBezTo>
                    <a:pt x="26" y="518"/>
                    <a:pt x="28" y="516"/>
                    <a:pt x="28" y="517"/>
                  </a:cubicBezTo>
                  <a:cubicBezTo>
                    <a:pt x="26" y="513"/>
                    <a:pt x="20" y="514"/>
                    <a:pt x="21" y="509"/>
                  </a:cubicBezTo>
                  <a:cubicBezTo>
                    <a:pt x="14" y="511"/>
                    <a:pt x="17" y="503"/>
                    <a:pt x="11" y="505"/>
                  </a:cubicBezTo>
                  <a:cubicBezTo>
                    <a:pt x="12" y="503"/>
                    <a:pt x="13" y="502"/>
                    <a:pt x="12" y="500"/>
                  </a:cubicBezTo>
                  <a:cubicBezTo>
                    <a:pt x="12" y="498"/>
                    <a:pt x="9" y="499"/>
                    <a:pt x="7" y="499"/>
                  </a:cubicBezTo>
                  <a:cubicBezTo>
                    <a:pt x="8" y="496"/>
                    <a:pt x="4" y="496"/>
                    <a:pt x="4" y="495"/>
                  </a:cubicBezTo>
                  <a:cubicBezTo>
                    <a:pt x="4" y="492"/>
                    <a:pt x="6" y="493"/>
                    <a:pt x="4" y="489"/>
                  </a:cubicBezTo>
                  <a:cubicBezTo>
                    <a:pt x="4" y="488"/>
                    <a:pt x="3" y="489"/>
                    <a:pt x="3" y="488"/>
                  </a:cubicBezTo>
                  <a:cubicBezTo>
                    <a:pt x="3" y="487"/>
                    <a:pt x="1" y="483"/>
                    <a:pt x="0" y="482"/>
                  </a:cubicBezTo>
                  <a:cubicBezTo>
                    <a:pt x="0" y="480"/>
                    <a:pt x="3" y="482"/>
                    <a:pt x="4" y="481"/>
                  </a:cubicBezTo>
                  <a:cubicBezTo>
                    <a:pt x="5" y="480"/>
                    <a:pt x="4" y="476"/>
                    <a:pt x="7" y="476"/>
                  </a:cubicBezTo>
                  <a:cubicBezTo>
                    <a:pt x="7" y="469"/>
                    <a:pt x="7" y="461"/>
                    <a:pt x="7" y="453"/>
                  </a:cubicBezTo>
                  <a:cubicBezTo>
                    <a:pt x="7" y="451"/>
                    <a:pt x="4" y="452"/>
                    <a:pt x="4" y="451"/>
                  </a:cubicBezTo>
                  <a:cubicBezTo>
                    <a:pt x="4" y="451"/>
                    <a:pt x="5" y="449"/>
                    <a:pt x="5" y="448"/>
                  </a:cubicBezTo>
                  <a:cubicBezTo>
                    <a:pt x="6" y="446"/>
                    <a:pt x="4" y="445"/>
                    <a:pt x="4" y="443"/>
                  </a:cubicBezTo>
                  <a:cubicBezTo>
                    <a:pt x="9" y="449"/>
                    <a:pt x="4" y="433"/>
                    <a:pt x="10" y="439"/>
                  </a:cubicBezTo>
                  <a:cubicBezTo>
                    <a:pt x="11" y="437"/>
                    <a:pt x="9" y="432"/>
                    <a:pt x="11" y="430"/>
                  </a:cubicBezTo>
                  <a:cubicBezTo>
                    <a:pt x="11" y="430"/>
                    <a:pt x="14" y="430"/>
                    <a:pt x="14" y="430"/>
                  </a:cubicBezTo>
                  <a:cubicBezTo>
                    <a:pt x="14" y="429"/>
                    <a:pt x="12" y="428"/>
                    <a:pt x="12" y="426"/>
                  </a:cubicBezTo>
                  <a:cubicBezTo>
                    <a:pt x="18" y="425"/>
                    <a:pt x="17" y="417"/>
                    <a:pt x="22" y="416"/>
                  </a:cubicBezTo>
                  <a:cubicBezTo>
                    <a:pt x="22" y="411"/>
                    <a:pt x="27" y="411"/>
                    <a:pt x="26" y="406"/>
                  </a:cubicBezTo>
                  <a:cubicBezTo>
                    <a:pt x="29" y="407"/>
                    <a:pt x="29" y="405"/>
                    <a:pt x="29" y="404"/>
                  </a:cubicBezTo>
                  <a:cubicBezTo>
                    <a:pt x="38" y="403"/>
                    <a:pt x="44" y="400"/>
                    <a:pt x="43" y="389"/>
                  </a:cubicBezTo>
                  <a:cubicBezTo>
                    <a:pt x="49" y="391"/>
                    <a:pt x="44" y="382"/>
                    <a:pt x="49" y="382"/>
                  </a:cubicBezTo>
                  <a:cubicBezTo>
                    <a:pt x="49" y="380"/>
                    <a:pt x="49" y="377"/>
                    <a:pt x="49" y="374"/>
                  </a:cubicBezTo>
                  <a:cubicBezTo>
                    <a:pt x="51" y="374"/>
                    <a:pt x="52" y="372"/>
                    <a:pt x="55" y="373"/>
                  </a:cubicBezTo>
                  <a:cubicBezTo>
                    <a:pt x="57" y="370"/>
                    <a:pt x="59" y="368"/>
                    <a:pt x="62" y="364"/>
                  </a:cubicBezTo>
                  <a:cubicBezTo>
                    <a:pt x="62" y="363"/>
                    <a:pt x="63" y="364"/>
                    <a:pt x="63" y="363"/>
                  </a:cubicBezTo>
                  <a:cubicBezTo>
                    <a:pt x="63" y="361"/>
                    <a:pt x="67" y="361"/>
                    <a:pt x="66" y="359"/>
                  </a:cubicBezTo>
                  <a:cubicBezTo>
                    <a:pt x="72" y="360"/>
                    <a:pt x="73" y="355"/>
                    <a:pt x="78" y="356"/>
                  </a:cubicBezTo>
                  <a:cubicBezTo>
                    <a:pt x="76" y="361"/>
                    <a:pt x="85" y="356"/>
                    <a:pt x="83" y="361"/>
                  </a:cubicBezTo>
                  <a:cubicBezTo>
                    <a:pt x="85" y="358"/>
                    <a:pt x="97" y="363"/>
                    <a:pt x="97" y="357"/>
                  </a:cubicBezTo>
                  <a:cubicBezTo>
                    <a:pt x="103" y="356"/>
                    <a:pt x="109" y="355"/>
                    <a:pt x="112" y="350"/>
                  </a:cubicBezTo>
                  <a:cubicBezTo>
                    <a:pt x="114" y="350"/>
                    <a:pt x="116" y="350"/>
                    <a:pt x="116" y="349"/>
                  </a:cubicBezTo>
                  <a:cubicBezTo>
                    <a:pt x="119" y="349"/>
                    <a:pt x="119" y="350"/>
                    <a:pt x="122" y="350"/>
                  </a:cubicBezTo>
                  <a:cubicBezTo>
                    <a:pt x="125" y="350"/>
                    <a:pt x="128" y="349"/>
                    <a:pt x="130" y="349"/>
                  </a:cubicBezTo>
                  <a:cubicBezTo>
                    <a:pt x="130" y="349"/>
                    <a:pt x="131" y="350"/>
                    <a:pt x="132" y="350"/>
                  </a:cubicBezTo>
                  <a:cubicBezTo>
                    <a:pt x="135" y="350"/>
                    <a:pt x="141" y="353"/>
                    <a:pt x="147" y="352"/>
                  </a:cubicBezTo>
                  <a:cubicBezTo>
                    <a:pt x="150" y="351"/>
                    <a:pt x="154" y="347"/>
                    <a:pt x="157" y="350"/>
                  </a:cubicBezTo>
                  <a:cubicBezTo>
                    <a:pt x="159" y="353"/>
                    <a:pt x="158" y="350"/>
                    <a:pt x="163" y="350"/>
                  </a:cubicBezTo>
                  <a:cubicBezTo>
                    <a:pt x="163" y="351"/>
                    <a:pt x="164" y="352"/>
                    <a:pt x="164" y="353"/>
                  </a:cubicBezTo>
                  <a:cubicBezTo>
                    <a:pt x="164" y="353"/>
                    <a:pt x="161" y="354"/>
                    <a:pt x="161" y="354"/>
                  </a:cubicBezTo>
                  <a:cubicBezTo>
                    <a:pt x="161" y="356"/>
                    <a:pt x="162" y="355"/>
                    <a:pt x="163" y="356"/>
                  </a:cubicBezTo>
                  <a:cubicBezTo>
                    <a:pt x="163" y="357"/>
                    <a:pt x="161" y="357"/>
                    <a:pt x="161" y="357"/>
                  </a:cubicBezTo>
                  <a:cubicBezTo>
                    <a:pt x="161" y="358"/>
                    <a:pt x="163" y="359"/>
                    <a:pt x="163" y="360"/>
                  </a:cubicBezTo>
                  <a:cubicBezTo>
                    <a:pt x="162" y="364"/>
                    <a:pt x="160" y="366"/>
                    <a:pt x="164" y="371"/>
                  </a:cubicBezTo>
                  <a:cubicBezTo>
                    <a:pt x="165" y="374"/>
                    <a:pt x="166" y="370"/>
                    <a:pt x="168" y="373"/>
                  </a:cubicBezTo>
                  <a:cubicBezTo>
                    <a:pt x="168" y="374"/>
                    <a:pt x="171" y="373"/>
                    <a:pt x="171" y="374"/>
                  </a:cubicBezTo>
                  <a:cubicBezTo>
                    <a:pt x="171" y="374"/>
                    <a:pt x="171" y="377"/>
                    <a:pt x="171" y="377"/>
                  </a:cubicBezTo>
                  <a:cubicBezTo>
                    <a:pt x="172" y="378"/>
                    <a:pt x="175" y="376"/>
                    <a:pt x="175" y="378"/>
                  </a:cubicBezTo>
                  <a:cubicBezTo>
                    <a:pt x="180" y="376"/>
                    <a:pt x="183" y="382"/>
                    <a:pt x="185" y="378"/>
                  </a:cubicBezTo>
                  <a:cubicBezTo>
                    <a:pt x="187" y="378"/>
                    <a:pt x="186" y="381"/>
                    <a:pt x="186" y="381"/>
                  </a:cubicBezTo>
                  <a:cubicBezTo>
                    <a:pt x="189" y="383"/>
                    <a:pt x="190" y="381"/>
                    <a:pt x="193" y="382"/>
                  </a:cubicBezTo>
                  <a:cubicBezTo>
                    <a:pt x="194" y="383"/>
                    <a:pt x="194" y="385"/>
                    <a:pt x="195" y="385"/>
                  </a:cubicBezTo>
                  <a:cubicBezTo>
                    <a:pt x="195" y="386"/>
                    <a:pt x="197" y="385"/>
                    <a:pt x="198" y="385"/>
                  </a:cubicBezTo>
                  <a:cubicBezTo>
                    <a:pt x="199" y="387"/>
                    <a:pt x="200" y="386"/>
                    <a:pt x="202" y="387"/>
                  </a:cubicBezTo>
                  <a:cubicBezTo>
                    <a:pt x="202" y="387"/>
                    <a:pt x="203" y="389"/>
                    <a:pt x="203" y="389"/>
                  </a:cubicBezTo>
                  <a:cubicBezTo>
                    <a:pt x="204" y="390"/>
                    <a:pt x="206" y="388"/>
                    <a:pt x="207" y="388"/>
                  </a:cubicBezTo>
                  <a:cubicBezTo>
                    <a:pt x="207" y="388"/>
                    <a:pt x="208" y="389"/>
                    <a:pt x="209" y="389"/>
                  </a:cubicBezTo>
                  <a:cubicBezTo>
                    <a:pt x="210" y="390"/>
                    <a:pt x="211" y="389"/>
                    <a:pt x="212" y="389"/>
                  </a:cubicBezTo>
                  <a:cubicBezTo>
                    <a:pt x="212" y="388"/>
                    <a:pt x="214" y="388"/>
                    <a:pt x="214" y="387"/>
                  </a:cubicBezTo>
                  <a:cubicBezTo>
                    <a:pt x="214" y="387"/>
                    <a:pt x="217" y="386"/>
                    <a:pt x="216" y="385"/>
                  </a:cubicBezTo>
                  <a:cubicBezTo>
                    <a:pt x="212" y="382"/>
                    <a:pt x="220" y="383"/>
                    <a:pt x="220" y="378"/>
                  </a:cubicBezTo>
                  <a:cubicBezTo>
                    <a:pt x="224" y="379"/>
                    <a:pt x="224" y="376"/>
                    <a:pt x="229" y="377"/>
                  </a:cubicBezTo>
                  <a:cubicBezTo>
                    <a:pt x="229" y="377"/>
                    <a:pt x="230" y="378"/>
                    <a:pt x="230" y="378"/>
                  </a:cubicBezTo>
                  <a:cubicBezTo>
                    <a:pt x="232" y="379"/>
                    <a:pt x="234" y="378"/>
                    <a:pt x="236" y="378"/>
                  </a:cubicBezTo>
                  <a:cubicBezTo>
                    <a:pt x="236" y="378"/>
                    <a:pt x="238" y="381"/>
                    <a:pt x="238" y="381"/>
                  </a:cubicBezTo>
                  <a:cubicBezTo>
                    <a:pt x="239" y="381"/>
                    <a:pt x="241" y="379"/>
                    <a:pt x="243" y="380"/>
                  </a:cubicBezTo>
                  <a:cubicBezTo>
                    <a:pt x="243" y="380"/>
                    <a:pt x="242" y="382"/>
                    <a:pt x="243" y="382"/>
                  </a:cubicBezTo>
                  <a:cubicBezTo>
                    <a:pt x="244" y="383"/>
                    <a:pt x="246" y="380"/>
                    <a:pt x="248" y="381"/>
                  </a:cubicBezTo>
                  <a:cubicBezTo>
                    <a:pt x="249" y="382"/>
                    <a:pt x="245" y="383"/>
                    <a:pt x="245" y="382"/>
                  </a:cubicBezTo>
                  <a:cubicBezTo>
                    <a:pt x="246" y="385"/>
                    <a:pt x="255" y="385"/>
                    <a:pt x="259" y="385"/>
                  </a:cubicBezTo>
                  <a:cubicBezTo>
                    <a:pt x="259" y="391"/>
                    <a:pt x="271" y="389"/>
                    <a:pt x="273" y="385"/>
                  </a:cubicBezTo>
                  <a:cubicBezTo>
                    <a:pt x="274" y="387"/>
                    <a:pt x="280" y="384"/>
                    <a:pt x="282" y="385"/>
                  </a:cubicBezTo>
                  <a:cubicBezTo>
                    <a:pt x="283" y="387"/>
                    <a:pt x="282" y="385"/>
                    <a:pt x="285" y="385"/>
                  </a:cubicBezTo>
                  <a:cubicBezTo>
                    <a:pt x="287" y="386"/>
                    <a:pt x="289" y="387"/>
                    <a:pt x="292" y="387"/>
                  </a:cubicBezTo>
                  <a:cubicBezTo>
                    <a:pt x="294" y="386"/>
                    <a:pt x="295" y="384"/>
                    <a:pt x="299" y="384"/>
                  </a:cubicBezTo>
                  <a:cubicBezTo>
                    <a:pt x="300" y="381"/>
                    <a:pt x="299" y="376"/>
                    <a:pt x="303" y="375"/>
                  </a:cubicBezTo>
                  <a:cubicBezTo>
                    <a:pt x="303" y="373"/>
                    <a:pt x="301" y="373"/>
                    <a:pt x="301" y="370"/>
                  </a:cubicBezTo>
                  <a:cubicBezTo>
                    <a:pt x="306" y="370"/>
                    <a:pt x="306" y="361"/>
                    <a:pt x="310" y="366"/>
                  </a:cubicBezTo>
                  <a:cubicBezTo>
                    <a:pt x="311" y="360"/>
                    <a:pt x="308" y="359"/>
                    <a:pt x="304" y="359"/>
                  </a:cubicBezTo>
                  <a:cubicBezTo>
                    <a:pt x="305" y="357"/>
                    <a:pt x="306" y="355"/>
                    <a:pt x="306" y="353"/>
                  </a:cubicBezTo>
                  <a:cubicBezTo>
                    <a:pt x="304" y="349"/>
                    <a:pt x="296" y="352"/>
                    <a:pt x="294" y="347"/>
                  </a:cubicBezTo>
                  <a:cubicBezTo>
                    <a:pt x="292" y="349"/>
                    <a:pt x="287" y="349"/>
                    <a:pt x="286" y="352"/>
                  </a:cubicBezTo>
                  <a:cubicBezTo>
                    <a:pt x="284" y="352"/>
                    <a:pt x="285" y="349"/>
                    <a:pt x="285" y="349"/>
                  </a:cubicBezTo>
                  <a:cubicBezTo>
                    <a:pt x="282" y="347"/>
                    <a:pt x="278" y="350"/>
                    <a:pt x="275" y="349"/>
                  </a:cubicBezTo>
                  <a:cubicBezTo>
                    <a:pt x="273" y="350"/>
                    <a:pt x="273" y="352"/>
                    <a:pt x="271" y="352"/>
                  </a:cubicBezTo>
                  <a:cubicBezTo>
                    <a:pt x="267" y="352"/>
                    <a:pt x="267" y="346"/>
                    <a:pt x="261" y="347"/>
                  </a:cubicBezTo>
                  <a:cubicBezTo>
                    <a:pt x="261" y="345"/>
                    <a:pt x="259" y="344"/>
                    <a:pt x="259" y="342"/>
                  </a:cubicBezTo>
                  <a:cubicBezTo>
                    <a:pt x="258" y="342"/>
                    <a:pt x="257" y="342"/>
                    <a:pt x="257" y="340"/>
                  </a:cubicBezTo>
                  <a:cubicBezTo>
                    <a:pt x="256" y="339"/>
                    <a:pt x="254" y="338"/>
                    <a:pt x="251" y="338"/>
                  </a:cubicBezTo>
                  <a:cubicBezTo>
                    <a:pt x="254" y="334"/>
                    <a:pt x="252" y="326"/>
                    <a:pt x="251" y="322"/>
                  </a:cubicBezTo>
                  <a:cubicBezTo>
                    <a:pt x="247" y="325"/>
                    <a:pt x="243" y="319"/>
                    <a:pt x="243" y="326"/>
                  </a:cubicBezTo>
                  <a:cubicBezTo>
                    <a:pt x="238" y="324"/>
                    <a:pt x="238" y="328"/>
                    <a:pt x="234" y="325"/>
                  </a:cubicBezTo>
                  <a:cubicBezTo>
                    <a:pt x="234" y="327"/>
                    <a:pt x="234" y="327"/>
                    <a:pt x="233" y="328"/>
                  </a:cubicBezTo>
                  <a:cubicBezTo>
                    <a:pt x="234" y="329"/>
                    <a:pt x="235" y="329"/>
                    <a:pt x="236" y="331"/>
                  </a:cubicBezTo>
                  <a:cubicBezTo>
                    <a:pt x="236" y="332"/>
                    <a:pt x="235" y="334"/>
                    <a:pt x="238" y="333"/>
                  </a:cubicBezTo>
                  <a:cubicBezTo>
                    <a:pt x="237" y="338"/>
                    <a:pt x="237" y="336"/>
                    <a:pt x="240" y="339"/>
                  </a:cubicBezTo>
                  <a:cubicBezTo>
                    <a:pt x="241" y="342"/>
                    <a:pt x="238" y="341"/>
                    <a:pt x="237" y="342"/>
                  </a:cubicBezTo>
                  <a:cubicBezTo>
                    <a:pt x="237" y="342"/>
                    <a:pt x="235" y="347"/>
                    <a:pt x="234" y="346"/>
                  </a:cubicBezTo>
                  <a:cubicBezTo>
                    <a:pt x="231" y="343"/>
                    <a:pt x="234" y="350"/>
                    <a:pt x="229" y="349"/>
                  </a:cubicBezTo>
                  <a:cubicBezTo>
                    <a:pt x="228" y="348"/>
                    <a:pt x="227" y="346"/>
                    <a:pt x="226" y="346"/>
                  </a:cubicBezTo>
                  <a:cubicBezTo>
                    <a:pt x="225" y="344"/>
                    <a:pt x="227" y="343"/>
                    <a:pt x="229" y="343"/>
                  </a:cubicBezTo>
                  <a:cubicBezTo>
                    <a:pt x="227" y="341"/>
                    <a:pt x="222" y="340"/>
                    <a:pt x="226" y="336"/>
                  </a:cubicBezTo>
                  <a:cubicBezTo>
                    <a:pt x="224" y="335"/>
                    <a:pt x="221" y="337"/>
                    <a:pt x="220" y="336"/>
                  </a:cubicBezTo>
                  <a:cubicBezTo>
                    <a:pt x="219" y="335"/>
                    <a:pt x="223" y="335"/>
                    <a:pt x="223" y="335"/>
                  </a:cubicBezTo>
                  <a:cubicBezTo>
                    <a:pt x="223" y="335"/>
                    <a:pt x="219" y="331"/>
                    <a:pt x="216" y="329"/>
                  </a:cubicBezTo>
                  <a:cubicBezTo>
                    <a:pt x="217" y="323"/>
                    <a:pt x="213" y="321"/>
                    <a:pt x="213" y="315"/>
                  </a:cubicBezTo>
                  <a:cubicBezTo>
                    <a:pt x="214" y="313"/>
                    <a:pt x="209" y="315"/>
                    <a:pt x="209" y="314"/>
                  </a:cubicBezTo>
                  <a:cubicBezTo>
                    <a:pt x="209" y="313"/>
                    <a:pt x="211" y="311"/>
                    <a:pt x="210" y="311"/>
                  </a:cubicBezTo>
                  <a:cubicBezTo>
                    <a:pt x="207" y="309"/>
                    <a:pt x="207" y="311"/>
                    <a:pt x="205" y="310"/>
                  </a:cubicBezTo>
                  <a:cubicBezTo>
                    <a:pt x="204" y="309"/>
                    <a:pt x="206" y="308"/>
                    <a:pt x="206" y="307"/>
                  </a:cubicBezTo>
                  <a:cubicBezTo>
                    <a:pt x="206" y="306"/>
                    <a:pt x="204" y="308"/>
                    <a:pt x="205" y="308"/>
                  </a:cubicBezTo>
                  <a:cubicBezTo>
                    <a:pt x="203" y="308"/>
                    <a:pt x="204" y="306"/>
                    <a:pt x="203" y="305"/>
                  </a:cubicBezTo>
                  <a:cubicBezTo>
                    <a:pt x="198" y="306"/>
                    <a:pt x="198" y="302"/>
                    <a:pt x="192" y="303"/>
                  </a:cubicBezTo>
                  <a:cubicBezTo>
                    <a:pt x="192" y="301"/>
                    <a:pt x="190" y="301"/>
                    <a:pt x="189" y="300"/>
                  </a:cubicBezTo>
                  <a:cubicBezTo>
                    <a:pt x="189" y="299"/>
                    <a:pt x="190" y="297"/>
                    <a:pt x="189" y="297"/>
                  </a:cubicBezTo>
                  <a:cubicBezTo>
                    <a:pt x="189" y="296"/>
                    <a:pt x="187" y="297"/>
                    <a:pt x="186" y="297"/>
                  </a:cubicBezTo>
                  <a:cubicBezTo>
                    <a:pt x="186" y="297"/>
                    <a:pt x="186" y="291"/>
                    <a:pt x="185" y="293"/>
                  </a:cubicBezTo>
                  <a:cubicBezTo>
                    <a:pt x="184" y="294"/>
                    <a:pt x="183" y="293"/>
                    <a:pt x="182" y="291"/>
                  </a:cubicBezTo>
                  <a:cubicBezTo>
                    <a:pt x="182" y="291"/>
                    <a:pt x="180" y="290"/>
                    <a:pt x="181" y="288"/>
                  </a:cubicBezTo>
                  <a:cubicBezTo>
                    <a:pt x="176" y="289"/>
                    <a:pt x="177" y="290"/>
                    <a:pt x="172" y="288"/>
                  </a:cubicBezTo>
                  <a:cubicBezTo>
                    <a:pt x="171" y="289"/>
                    <a:pt x="171" y="291"/>
                    <a:pt x="170" y="291"/>
                  </a:cubicBezTo>
                  <a:cubicBezTo>
                    <a:pt x="168" y="295"/>
                    <a:pt x="172" y="294"/>
                    <a:pt x="172" y="297"/>
                  </a:cubicBezTo>
                  <a:cubicBezTo>
                    <a:pt x="172" y="298"/>
                    <a:pt x="175" y="301"/>
                    <a:pt x="175" y="301"/>
                  </a:cubicBezTo>
                  <a:cubicBezTo>
                    <a:pt x="176" y="302"/>
                    <a:pt x="176" y="303"/>
                    <a:pt x="178" y="303"/>
                  </a:cubicBezTo>
                  <a:cubicBezTo>
                    <a:pt x="176" y="307"/>
                    <a:pt x="181" y="306"/>
                    <a:pt x="182" y="308"/>
                  </a:cubicBezTo>
                  <a:cubicBezTo>
                    <a:pt x="183" y="309"/>
                    <a:pt x="184" y="314"/>
                    <a:pt x="185" y="312"/>
                  </a:cubicBezTo>
                  <a:cubicBezTo>
                    <a:pt x="187" y="310"/>
                    <a:pt x="185" y="313"/>
                    <a:pt x="186" y="314"/>
                  </a:cubicBezTo>
                  <a:cubicBezTo>
                    <a:pt x="188" y="315"/>
                    <a:pt x="191" y="314"/>
                    <a:pt x="192" y="318"/>
                  </a:cubicBezTo>
                  <a:cubicBezTo>
                    <a:pt x="194" y="317"/>
                    <a:pt x="194" y="319"/>
                    <a:pt x="195" y="319"/>
                  </a:cubicBezTo>
                  <a:cubicBezTo>
                    <a:pt x="196" y="319"/>
                    <a:pt x="197" y="318"/>
                    <a:pt x="196" y="318"/>
                  </a:cubicBezTo>
                  <a:cubicBezTo>
                    <a:pt x="198" y="318"/>
                    <a:pt x="198" y="322"/>
                    <a:pt x="199" y="319"/>
                  </a:cubicBezTo>
                  <a:cubicBezTo>
                    <a:pt x="202" y="319"/>
                    <a:pt x="198" y="326"/>
                    <a:pt x="203" y="324"/>
                  </a:cubicBezTo>
                  <a:cubicBezTo>
                    <a:pt x="203" y="327"/>
                    <a:pt x="197" y="324"/>
                    <a:pt x="195" y="325"/>
                  </a:cubicBezTo>
                  <a:cubicBezTo>
                    <a:pt x="196" y="326"/>
                    <a:pt x="197" y="326"/>
                    <a:pt x="198" y="328"/>
                  </a:cubicBezTo>
                  <a:cubicBezTo>
                    <a:pt x="199" y="330"/>
                    <a:pt x="195" y="335"/>
                    <a:pt x="198" y="335"/>
                  </a:cubicBezTo>
                  <a:cubicBezTo>
                    <a:pt x="196" y="337"/>
                    <a:pt x="193" y="337"/>
                    <a:pt x="191" y="338"/>
                  </a:cubicBezTo>
                  <a:cubicBezTo>
                    <a:pt x="193" y="337"/>
                    <a:pt x="191" y="332"/>
                    <a:pt x="193" y="332"/>
                  </a:cubicBezTo>
                  <a:cubicBezTo>
                    <a:pt x="192" y="331"/>
                    <a:pt x="193" y="328"/>
                    <a:pt x="191" y="328"/>
                  </a:cubicBezTo>
                  <a:cubicBezTo>
                    <a:pt x="188" y="328"/>
                    <a:pt x="192" y="326"/>
                    <a:pt x="188" y="324"/>
                  </a:cubicBezTo>
                  <a:cubicBezTo>
                    <a:pt x="186" y="323"/>
                    <a:pt x="183" y="323"/>
                    <a:pt x="184" y="319"/>
                  </a:cubicBezTo>
                  <a:cubicBezTo>
                    <a:pt x="178" y="321"/>
                    <a:pt x="177" y="317"/>
                    <a:pt x="172" y="317"/>
                  </a:cubicBezTo>
                  <a:cubicBezTo>
                    <a:pt x="172" y="313"/>
                    <a:pt x="169" y="312"/>
                    <a:pt x="167" y="308"/>
                  </a:cubicBezTo>
                  <a:cubicBezTo>
                    <a:pt x="166" y="307"/>
                    <a:pt x="165" y="308"/>
                    <a:pt x="165" y="307"/>
                  </a:cubicBezTo>
                  <a:cubicBezTo>
                    <a:pt x="165" y="305"/>
                    <a:pt x="163" y="306"/>
                    <a:pt x="163" y="305"/>
                  </a:cubicBezTo>
                  <a:cubicBezTo>
                    <a:pt x="162" y="305"/>
                    <a:pt x="163" y="303"/>
                    <a:pt x="163" y="303"/>
                  </a:cubicBezTo>
                  <a:cubicBezTo>
                    <a:pt x="161" y="302"/>
                    <a:pt x="158" y="303"/>
                    <a:pt x="157" y="303"/>
                  </a:cubicBezTo>
                  <a:cubicBezTo>
                    <a:pt x="156" y="302"/>
                    <a:pt x="159" y="301"/>
                    <a:pt x="160" y="301"/>
                  </a:cubicBezTo>
                  <a:cubicBezTo>
                    <a:pt x="158" y="298"/>
                    <a:pt x="150" y="298"/>
                    <a:pt x="146" y="300"/>
                  </a:cubicBezTo>
                  <a:cubicBezTo>
                    <a:pt x="145" y="301"/>
                    <a:pt x="148" y="301"/>
                    <a:pt x="149" y="301"/>
                  </a:cubicBezTo>
                  <a:cubicBezTo>
                    <a:pt x="147" y="303"/>
                    <a:pt x="146" y="301"/>
                    <a:pt x="144" y="303"/>
                  </a:cubicBezTo>
                  <a:cubicBezTo>
                    <a:pt x="141" y="304"/>
                    <a:pt x="141" y="309"/>
                    <a:pt x="139" y="308"/>
                  </a:cubicBezTo>
                  <a:cubicBezTo>
                    <a:pt x="133" y="308"/>
                    <a:pt x="132" y="303"/>
                    <a:pt x="125" y="304"/>
                  </a:cubicBezTo>
                  <a:cubicBezTo>
                    <a:pt x="123" y="305"/>
                    <a:pt x="123" y="308"/>
                    <a:pt x="119" y="307"/>
                  </a:cubicBezTo>
                  <a:cubicBezTo>
                    <a:pt x="119" y="310"/>
                    <a:pt x="119" y="313"/>
                    <a:pt x="119" y="317"/>
                  </a:cubicBezTo>
                  <a:cubicBezTo>
                    <a:pt x="115" y="319"/>
                    <a:pt x="106" y="317"/>
                    <a:pt x="108" y="325"/>
                  </a:cubicBezTo>
                  <a:cubicBezTo>
                    <a:pt x="99" y="323"/>
                    <a:pt x="106" y="331"/>
                    <a:pt x="98" y="331"/>
                  </a:cubicBezTo>
                  <a:cubicBezTo>
                    <a:pt x="98" y="332"/>
                    <a:pt x="103" y="336"/>
                    <a:pt x="99" y="336"/>
                  </a:cubicBezTo>
                  <a:cubicBezTo>
                    <a:pt x="99" y="341"/>
                    <a:pt x="97" y="336"/>
                    <a:pt x="94" y="340"/>
                  </a:cubicBezTo>
                  <a:cubicBezTo>
                    <a:pt x="94" y="342"/>
                    <a:pt x="94" y="343"/>
                    <a:pt x="95" y="343"/>
                  </a:cubicBezTo>
                  <a:cubicBezTo>
                    <a:pt x="95" y="346"/>
                    <a:pt x="90" y="344"/>
                    <a:pt x="88" y="345"/>
                  </a:cubicBezTo>
                  <a:cubicBezTo>
                    <a:pt x="87" y="345"/>
                    <a:pt x="87" y="348"/>
                    <a:pt x="85" y="349"/>
                  </a:cubicBezTo>
                  <a:cubicBezTo>
                    <a:pt x="81" y="351"/>
                    <a:pt x="74" y="348"/>
                    <a:pt x="70" y="353"/>
                  </a:cubicBezTo>
                  <a:cubicBezTo>
                    <a:pt x="68" y="352"/>
                    <a:pt x="67" y="349"/>
                    <a:pt x="66" y="347"/>
                  </a:cubicBezTo>
                  <a:cubicBezTo>
                    <a:pt x="60" y="346"/>
                    <a:pt x="53" y="349"/>
                    <a:pt x="50" y="347"/>
                  </a:cubicBezTo>
                  <a:cubicBezTo>
                    <a:pt x="51" y="342"/>
                    <a:pt x="53" y="336"/>
                    <a:pt x="49" y="333"/>
                  </a:cubicBezTo>
                  <a:cubicBezTo>
                    <a:pt x="48" y="331"/>
                    <a:pt x="51" y="330"/>
                    <a:pt x="52" y="328"/>
                  </a:cubicBezTo>
                  <a:cubicBezTo>
                    <a:pt x="53" y="324"/>
                    <a:pt x="50" y="319"/>
                    <a:pt x="53" y="317"/>
                  </a:cubicBezTo>
                  <a:cubicBezTo>
                    <a:pt x="52" y="313"/>
                    <a:pt x="52" y="309"/>
                    <a:pt x="49" y="308"/>
                  </a:cubicBezTo>
                  <a:cubicBezTo>
                    <a:pt x="50" y="307"/>
                    <a:pt x="52" y="307"/>
                    <a:pt x="52" y="304"/>
                  </a:cubicBezTo>
                  <a:cubicBezTo>
                    <a:pt x="55" y="305"/>
                    <a:pt x="64" y="301"/>
                    <a:pt x="63" y="307"/>
                  </a:cubicBezTo>
                  <a:cubicBezTo>
                    <a:pt x="66" y="304"/>
                    <a:pt x="80" y="310"/>
                    <a:pt x="83" y="307"/>
                  </a:cubicBezTo>
                  <a:cubicBezTo>
                    <a:pt x="84" y="305"/>
                    <a:pt x="83" y="306"/>
                    <a:pt x="85" y="307"/>
                  </a:cubicBezTo>
                  <a:cubicBezTo>
                    <a:pt x="85" y="307"/>
                    <a:pt x="86" y="305"/>
                    <a:pt x="87" y="305"/>
                  </a:cubicBezTo>
                  <a:cubicBezTo>
                    <a:pt x="87" y="305"/>
                    <a:pt x="87" y="307"/>
                    <a:pt x="87" y="307"/>
                  </a:cubicBezTo>
                  <a:cubicBezTo>
                    <a:pt x="91" y="306"/>
                    <a:pt x="93" y="304"/>
                    <a:pt x="94" y="300"/>
                  </a:cubicBezTo>
                  <a:cubicBezTo>
                    <a:pt x="94" y="298"/>
                    <a:pt x="97" y="291"/>
                    <a:pt x="94" y="287"/>
                  </a:cubicBezTo>
                  <a:cubicBezTo>
                    <a:pt x="92" y="285"/>
                    <a:pt x="95" y="285"/>
                    <a:pt x="92" y="281"/>
                  </a:cubicBezTo>
                  <a:cubicBezTo>
                    <a:pt x="92" y="280"/>
                    <a:pt x="90" y="280"/>
                    <a:pt x="88" y="280"/>
                  </a:cubicBezTo>
                  <a:cubicBezTo>
                    <a:pt x="89" y="279"/>
                    <a:pt x="90" y="278"/>
                    <a:pt x="90" y="276"/>
                  </a:cubicBezTo>
                  <a:cubicBezTo>
                    <a:pt x="88" y="275"/>
                    <a:pt x="87" y="277"/>
                    <a:pt x="87" y="277"/>
                  </a:cubicBezTo>
                  <a:cubicBezTo>
                    <a:pt x="85" y="277"/>
                    <a:pt x="87" y="275"/>
                    <a:pt x="85" y="274"/>
                  </a:cubicBezTo>
                  <a:cubicBezTo>
                    <a:pt x="84" y="274"/>
                    <a:pt x="80" y="274"/>
                    <a:pt x="78" y="273"/>
                  </a:cubicBezTo>
                  <a:cubicBezTo>
                    <a:pt x="78" y="273"/>
                    <a:pt x="78" y="272"/>
                    <a:pt x="77" y="272"/>
                  </a:cubicBezTo>
                  <a:cubicBezTo>
                    <a:pt x="75" y="272"/>
                    <a:pt x="74" y="272"/>
                    <a:pt x="74" y="270"/>
                  </a:cubicBezTo>
                  <a:cubicBezTo>
                    <a:pt x="73" y="266"/>
                    <a:pt x="77" y="269"/>
                    <a:pt x="77" y="269"/>
                  </a:cubicBezTo>
                  <a:cubicBezTo>
                    <a:pt x="81" y="267"/>
                    <a:pt x="84" y="265"/>
                    <a:pt x="92" y="266"/>
                  </a:cubicBezTo>
                  <a:cubicBezTo>
                    <a:pt x="93" y="264"/>
                    <a:pt x="91" y="263"/>
                    <a:pt x="90" y="263"/>
                  </a:cubicBezTo>
                  <a:cubicBezTo>
                    <a:pt x="91" y="259"/>
                    <a:pt x="96" y="263"/>
                    <a:pt x="98" y="263"/>
                  </a:cubicBezTo>
                  <a:cubicBezTo>
                    <a:pt x="99" y="263"/>
                    <a:pt x="102" y="260"/>
                    <a:pt x="102" y="263"/>
                  </a:cubicBezTo>
                  <a:cubicBezTo>
                    <a:pt x="105" y="261"/>
                    <a:pt x="106" y="256"/>
                    <a:pt x="111" y="256"/>
                  </a:cubicBezTo>
                  <a:cubicBezTo>
                    <a:pt x="109" y="251"/>
                    <a:pt x="115" y="254"/>
                    <a:pt x="113" y="249"/>
                  </a:cubicBezTo>
                  <a:cubicBezTo>
                    <a:pt x="116" y="249"/>
                    <a:pt x="119" y="249"/>
                    <a:pt x="122" y="249"/>
                  </a:cubicBezTo>
                  <a:cubicBezTo>
                    <a:pt x="122" y="248"/>
                    <a:pt x="120" y="248"/>
                    <a:pt x="119" y="248"/>
                  </a:cubicBezTo>
                  <a:cubicBezTo>
                    <a:pt x="120" y="246"/>
                    <a:pt x="123" y="247"/>
                    <a:pt x="122" y="242"/>
                  </a:cubicBezTo>
                  <a:cubicBezTo>
                    <a:pt x="126" y="242"/>
                    <a:pt x="125" y="245"/>
                    <a:pt x="127" y="242"/>
                  </a:cubicBezTo>
                  <a:cubicBezTo>
                    <a:pt x="124" y="235"/>
                    <a:pt x="130" y="238"/>
                    <a:pt x="130" y="231"/>
                  </a:cubicBezTo>
                  <a:cubicBezTo>
                    <a:pt x="132" y="231"/>
                    <a:pt x="134" y="231"/>
                    <a:pt x="136" y="231"/>
                  </a:cubicBezTo>
                  <a:cubicBezTo>
                    <a:pt x="138" y="231"/>
                    <a:pt x="138" y="229"/>
                    <a:pt x="139" y="228"/>
                  </a:cubicBezTo>
                  <a:cubicBezTo>
                    <a:pt x="140" y="228"/>
                    <a:pt x="140" y="229"/>
                    <a:pt x="140" y="230"/>
                  </a:cubicBezTo>
                  <a:cubicBezTo>
                    <a:pt x="142" y="230"/>
                    <a:pt x="141" y="228"/>
                    <a:pt x="142" y="228"/>
                  </a:cubicBezTo>
                  <a:cubicBezTo>
                    <a:pt x="143" y="228"/>
                    <a:pt x="146" y="229"/>
                    <a:pt x="147" y="228"/>
                  </a:cubicBezTo>
                  <a:cubicBezTo>
                    <a:pt x="149" y="228"/>
                    <a:pt x="150" y="224"/>
                    <a:pt x="153" y="225"/>
                  </a:cubicBezTo>
                  <a:cubicBezTo>
                    <a:pt x="152" y="222"/>
                    <a:pt x="148" y="223"/>
                    <a:pt x="149" y="218"/>
                  </a:cubicBezTo>
                  <a:cubicBezTo>
                    <a:pt x="152" y="218"/>
                    <a:pt x="150" y="216"/>
                    <a:pt x="150" y="211"/>
                  </a:cubicBezTo>
                  <a:cubicBezTo>
                    <a:pt x="150" y="208"/>
                    <a:pt x="152" y="205"/>
                    <a:pt x="151" y="202"/>
                  </a:cubicBezTo>
                  <a:cubicBezTo>
                    <a:pt x="153" y="202"/>
                    <a:pt x="155" y="202"/>
                    <a:pt x="157" y="202"/>
                  </a:cubicBezTo>
                  <a:cubicBezTo>
                    <a:pt x="161" y="201"/>
                    <a:pt x="154" y="198"/>
                    <a:pt x="160" y="199"/>
                  </a:cubicBezTo>
                  <a:cubicBezTo>
                    <a:pt x="160" y="200"/>
                    <a:pt x="162" y="200"/>
                    <a:pt x="163" y="200"/>
                  </a:cubicBezTo>
                  <a:cubicBezTo>
                    <a:pt x="160" y="203"/>
                    <a:pt x="160" y="200"/>
                    <a:pt x="161" y="204"/>
                  </a:cubicBezTo>
                  <a:cubicBezTo>
                    <a:pt x="162" y="207"/>
                    <a:pt x="161" y="209"/>
                    <a:pt x="164" y="209"/>
                  </a:cubicBezTo>
                  <a:cubicBezTo>
                    <a:pt x="164" y="211"/>
                    <a:pt x="164" y="213"/>
                    <a:pt x="163" y="213"/>
                  </a:cubicBezTo>
                  <a:cubicBezTo>
                    <a:pt x="162" y="215"/>
                    <a:pt x="169" y="210"/>
                    <a:pt x="171" y="214"/>
                  </a:cubicBezTo>
                  <a:cubicBezTo>
                    <a:pt x="170" y="218"/>
                    <a:pt x="162" y="215"/>
                    <a:pt x="161" y="220"/>
                  </a:cubicBezTo>
                  <a:cubicBezTo>
                    <a:pt x="160" y="223"/>
                    <a:pt x="164" y="223"/>
                    <a:pt x="165" y="224"/>
                  </a:cubicBezTo>
                  <a:cubicBezTo>
                    <a:pt x="167" y="225"/>
                    <a:pt x="167" y="227"/>
                    <a:pt x="170" y="227"/>
                  </a:cubicBezTo>
                  <a:cubicBezTo>
                    <a:pt x="168" y="224"/>
                    <a:pt x="164" y="224"/>
                    <a:pt x="171" y="224"/>
                  </a:cubicBezTo>
                  <a:cubicBezTo>
                    <a:pt x="173" y="224"/>
                    <a:pt x="175" y="224"/>
                    <a:pt x="177" y="224"/>
                  </a:cubicBezTo>
                  <a:cubicBezTo>
                    <a:pt x="179" y="224"/>
                    <a:pt x="180" y="225"/>
                    <a:pt x="182" y="225"/>
                  </a:cubicBezTo>
                  <a:cubicBezTo>
                    <a:pt x="186" y="225"/>
                    <a:pt x="187" y="223"/>
                    <a:pt x="191" y="224"/>
                  </a:cubicBezTo>
                  <a:cubicBezTo>
                    <a:pt x="191" y="224"/>
                    <a:pt x="196" y="226"/>
                    <a:pt x="198" y="224"/>
                  </a:cubicBezTo>
                  <a:cubicBezTo>
                    <a:pt x="198" y="224"/>
                    <a:pt x="198" y="223"/>
                    <a:pt x="198" y="223"/>
                  </a:cubicBezTo>
                  <a:cubicBezTo>
                    <a:pt x="202" y="221"/>
                    <a:pt x="206" y="223"/>
                    <a:pt x="207" y="220"/>
                  </a:cubicBezTo>
                  <a:cubicBezTo>
                    <a:pt x="213" y="225"/>
                    <a:pt x="217" y="215"/>
                    <a:pt x="220" y="218"/>
                  </a:cubicBezTo>
                  <a:cubicBezTo>
                    <a:pt x="220" y="216"/>
                    <a:pt x="220" y="215"/>
                    <a:pt x="220" y="213"/>
                  </a:cubicBezTo>
                  <a:cubicBezTo>
                    <a:pt x="223" y="213"/>
                    <a:pt x="222" y="212"/>
                    <a:pt x="223" y="210"/>
                  </a:cubicBezTo>
                  <a:cubicBezTo>
                    <a:pt x="223" y="210"/>
                    <a:pt x="224" y="206"/>
                    <a:pt x="224" y="206"/>
                  </a:cubicBezTo>
                  <a:cubicBezTo>
                    <a:pt x="226" y="204"/>
                    <a:pt x="224" y="204"/>
                    <a:pt x="224" y="202"/>
                  </a:cubicBezTo>
                  <a:cubicBezTo>
                    <a:pt x="228" y="202"/>
                    <a:pt x="230" y="201"/>
                    <a:pt x="230" y="199"/>
                  </a:cubicBezTo>
                  <a:cubicBezTo>
                    <a:pt x="231" y="199"/>
                    <a:pt x="231" y="200"/>
                    <a:pt x="231" y="202"/>
                  </a:cubicBezTo>
                  <a:cubicBezTo>
                    <a:pt x="233" y="200"/>
                    <a:pt x="234" y="200"/>
                    <a:pt x="237" y="200"/>
                  </a:cubicBezTo>
                  <a:cubicBezTo>
                    <a:pt x="238" y="200"/>
                    <a:pt x="238" y="197"/>
                    <a:pt x="240" y="197"/>
                  </a:cubicBezTo>
                  <a:cubicBezTo>
                    <a:pt x="240" y="194"/>
                    <a:pt x="239" y="192"/>
                    <a:pt x="237" y="192"/>
                  </a:cubicBezTo>
                  <a:cubicBezTo>
                    <a:pt x="238" y="190"/>
                    <a:pt x="238" y="189"/>
                    <a:pt x="238" y="186"/>
                  </a:cubicBezTo>
                  <a:cubicBezTo>
                    <a:pt x="241" y="187"/>
                    <a:pt x="243" y="186"/>
                    <a:pt x="243" y="183"/>
                  </a:cubicBezTo>
                  <a:cubicBezTo>
                    <a:pt x="246" y="187"/>
                    <a:pt x="247" y="182"/>
                    <a:pt x="252" y="183"/>
                  </a:cubicBezTo>
                  <a:cubicBezTo>
                    <a:pt x="253" y="183"/>
                    <a:pt x="254" y="185"/>
                    <a:pt x="254" y="185"/>
                  </a:cubicBezTo>
                  <a:cubicBezTo>
                    <a:pt x="255" y="185"/>
                    <a:pt x="255" y="183"/>
                    <a:pt x="257" y="183"/>
                  </a:cubicBezTo>
                  <a:cubicBezTo>
                    <a:pt x="258" y="183"/>
                    <a:pt x="260" y="185"/>
                    <a:pt x="259" y="185"/>
                  </a:cubicBezTo>
                  <a:cubicBezTo>
                    <a:pt x="261" y="184"/>
                    <a:pt x="260" y="183"/>
                    <a:pt x="261" y="182"/>
                  </a:cubicBezTo>
                  <a:cubicBezTo>
                    <a:pt x="261" y="181"/>
                    <a:pt x="263" y="182"/>
                    <a:pt x="264" y="182"/>
                  </a:cubicBezTo>
                  <a:cubicBezTo>
                    <a:pt x="266" y="180"/>
                    <a:pt x="265" y="178"/>
                    <a:pt x="269" y="179"/>
                  </a:cubicBezTo>
                  <a:cubicBezTo>
                    <a:pt x="267" y="177"/>
                    <a:pt x="269" y="172"/>
                    <a:pt x="265" y="172"/>
                  </a:cubicBezTo>
                  <a:cubicBezTo>
                    <a:pt x="262" y="170"/>
                    <a:pt x="263" y="175"/>
                    <a:pt x="262" y="175"/>
                  </a:cubicBezTo>
                  <a:cubicBezTo>
                    <a:pt x="261" y="175"/>
                    <a:pt x="261" y="173"/>
                    <a:pt x="259" y="173"/>
                  </a:cubicBezTo>
                  <a:cubicBezTo>
                    <a:pt x="259" y="174"/>
                    <a:pt x="258" y="175"/>
                    <a:pt x="258" y="175"/>
                  </a:cubicBezTo>
                  <a:cubicBezTo>
                    <a:pt x="257" y="175"/>
                    <a:pt x="257" y="173"/>
                    <a:pt x="255" y="173"/>
                  </a:cubicBezTo>
                  <a:cubicBezTo>
                    <a:pt x="253" y="174"/>
                    <a:pt x="251" y="176"/>
                    <a:pt x="248" y="175"/>
                  </a:cubicBezTo>
                  <a:cubicBezTo>
                    <a:pt x="247" y="175"/>
                    <a:pt x="247" y="177"/>
                    <a:pt x="247" y="178"/>
                  </a:cubicBezTo>
                  <a:cubicBezTo>
                    <a:pt x="241" y="176"/>
                    <a:pt x="235" y="178"/>
                    <a:pt x="230" y="176"/>
                  </a:cubicBezTo>
                  <a:cubicBezTo>
                    <a:pt x="230" y="176"/>
                    <a:pt x="230" y="174"/>
                    <a:pt x="230" y="173"/>
                  </a:cubicBezTo>
                  <a:cubicBezTo>
                    <a:pt x="229" y="172"/>
                    <a:pt x="225" y="174"/>
                    <a:pt x="224" y="172"/>
                  </a:cubicBezTo>
                  <a:cubicBezTo>
                    <a:pt x="228" y="164"/>
                    <a:pt x="226" y="160"/>
                    <a:pt x="224" y="151"/>
                  </a:cubicBezTo>
                  <a:cubicBezTo>
                    <a:pt x="228" y="151"/>
                    <a:pt x="234" y="145"/>
                    <a:pt x="236" y="148"/>
                  </a:cubicBezTo>
                  <a:cubicBezTo>
                    <a:pt x="238" y="147"/>
                    <a:pt x="235" y="146"/>
                    <a:pt x="237" y="143"/>
                  </a:cubicBezTo>
                  <a:cubicBezTo>
                    <a:pt x="241" y="143"/>
                    <a:pt x="242" y="135"/>
                    <a:pt x="243" y="133"/>
                  </a:cubicBezTo>
                  <a:cubicBezTo>
                    <a:pt x="243" y="133"/>
                    <a:pt x="245" y="133"/>
                    <a:pt x="245" y="133"/>
                  </a:cubicBezTo>
                  <a:cubicBezTo>
                    <a:pt x="246" y="130"/>
                    <a:pt x="240" y="129"/>
                    <a:pt x="243" y="126"/>
                  </a:cubicBezTo>
                  <a:cubicBezTo>
                    <a:pt x="241" y="127"/>
                    <a:pt x="237" y="125"/>
                    <a:pt x="234" y="126"/>
                  </a:cubicBezTo>
                  <a:cubicBezTo>
                    <a:pt x="231" y="126"/>
                    <a:pt x="228" y="129"/>
                    <a:pt x="224" y="129"/>
                  </a:cubicBezTo>
                  <a:cubicBezTo>
                    <a:pt x="222" y="127"/>
                    <a:pt x="222" y="137"/>
                    <a:pt x="223" y="134"/>
                  </a:cubicBezTo>
                  <a:cubicBezTo>
                    <a:pt x="222" y="137"/>
                    <a:pt x="221" y="133"/>
                    <a:pt x="220" y="134"/>
                  </a:cubicBezTo>
                  <a:cubicBezTo>
                    <a:pt x="219" y="136"/>
                    <a:pt x="221" y="138"/>
                    <a:pt x="220" y="140"/>
                  </a:cubicBezTo>
                  <a:cubicBezTo>
                    <a:pt x="220" y="140"/>
                    <a:pt x="216" y="143"/>
                    <a:pt x="214" y="145"/>
                  </a:cubicBezTo>
                  <a:cubicBezTo>
                    <a:pt x="211" y="150"/>
                    <a:pt x="211" y="153"/>
                    <a:pt x="205" y="152"/>
                  </a:cubicBezTo>
                  <a:cubicBezTo>
                    <a:pt x="204" y="154"/>
                    <a:pt x="207" y="156"/>
                    <a:pt x="205" y="157"/>
                  </a:cubicBezTo>
                  <a:cubicBezTo>
                    <a:pt x="203" y="157"/>
                    <a:pt x="204" y="159"/>
                    <a:pt x="203" y="159"/>
                  </a:cubicBezTo>
                  <a:cubicBezTo>
                    <a:pt x="203" y="160"/>
                    <a:pt x="201" y="159"/>
                    <a:pt x="200" y="159"/>
                  </a:cubicBezTo>
                  <a:cubicBezTo>
                    <a:pt x="200" y="160"/>
                    <a:pt x="201" y="162"/>
                    <a:pt x="200" y="162"/>
                  </a:cubicBezTo>
                  <a:cubicBezTo>
                    <a:pt x="200" y="162"/>
                    <a:pt x="199" y="162"/>
                    <a:pt x="199" y="162"/>
                  </a:cubicBezTo>
                  <a:cubicBezTo>
                    <a:pt x="198" y="164"/>
                    <a:pt x="200" y="168"/>
                    <a:pt x="198" y="168"/>
                  </a:cubicBezTo>
                  <a:cubicBezTo>
                    <a:pt x="198" y="169"/>
                    <a:pt x="202" y="170"/>
                    <a:pt x="199" y="171"/>
                  </a:cubicBezTo>
                  <a:cubicBezTo>
                    <a:pt x="201" y="172"/>
                    <a:pt x="202" y="175"/>
                    <a:pt x="206" y="175"/>
                  </a:cubicBezTo>
                  <a:cubicBezTo>
                    <a:pt x="206" y="177"/>
                    <a:pt x="207" y="178"/>
                    <a:pt x="209" y="179"/>
                  </a:cubicBezTo>
                  <a:cubicBezTo>
                    <a:pt x="208" y="180"/>
                    <a:pt x="207" y="181"/>
                    <a:pt x="206" y="182"/>
                  </a:cubicBezTo>
                  <a:cubicBezTo>
                    <a:pt x="205" y="183"/>
                    <a:pt x="206" y="185"/>
                    <a:pt x="205" y="186"/>
                  </a:cubicBezTo>
                  <a:cubicBezTo>
                    <a:pt x="203" y="187"/>
                    <a:pt x="202" y="188"/>
                    <a:pt x="199" y="187"/>
                  </a:cubicBezTo>
                  <a:cubicBezTo>
                    <a:pt x="198" y="193"/>
                    <a:pt x="194" y="195"/>
                    <a:pt x="195" y="203"/>
                  </a:cubicBezTo>
                  <a:cubicBezTo>
                    <a:pt x="190" y="201"/>
                    <a:pt x="190" y="210"/>
                    <a:pt x="186" y="210"/>
                  </a:cubicBezTo>
                  <a:cubicBezTo>
                    <a:pt x="186" y="210"/>
                    <a:pt x="185" y="210"/>
                    <a:pt x="185" y="210"/>
                  </a:cubicBezTo>
                  <a:cubicBezTo>
                    <a:pt x="183" y="210"/>
                    <a:pt x="185" y="212"/>
                    <a:pt x="184" y="213"/>
                  </a:cubicBezTo>
                  <a:cubicBezTo>
                    <a:pt x="181" y="214"/>
                    <a:pt x="178" y="211"/>
                    <a:pt x="177" y="214"/>
                  </a:cubicBezTo>
                  <a:cubicBezTo>
                    <a:pt x="174" y="214"/>
                    <a:pt x="176" y="208"/>
                    <a:pt x="175" y="206"/>
                  </a:cubicBezTo>
                  <a:cubicBezTo>
                    <a:pt x="174" y="205"/>
                    <a:pt x="174" y="202"/>
                    <a:pt x="172" y="202"/>
                  </a:cubicBezTo>
                  <a:cubicBezTo>
                    <a:pt x="169" y="201"/>
                    <a:pt x="174" y="197"/>
                    <a:pt x="168" y="197"/>
                  </a:cubicBezTo>
                  <a:cubicBezTo>
                    <a:pt x="171" y="194"/>
                    <a:pt x="166" y="193"/>
                    <a:pt x="165" y="192"/>
                  </a:cubicBezTo>
                  <a:cubicBezTo>
                    <a:pt x="165" y="191"/>
                    <a:pt x="167" y="190"/>
                    <a:pt x="167" y="189"/>
                  </a:cubicBezTo>
                  <a:cubicBezTo>
                    <a:pt x="167" y="185"/>
                    <a:pt x="163" y="183"/>
                    <a:pt x="160" y="180"/>
                  </a:cubicBezTo>
                  <a:cubicBezTo>
                    <a:pt x="155" y="182"/>
                    <a:pt x="157" y="189"/>
                    <a:pt x="150" y="187"/>
                  </a:cubicBezTo>
                  <a:cubicBezTo>
                    <a:pt x="150" y="189"/>
                    <a:pt x="152" y="189"/>
                    <a:pt x="153" y="189"/>
                  </a:cubicBezTo>
                  <a:cubicBezTo>
                    <a:pt x="153" y="190"/>
                    <a:pt x="151" y="190"/>
                    <a:pt x="150" y="190"/>
                  </a:cubicBezTo>
                  <a:cubicBezTo>
                    <a:pt x="147" y="190"/>
                    <a:pt x="149" y="195"/>
                    <a:pt x="146" y="195"/>
                  </a:cubicBezTo>
                  <a:cubicBezTo>
                    <a:pt x="139" y="196"/>
                    <a:pt x="141" y="189"/>
                    <a:pt x="135" y="190"/>
                  </a:cubicBezTo>
                  <a:cubicBezTo>
                    <a:pt x="135" y="189"/>
                    <a:pt x="136" y="189"/>
                    <a:pt x="137" y="189"/>
                  </a:cubicBezTo>
                  <a:cubicBezTo>
                    <a:pt x="139" y="185"/>
                    <a:pt x="133" y="182"/>
                    <a:pt x="137" y="180"/>
                  </a:cubicBezTo>
                  <a:cubicBezTo>
                    <a:pt x="136" y="179"/>
                    <a:pt x="135" y="178"/>
                    <a:pt x="133" y="178"/>
                  </a:cubicBezTo>
                  <a:cubicBezTo>
                    <a:pt x="132" y="176"/>
                    <a:pt x="135" y="175"/>
                    <a:pt x="135" y="175"/>
                  </a:cubicBezTo>
                  <a:cubicBezTo>
                    <a:pt x="135" y="173"/>
                    <a:pt x="132" y="173"/>
                    <a:pt x="132" y="172"/>
                  </a:cubicBezTo>
                  <a:cubicBezTo>
                    <a:pt x="132" y="171"/>
                    <a:pt x="134" y="163"/>
                    <a:pt x="132" y="168"/>
                  </a:cubicBezTo>
                  <a:cubicBezTo>
                    <a:pt x="129" y="167"/>
                    <a:pt x="131" y="165"/>
                    <a:pt x="133" y="165"/>
                  </a:cubicBezTo>
                  <a:cubicBezTo>
                    <a:pt x="130" y="160"/>
                    <a:pt x="138" y="159"/>
                    <a:pt x="135" y="158"/>
                  </a:cubicBezTo>
                  <a:cubicBezTo>
                    <a:pt x="135" y="156"/>
                    <a:pt x="139" y="158"/>
                    <a:pt x="139" y="155"/>
                  </a:cubicBezTo>
                  <a:cubicBezTo>
                    <a:pt x="139" y="153"/>
                    <a:pt x="140" y="155"/>
                    <a:pt x="140" y="155"/>
                  </a:cubicBezTo>
                  <a:cubicBezTo>
                    <a:pt x="141" y="154"/>
                    <a:pt x="141" y="153"/>
                    <a:pt x="143" y="152"/>
                  </a:cubicBezTo>
                  <a:cubicBezTo>
                    <a:pt x="145" y="152"/>
                    <a:pt x="144" y="150"/>
                    <a:pt x="144" y="148"/>
                  </a:cubicBezTo>
                  <a:cubicBezTo>
                    <a:pt x="147" y="149"/>
                    <a:pt x="149" y="148"/>
                    <a:pt x="149" y="145"/>
                  </a:cubicBezTo>
                  <a:cubicBezTo>
                    <a:pt x="153" y="144"/>
                    <a:pt x="150" y="150"/>
                    <a:pt x="156" y="148"/>
                  </a:cubicBezTo>
                  <a:cubicBezTo>
                    <a:pt x="156" y="147"/>
                    <a:pt x="154" y="147"/>
                    <a:pt x="153" y="147"/>
                  </a:cubicBezTo>
                  <a:cubicBezTo>
                    <a:pt x="157" y="144"/>
                    <a:pt x="161" y="145"/>
                    <a:pt x="164" y="141"/>
                  </a:cubicBezTo>
                  <a:cubicBezTo>
                    <a:pt x="164" y="141"/>
                    <a:pt x="164" y="139"/>
                    <a:pt x="164" y="138"/>
                  </a:cubicBezTo>
                  <a:cubicBezTo>
                    <a:pt x="164" y="138"/>
                    <a:pt x="166" y="139"/>
                    <a:pt x="167" y="138"/>
                  </a:cubicBezTo>
                  <a:cubicBezTo>
                    <a:pt x="167" y="137"/>
                    <a:pt x="166" y="135"/>
                    <a:pt x="167" y="134"/>
                  </a:cubicBezTo>
                  <a:cubicBezTo>
                    <a:pt x="167" y="133"/>
                    <a:pt x="171" y="132"/>
                    <a:pt x="171" y="131"/>
                  </a:cubicBezTo>
                  <a:cubicBezTo>
                    <a:pt x="172" y="130"/>
                    <a:pt x="170" y="127"/>
                    <a:pt x="171" y="126"/>
                  </a:cubicBezTo>
                  <a:cubicBezTo>
                    <a:pt x="171" y="125"/>
                    <a:pt x="173" y="128"/>
                    <a:pt x="174" y="127"/>
                  </a:cubicBezTo>
                  <a:cubicBezTo>
                    <a:pt x="173" y="128"/>
                    <a:pt x="176" y="120"/>
                    <a:pt x="175" y="120"/>
                  </a:cubicBezTo>
                  <a:cubicBezTo>
                    <a:pt x="178" y="124"/>
                    <a:pt x="179" y="118"/>
                    <a:pt x="182" y="117"/>
                  </a:cubicBezTo>
                  <a:cubicBezTo>
                    <a:pt x="182" y="115"/>
                    <a:pt x="185" y="114"/>
                    <a:pt x="182" y="113"/>
                  </a:cubicBezTo>
                  <a:cubicBezTo>
                    <a:pt x="182" y="110"/>
                    <a:pt x="186" y="113"/>
                    <a:pt x="186" y="109"/>
                  </a:cubicBezTo>
                  <a:cubicBezTo>
                    <a:pt x="187" y="107"/>
                    <a:pt x="189" y="108"/>
                    <a:pt x="191" y="108"/>
                  </a:cubicBezTo>
                  <a:cubicBezTo>
                    <a:pt x="191" y="106"/>
                    <a:pt x="190" y="105"/>
                    <a:pt x="189" y="105"/>
                  </a:cubicBezTo>
                  <a:cubicBezTo>
                    <a:pt x="193" y="102"/>
                    <a:pt x="196" y="101"/>
                    <a:pt x="199" y="101"/>
                  </a:cubicBezTo>
                  <a:cubicBezTo>
                    <a:pt x="201" y="99"/>
                    <a:pt x="199" y="98"/>
                    <a:pt x="200" y="95"/>
                  </a:cubicBezTo>
                  <a:cubicBezTo>
                    <a:pt x="202" y="94"/>
                    <a:pt x="205" y="93"/>
                    <a:pt x="205" y="91"/>
                  </a:cubicBezTo>
                  <a:cubicBezTo>
                    <a:pt x="205" y="87"/>
                    <a:pt x="209" y="92"/>
                    <a:pt x="209" y="86"/>
                  </a:cubicBezTo>
                  <a:cubicBezTo>
                    <a:pt x="214" y="85"/>
                    <a:pt x="220" y="89"/>
                    <a:pt x="220" y="81"/>
                  </a:cubicBezTo>
                  <a:cubicBezTo>
                    <a:pt x="223" y="83"/>
                    <a:pt x="229" y="79"/>
                    <a:pt x="233" y="82"/>
                  </a:cubicBezTo>
                  <a:cubicBezTo>
                    <a:pt x="234" y="81"/>
                    <a:pt x="235" y="80"/>
                    <a:pt x="236" y="78"/>
                  </a:cubicBezTo>
                  <a:cubicBezTo>
                    <a:pt x="240" y="76"/>
                    <a:pt x="243" y="82"/>
                    <a:pt x="243" y="77"/>
                  </a:cubicBezTo>
                  <a:cubicBezTo>
                    <a:pt x="245" y="77"/>
                    <a:pt x="245" y="80"/>
                    <a:pt x="248" y="81"/>
                  </a:cubicBezTo>
                  <a:cubicBezTo>
                    <a:pt x="250" y="80"/>
                    <a:pt x="249" y="76"/>
                    <a:pt x="254" y="78"/>
                  </a:cubicBezTo>
                  <a:cubicBezTo>
                    <a:pt x="254" y="80"/>
                    <a:pt x="252" y="80"/>
                    <a:pt x="252" y="82"/>
                  </a:cubicBezTo>
                  <a:cubicBezTo>
                    <a:pt x="253" y="83"/>
                    <a:pt x="260" y="76"/>
                    <a:pt x="264" y="79"/>
                  </a:cubicBezTo>
                  <a:cubicBezTo>
                    <a:pt x="265" y="81"/>
                    <a:pt x="264" y="79"/>
                    <a:pt x="266" y="79"/>
                  </a:cubicBezTo>
                  <a:cubicBezTo>
                    <a:pt x="269" y="80"/>
                    <a:pt x="272" y="82"/>
                    <a:pt x="276" y="81"/>
                  </a:cubicBezTo>
                  <a:cubicBezTo>
                    <a:pt x="276" y="82"/>
                    <a:pt x="277" y="84"/>
                    <a:pt x="276" y="85"/>
                  </a:cubicBezTo>
                  <a:cubicBezTo>
                    <a:pt x="276" y="86"/>
                    <a:pt x="274" y="85"/>
                    <a:pt x="273" y="85"/>
                  </a:cubicBezTo>
                  <a:cubicBezTo>
                    <a:pt x="272" y="86"/>
                    <a:pt x="273" y="89"/>
                    <a:pt x="271" y="88"/>
                  </a:cubicBezTo>
                  <a:cubicBezTo>
                    <a:pt x="273" y="91"/>
                    <a:pt x="282" y="89"/>
                    <a:pt x="285" y="88"/>
                  </a:cubicBezTo>
                  <a:cubicBezTo>
                    <a:pt x="288" y="86"/>
                    <a:pt x="287" y="90"/>
                    <a:pt x="287" y="91"/>
                  </a:cubicBezTo>
                  <a:cubicBezTo>
                    <a:pt x="289" y="92"/>
                    <a:pt x="292" y="90"/>
                    <a:pt x="292" y="92"/>
                  </a:cubicBezTo>
                  <a:cubicBezTo>
                    <a:pt x="302" y="90"/>
                    <a:pt x="304" y="98"/>
                    <a:pt x="310" y="95"/>
                  </a:cubicBezTo>
                  <a:cubicBezTo>
                    <a:pt x="309" y="99"/>
                    <a:pt x="314" y="97"/>
                    <a:pt x="314" y="101"/>
                  </a:cubicBezTo>
                  <a:cubicBezTo>
                    <a:pt x="318" y="101"/>
                    <a:pt x="323" y="100"/>
                    <a:pt x="320" y="103"/>
                  </a:cubicBezTo>
                  <a:cubicBezTo>
                    <a:pt x="323" y="104"/>
                    <a:pt x="326" y="104"/>
                    <a:pt x="328" y="105"/>
                  </a:cubicBezTo>
                  <a:cubicBezTo>
                    <a:pt x="328" y="105"/>
                    <a:pt x="328" y="107"/>
                    <a:pt x="328" y="108"/>
                  </a:cubicBezTo>
                  <a:cubicBezTo>
                    <a:pt x="329" y="108"/>
                    <a:pt x="332" y="107"/>
                    <a:pt x="332" y="108"/>
                  </a:cubicBezTo>
                  <a:cubicBezTo>
                    <a:pt x="334" y="113"/>
                    <a:pt x="334" y="115"/>
                    <a:pt x="332" y="120"/>
                  </a:cubicBezTo>
                  <a:cubicBezTo>
                    <a:pt x="330" y="117"/>
                    <a:pt x="327" y="121"/>
                    <a:pt x="324" y="122"/>
                  </a:cubicBezTo>
                  <a:cubicBezTo>
                    <a:pt x="320" y="122"/>
                    <a:pt x="315" y="117"/>
                    <a:pt x="311" y="122"/>
                  </a:cubicBezTo>
                  <a:cubicBezTo>
                    <a:pt x="310" y="122"/>
                    <a:pt x="311" y="119"/>
                    <a:pt x="310" y="119"/>
                  </a:cubicBezTo>
                  <a:cubicBezTo>
                    <a:pt x="308" y="118"/>
                    <a:pt x="308" y="120"/>
                    <a:pt x="307" y="120"/>
                  </a:cubicBezTo>
                  <a:cubicBezTo>
                    <a:pt x="306" y="120"/>
                    <a:pt x="305" y="117"/>
                    <a:pt x="304" y="117"/>
                  </a:cubicBezTo>
                  <a:cubicBezTo>
                    <a:pt x="302" y="117"/>
                    <a:pt x="298" y="121"/>
                    <a:pt x="299" y="116"/>
                  </a:cubicBezTo>
                  <a:cubicBezTo>
                    <a:pt x="294" y="118"/>
                    <a:pt x="295" y="116"/>
                    <a:pt x="290" y="116"/>
                  </a:cubicBezTo>
                  <a:cubicBezTo>
                    <a:pt x="290" y="118"/>
                    <a:pt x="291" y="119"/>
                    <a:pt x="293" y="119"/>
                  </a:cubicBezTo>
                  <a:cubicBezTo>
                    <a:pt x="295" y="118"/>
                    <a:pt x="295" y="120"/>
                    <a:pt x="297" y="120"/>
                  </a:cubicBezTo>
                  <a:cubicBezTo>
                    <a:pt x="295" y="123"/>
                    <a:pt x="297" y="122"/>
                    <a:pt x="299" y="123"/>
                  </a:cubicBezTo>
                  <a:cubicBezTo>
                    <a:pt x="299" y="123"/>
                    <a:pt x="298" y="125"/>
                    <a:pt x="299" y="126"/>
                  </a:cubicBezTo>
                  <a:cubicBezTo>
                    <a:pt x="299" y="127"/>
                    <a:pt x="301" y="127"/>
                    <a:pt x="301" y="129"/>
                  </a:cubicBezTo>
                  <a:cubicBezTo>
                    <a:pt x="302" y="130"/>
                    <a:pt x="305" y="134"/>
                    <a:pt x="304" y="138"/>
                  </a:cubicBezTo>
                  <a:cubicBezTo>
                    <a:pt x="305" y="143"/>
                    <a:pt x="313" y="140"/>
                    <a:pt x="314" y="144"/>
                  </a:cubicBezTo>
                  <a:cubicBezTo>
                    <a:pt x="316" y="143"/>
                    <a:pt x="316" y="141"/>
                    <a:pt x="318" y="141"/>
                  </a:cubicBezTo>
                  <a:cubicBezTo>
                    <a:pt x="318" y="137"/>
                    <a:pt x="312" y="138"/>
                    <a:pt x="310" y="136"/>
                  </a:cubicBezTo>
                  <a:cubicBezTo>
                    <a:pt x="309" y="130"/>
                    <a:pt x="318" y="134"/>
                    <a:pt x="321" y="133"/>
                  </a:cubicBezTo>
                  <a:cubicBezTo>
                    <a:pt x="321" y="136"/>
                    <a:pt x="327" y="132"/>
                    <a:pt x="325" y="137"/>
                  </a:cubicBezTo>
                  <a:cubicBezTo>
                    <a:pt x="329" y="139"/>
                    <a:pt x="331" y="133"/>
                    <a:pt x="331" y="138"/>
                  </a:cubicBezTo>
                  <a:cubicBezTo>
                    <a:pt x="335" y="136"/>
                    <a:pt x="331" y="131"/>
                    <a:pt x="328" y="131"/>
                  </a:cubicBezTo>
                  <a:cubicBezTo>
                    <a:pt x="329" y="129"/>
                    <a:pt x="332" y="128"/>
                    <a:pt x="335" y="127"/>
                  </a:cubicBezTo>
                  <a:cubicBezTo>
                    <a:pt x="337" y="125"/>
                    <a:pt x="337" y="122"/>
                    <a:pt x="339" y="120"/>
                  </a:cubicBezTo>
                  <a:cubicBezTo>
                    <a:pt x="345" y="120"/>
                    <a:pt x="348" y="121"/>
                    <a:pt x="352" y="123"/>
                  </a:cubicBezTo>
                  <a:cubicBezTo>
                    <a:pt x="353" y="123"/>
                    <a:pt x="353" y="120"/>
                    <a:pt x="355" y="120"/>
                  </a:cubicBezTo>
                  <a:cubicBezTo>
                    <a:pt x="355" y="118"/>
                    <a:pt x="354" y="117"/>
                    <a:pt x="352" y="116"/>
                  </a:cubicBezTo>
                  <a:cubicBezTo>
                    <a:pt x="354" y="111"/>
                    <a:pt x="354" y="106"/>
                    <a:pt x="353" y="101"/>
                  </a:cubicBezTo>
                  <a:cubicBezTo>
                    <a:pt x="358" y="100"/>
                    <a:pt x="362" y="100"/>
                    <a:pt x="365" y="102"/>
                  </a:cubicBezTo>
                  <a:cubicBezTo>
                    <a:pt x="365" y="102"/>
                    <a:pt x="369" y="103"/>
                    <a:pt x="369" y="106"/>
                  </a:cubicBezTo>
                  <a:cubicBezTo>
                    <a:pt x="366" y="106"/>
                    <a:pt x="363" y="106"/>
                    <a:pt x="360" y="106"/>
                  </a:cubicBezTo>
                  <a:cubicBezTo>
                    <a:pt x="360" y="108"/>
                    <a:pt x="360" y="109"/>
                    <a:pt x="360" y="110"/>
                  </a:cubicBezTo>
                  <a:cubicBezTo>
                    <a:pt x="364" y="114"/>
                    <a:pt x="365" y="110"/>
                    <a:pt x="367" y="112"/>
                  </a:cubicBezTo>
                  <a:cubicBezTo>
                    <a:pt x="369" y="113"/>
                    <a:pt x="363" y="113"/>
                    <a:pt x="363" y="113"/>
                  </a:cubicBezTo>
                  <a:cubicBezTo>
                    <a:pt x="362" y="116"/>
                    <a:pt x="367" y="113"/>
                    <a:pt x="369" y="116"/>
                  </a:cubicBezTo>
                  <a:cubicBezTo>
                    <a:pt x="371" y="115"/>
                    <a:pt x="374" y="113"/>
                    <a:pt x="376" y="110"/>
                  </a:cubicBezTo>
                  <a:cubicBezTo>
                    <a:pt x="376" y="110"/>
                    <a:pt x="378" y="109"/>
                    <a:pt x="377" y="108"/>
                  </a:cubicBezTo>
                  <a:cubicBezTo>
                    <a:pt x="384" y="109"/>
                    <a:pt x="383" y="104"/>
                    <a:pt x="388" y="105"/>
                  </a:cubicBezTo>
                  <a:cubicBezTo>
                    <a:pt x="390" y="104"/>
                    <a:pt x="391" y="103"/>
                    <a:pt x="391" y="101"/>
                  </a:cubicBezTo>
                  <a:cubicBezTo>
                    <a:pt x="394" y="101"/>
                    <a:pt x="395" y="99"/>
                    <a:pt x="395" y="98"/>
                  </a:cubicBezTo>
                  <a:cubicBezTo>
                    <a:pt x="401" y="102"/>
                    <a:pt x="405" y="95"/>
                    <a:pt x="411" y="95"/>
                  </a:cubicBezTo>
                  <a:cubicBezTo>
                    <a:pt x="411" y="97"/>
                    <a:pt x="411" y="99"/>
                    <a:pt x="411" y="101"/>
                  </a:cubicBezTo>
                  <a:cubicBezTo>
                    <a:pt x="416" y="101"/>
                    <a:pt x="420" y="100"/>
                    <a:pt x="423" y="99"/>
                  </a:cubicBezTo>
                  <a:cubicBezTo>
                    <a:pt x="424" y="99"/>
                    <a:pt x="426" y="99"/>
                    <a:pt x="426" y="99"/>
                  </a:cubicBezTo>
                  <a:cubicBezTo>
                    <a:pt x="426" y="99"/>
                    <a:pt x="426" y="98"/>
                    <a:pt x="426" y="98"/>
                  </a:cubicBezTo>
                  <a:cubicBezTo>
                    <a:pt x="429" y="97"/>
                    <a:pt x="433" y="98"/>
                    <a:pt x="433" y="94"/>
                  </a:cubicBezTo>
                  <a:cubicBezTo>
                    <a:pt x="437" y="95"/>
                    <a:pt x="442" y="96"/>
                    <a:pt x="445" y="99"/>
                  </a:cubicBezTo>
                  <a:cubicBezTo>
                    <a:pt x="447" y="98"/>
                    <a:pt x="448" y="97"/>
                    <a:pt x="449" y="95"/>
                  </a:cubicBezTo>
                  <a:cubicBezTo>
                    <a:pt x="449" y="93"/>
                    <a:pt x="443" y="92"/>
                    <a:pt x="447" y="91"/>
                  </a:cubicBezTo>
                  <a:cubicBezTo>
                    <a:pt x="445" y="87"/>
                    <a:pt x="438" y="88"/>
                    <a:pt x="440" y="81"/>
                  </a:cubicBezTo>
                  <a:cubicBezTo>
                    <a:pt x="443" y="82"/>
                    <a:pt x="443" y="84"/>
                    <a:pt x="447" y="85"/>
                  </a:cubicBezTo>
                  <a:cubicBezTo>
                    <a:pt x="449" y="85"/>
                    <a:pt x="452" y="89"/>
                    <a:pt x="456" y="88"/>
                  </a:cubicBezTo>
                  <a:cubicBezTo>
                    <a:pt x="457" y="88"/>
                    <a:pt x="457" y="86"/>
                    <a:pt x="457" y="86"/>
                  </a:cubicBezTo>
                  <a:cubicBezTo>
                    <a:pt x="458" y="86"/>
                    <a:pt x="460" y="89"/>
                    <a:pt x="460" y="86"/>
                  </a:cubicBezTo>
                  <a:cubicBezTo>
                    <a:pt x="462" y="86"/>
                    <a:pt x="462" y="89"/>
                    <a:pt x="463" y="89"/>
                  </a:cubicBezTo>
                  <a:cubicBezTo>
                    <a:pt x="465" y="90"/>
                    <a:pt x="468" y="89"/>
                    <a:pt x="467" y="92"/>
                  </a:cubicBezTo>
                  <a:cubicBezTo>
                    <a:pt x="471" y="90"/>
                    <a:pt x="473" y="93"/>
                    <a:pt x="478" y="91"/>
                  </a:cubicBezTo>
                  <a:cubicBezTo>
                    <a:pt x="476" y="95"/>
                    <a:pt x="483" y="92"/>
                    <a:pt x="481" y="96"/>
                  </a:cubicBezTo>
                  <a:cubicBezTo>
                    <a:pt x="483" y="96"/>
                    <a:pt x="485" y="97"/>
                    <a:pt x="485" y="99"/>
                  </a:cubicBezTo>
                  <a:cubicBezTo>
                    <a:pt x="490" y="98"/>
                    <a:pt x="490" y="102"/>
                    <a:pt x="495" y="101"/>
                  </a:cubicBezTo>
                  <a:cubicBezTo>
                    <a:pt x="498" y="92"/>
                    <a:pt x="487" y="96"/>
                    <a:pt x="489" y="88"/>
                  </a:cubicBezTo>
                  <a:cubicBezTo>
                    <a:pt x="489" y="86"/>
                    <a:pt x="488" y="88"/>
                    <a:pt x="485" y="88"/>
                  </a:cubicBezTo>
                  <a:cubicBezTo>
                    <a:pt x="485" y="85"/>
                    <a:pt x="488" y="84"/>
                    <a:pt x="487" y="79"/>
                  </a:cubicBezTo>
                  <a:cubicBezTo>
                    <a:pt x="487" y="78"/>
                    <a:pt x="484" y="79"/>
                    <a:pt x="484" y="78"/>
                  </a:cubicBezTo>
                  <a:cubicBezTo>
                    <a:pt x="484" y="78"/>
                    <a:pt x="486" y="75"/>
                    <a:pt x="484" y="75"/>
                  </a:cubicBezTo>
                  <a:cubicBezTo>
                    <a:pt x="484" y="72"/>
                    <a:pt x="488" y="73"/>
                    <a:pt x="487" y="70"/>
                  </a:cubicBezTo>
                  <a:cubicBezTo>
                    <a:pt x="489" y="70"/>
                    <a:pt x="488" y="66"/>
                    <a:pt x="492" y="67"/>
                  </a:cubicBezTo>
                  <a:cubicBezTo>
                    <a:pt x="492" y="64"/>
                    <a:pt x="493" y="62"/>
                    <a:pt x="496" y="63"/>
                  </a:cubicBezTo>
                  <a:cubicBezTo>
                    <a:pt x="495" y="56"/>
                    <a:pt x="501" y="58"/>
                    <a:pt x="501" y="53"/>
                  </a:cubicBezTo>
                  <a:cubicBezTo>
                    <a:pt x="507" y="52"/>
                    <a:pt x="510" y="55"/>
                    <a:pt x="515" y="56"/>
                  </a:cubicBezTo>
                  <a:cubicBezTo>
                    <a:pt x="515" y="58"/>
                    <a:pt x="514" y="60"/>
                    <a:pt x="516" y="60"/>
                  </a:cubicBezTo>
                  <a:cubicBezTo>
                    <a:pt x="516" y="61"/>
                    <a:pt x="514" y="61"/>
                    <a:pt x="512" y="61"/>
                  </a:cubicBezTo>
                  <a:cubicBezTo>
                    <a:pt x="512" y="67"/>
                    <a:pt x="514" y="69"/>
                    <a:pt x="512" y="74"/>
                  </a:cubicBezTo>
                  <a:cubicBezTo>
                    <a:pt x="513" y="75"/>
                    <a:pt x="514" y="76"/>
                    <a:pt x="515" y="77"/>
                  </a:cubicBezTo>
                  <a:cubicBezTo>
                    <a:pt x="515" y="77"/>
                    <a:pt x="516" y="78"/>
                    <a:pt x="517" y="78"/>
                  </a:cubicBezTo>
                  <a:cubicBezTo>
                    <a:pt x="515" y="81"/>
                    <a:pt x="517" y="89"/>
                    <a:pt x="515" y="92"/>
                  </a:cubicBezTo>
                  <a:cubicBezTo>
                    <a:pt x="513" y="97"/>
                    <a:pt x="518" y="95"/>
                    <a:pt x="519" y="98"/>
                  </a:cubicBezTo>
                  <a:cubicBezTo>
                    <a:pt x="518" y="109"/>
                    <a:pt x="513" y="116"/>
                    <a:pt x="503" y="119"/>
                  </a:cubicBezTo>
                  <a:cubicBezTo>
                    <a:pt x="504" y="122"/>
                    <a:pt x="510" y="119"/>
                    <a:pt x="511" y="122"/>
                  </a:cubicBezTo>
                  <a:cubicBezTo>
                    <a:pt x="514" y="121"/>
                    <a:pt x="513" y="117"/>
                    <a:pt x="517" y="117"/>
                  </a:cubicBezTo>
                  <a:cubicBezTo>
                    <a:pt x="517" y="118"/>
                    <a:pt x="516" y="120"/>
                    <a:pt x="516" y="122"/>
                  </a:cubicBezTo>
                  <a:cubicBezTo>
                    <a:pt x="518" y="121"/>
                    <a:pt x="517" y="119"/>
                    <a:pt x="519" y="119"/>
                  </a:cubicBezTo>
                  <a:cubicBezTo>
                    <a:pt x="521" y="119"/>
                    <a:pt x="520" y="116"/>
                    <a:pt x="520" y="116"/>
                  </a:cubicBezTo>
                  <a:cubicBezTo>
                    <a:pt x="521" y="116"/>
                    <a:pt x="523" y="116"/>
                    <a:pt x="523" y="116"/>
                  </a:cubicBezTo>
                  <a:cubicBezTo>
                    <a:pt x="524" y="115"/>
                    <a:pt x="523" y="113"/>
                    <a:pt x="523" y="112"/>
                  </a:cubicBezTo>
                  <a:cubicBezTo>
                    <a:pt x="524" y="112"/>
                    <a:pt x="526" y="112"/>
                    <a:pt x="527" y="112"/>
                  </a:cubicBezTo>
                  <a:cubicBezTo>
                    <a:pt x="526" y="107"/>
                    <a:pt x="532" y="103"/>
                    <a:pt x="527" y="101"/>
                  </a:cubicBezTo>
                  <a:cubicBezTo>
                    <a:pt x="528" y="99"/>
                    <a:pt x="530" y="100"/>
                    <a:pt x="530" y="98"/>
                  </a:cubicBezTo>
                  <a:cubicBezTo>
                    <a:pt x="530" y="96"/>
                    <a:pt x="528" y="97"/>
                    <a:pt x="527" y="96"/>
                  </a:cubicBezTo>
                  <a:cubicBezTo>
                    <a:pt x="527" y="93"/>
                    <a:pt x="532" y="96"/>
                    <a:pt x="534" y="95"/>
                  </a:cubicBezTo>
                  <a:cubicBezTo>
                    <a:pt x="533" y="94"/>
                    <a:pt x="534" y="90"/>
                    <a:pt x="530" y="91"/>
                  </a:cubicBezTo>
                  <a:cubicBezTo>
                    <a:pt x="527" y="93"/>
                    <a:pt x="525" y="87"/>
                    <a:pt x="524" y="91"/>
                  </a:cubicBezTo>
                  <a:cubicBezTo>
                    <a:pt x="522" y="88"/>
                    <a:pt x="522" y="85"/>
                    <a:pt x="523" y="82"/>
                  </a:cubicBezTo>
                  <a:cubicBezTo>
                    <a:pt x="523" y="82"/>
                    <a:pt x="526" y="83"/>
                    <a:pt x="526" y="82"/>
                  </a:cubicBezTo>
                  <a:cubicBezTo>
                    <a:pt x="527" y="81"/>
                    <a:pt x="525" y="77"/>
                    <a:pt x="526" y="75"/>
                  </a:cubicBezTo>
                  <a:cubicBezTo>
                    <a:pt x="526" y="73"/>
                    <a:pt x="524" y="75"/>
                    <a:pt x="524" y="75"/>
                  </a:cubicBezTo>
                  <a:cubicBezTo>
                    <a:pt x="522" y="73"/>
                    <a:pt x="523" y="70"/>
                    <a:pt x="522" y="67"/>
                  </a:cubicBezTo>
                  <a:cubicBezTo>
                    <a:pt x="527" y="69"/>
                    <a:pt x="525" y="63"/>
                    <a:pt x="529" y="63"/>
                  </a:cubicBezTo>
                  <a:cubicBezTo>
                    <a:pt x="529" y="60"/>
                    <a:pt x="529" y="58"/>
                    <a:pt x="529" y="56"/>
                  </a:cubicBezTo>
                  <a:cubicBezTo>
                    <a:pt x="533" y="54"/>
                    <a:pt x="531" y="60"/>
                    <a:pt x="532" y="63"/>
                  </a:cubicBezTo>
                  <a:cubicBezTo>
                    <a:pt x="532" y="65"/>
                    <a:pt x="534" y="61"/>
                    <a:pt x="534" y="64"/>
                  </a:cubicBezTo>
                  <a:cubicBezTo>
                    <a:pt x="534" y="65"/>
                    <a:pt x="533" y="66"/>
                    <a:pt x="533" y="65"/>
                  </a:cubicBezTo>
                  <a:cubicBezTo>
                    <a:pt x="534" y="69"/>
                    <a:pt x="537" y="70"/>
                    <a:pt x="541" y="72"/>
                  </a:cubicBezTo>
                  <a:cubicBezTo>
                    <a:pt x="544" y="73"/>
                    <a:pt x="541" y="68"/>
                    <a:pt x="540" y="68"/>
                  </a:cubicBezTo>
                  <a:cubicBezTo>
                    <a:pt x="542" y="66"/>
                    <a:pt x="546" y="66"/>
                    <a:pt x="550" y="65"/>
                  </a:cubicBezTo>
                  <a:cubicBezTo>
                    <a:pt x="550" y="64"/>
                    <a:pt x="547" y="64"/>
                    <a:pt x="546" y="64"/>
                  </a:cubicBezTo>
                  <a:cubicBezTo>
                    <a:pt x="547" y="60"/>
                    <a:pt x="544" y="60"/>
                    <a:pt x="544" y="57"/>
                  </a:cubicBezTo>
                  <a:cubicBezTo>
                    <a:pt x="545" y="60"/>
                    <a:pt x="554" y="56"/>
                    <a:pt x="553" y="61"/>
                  </a:cubicBezTo>
                  <a:cubicBezTo>
                    <a:pt x="554" y="62"/>
                    <a:pt x="555" y="60"/>
                    <a:pt x="555" y="60"/>
                  </a:cubicBezTo>
                  <a:cubicBezTo>
                    <a:pt x="557" y="60"/>
                    <a:pt x="556" y="62"/>
                    <a:pt x="557" y="63"/>
                  </a:cubicBezTo>
                  <a:cubicBezTo>
                    <a:pt x="557" y="63"/>
                    <a:pt x="559" y="62"/>
                    <a:pt x="560" y="63"/>
                  </a:cubicBezTo>
                  <a:cubicBezTo>
                    <a:pt x="562" y="65"/>
                    <a:pt x="567" y="62"/>
                    <a:pt x="564" y="67"/>
                  </a:cubicBezTo>
                  <a:cubicBezTo>
                    <a:pt x="566" y="67"/>
                    <a:pt x="568" y="67"/>
                    <a:pt x="571" y="67"/>
                  </a:cubicBezTo>
                  <a:cubicBezTo>
                    <a:pt x="571" y="65"/>
                    <a:pt x="565" y="64"/>
                    <a:pt x="569" y="63"/>
                  </a:cubicBezTo>
                  <a:cubicBezTo>
                    <a:pt x="568" y="61"/>
                    <a:pt x="567" y="61"/>
                    <a:pt x="565" y="60"/>
                  </a:cubicBezTo>
                  <a:cubicBezTo>
                    <a:pt x="564" y="53"/>
                    <a:pt x="565" y="52"/>
                    <a:pt x="565" y="44"/>
                  </a:cubicBezTo>
                  <a:cubicBezTo>
                    <a:pt x="573" y="44"/>
                    <a:pt x="583" y="45"/>
                    <a:pt x="589" y="44"/>
                  </a:cubicBezTo>
                  <a:cubicBezTo>
                    <a:pt x="592" y="44"/>
                    <a:pt x="590" y="40"/>
                    <a:pt x="593" y="43"/>
                  </a:cubicBezTo>
                  <a:cubicBezTo>
                    <a:pt x="598" y="40"/>
                    <a:pt x="594" y="37"/>
                    <a:pt x="596" y="33"/>
                  </a:cubicBezTo>
                  <a:cubicBezTo>
                    <a:pt x="599" y="34"/>
                    <a:pt x="601" y="33"/>
                    <a:pt x="603" y="32"/>
                  </a:cubicBezTo>
                  <a:cubicBezTo>
                    <a:pt x="605" y="29"/>
                    <a:pt x="609" y="27"/>
                    <a:pt x="611" y="25"/>
                  </a:cubicBezTo>
                  <a:cubicBezTo>
                    <a:pt x="626" y="23"/>
                    <a:pt x="641" y="21"/>
                    <a:pt x="652" y="16"/>
                  </a:cubicBezTo>
                  <a:cubicBezTo>
                    <a:pt x="654" y="15"/>
                    <a:pt x="655" y="19"/>
                    <a:pt x="655" y="19"/>
                  </a:cubicBezTo>
                  <a:cubicBezTo>
                    <a:pt x="656" y="19"/>
                    <a:pt x="657" y="15"/>
                    <a:pt x="656" y="15"/>
                  </a:cubicBezTo>
                  <a:cubicBezTo>
                    <a:pt x="659" y="16"/>
                    <a:pt x="656" y="17"/>
                    <a:pt x="658" y="19"/>
                  </a:cubicBezTo>
                  <a:cubicBezTo>
                    <a:pt x="658" y="20"/>
                    <a:pt x="661" y="19"/>
                    <a:pt x="661" y="21"/>
                  </a:cubicBezTo>
                  <a:cubicBezTo>
                    <a:pt x="663" y="20"/>
                    <a:pt x="659" y="18"/>
                    <a:pt x="662" y="18"/>
                  </a:cubicBezTo>
                  <a:cubicBezTo>
                    <a:pt x="664" y="17"/>
                    <a:pt x="669" y="18"/>
                    <a:pt x="669" y="14"/>
                  </a:cubicBezTo>
                  <a:cubicBezTo>
                    <a:pt x="672" y="14"/>
                    <a:pt x="673" y="13"/>
                    <a:pt x="673" y="11"/>
                  </a:cubicBezTo>
                  <a:cubicBezTo>
                    <a:pt x="675" y="11"/>
                    <a:pt x="675" y="13"/>
                    <a:pt x="677" y="14"/>
                  </a:cubicBezTo>
                  <a:cubicBezTo>
                    <a:pt x="681" y="13"/>
                    <a:pt x="680" y="9"/>
                    <a:pt x="680" y="5"/>
                  </a:cubicBezTo>
                  <a:cubicBezTo>
                    <a:pt x="687" y="3"/>
                    <a:pt x="694" y="0"/>
                    <a:pt x="704" y="1"/>
                  </a:cubicBezTo>
                  <a:cubicBezTo>
                    <a:pt x="703" y="2"/>
                    <a:pt x="703" y="4"/>
                    <a:pt x="703" y="7"/>
                  </a:cubicBezTo>
                  <a:cubicBezTo>
                    <a:pt x="705" y="10"/>
                    <a:pt x="711" y="10"/>
                    <a:pt x="714" y="7"/>
                  </a:cubicBezTo>
                  <a:cubicBezTo>
                    <a:pt x="715" y="7"/>
                    <a:pt x="715" y="8"/>
                    <a:pt x="714" y="8"/>
                  </a:cubicBezTo>
                  <a:close/>
                  <a:moveTo>
                    <a:pt x="1051" y="179"/>
                  </a:moveTo>
                  <a:cubicBezTo>
                    <a:pt x="1051" y="177"/>
                    <a:pt x="1048" y="178"/>
                    <a:pt x="1048" y="176"/>
                  </a:cubicBezTo>
                  <a:cubicBezTo>
                    <a:pt x="1043" y="175"/>
                    <a:pt x="1043" y="179"/>
                    <a:pt x="1048" y="178"/>
                  </a:cubicBezTo>
                  <a:cubicBezTo>
                    <a:pt x="1048" y="179"/>
                    <a:pt x="1049" y="179"/>
                    <a:pt x="1051" y="179"/>
                  </a:cubicBezTo>
                  <a:close/>
                  <a:moveTo>
                    <a:pt x="303" y="284"/>
                  </a:moveTo>
                  <a:cubicBezTo>
                    <a:pt x="302" y="289"/>
                    <a:pt x="308" y="286"/>
                    <a:pt x="306" y="291"/>
                  </a:cubicBezTo>
                  <a:cubicBezTo>
                    <a:pt x="308" y="292"/>
                    <a:pt x="309" y="289"/>
                    <a:pt x="310" y="291"/>
                  </a:cubicBezTo>
                  <a:cubicBezTo>
                    <a:pt x="310" y="293"/>
                    <a:pt x="309" y="292"/>
                    <a:pt x="308" y="293"/>
                  </a:cubicBezTo>
                  <a:cubicBezTo>
                    <a:pt x="306" y="294"/>
                    <a:pt x="300" y="296"/>
                    <a:pt x="299" y="296"/>
                  </a:cubicBezTo>
                  <a:cubicBezTo>
                    <a:pt x="295" y="295"/>
                    <a:pt x="294" y="292"/>
                    <a:pt x="292" y="290"/>
                  </a:cubicBezTo>
                  <a:cubicBezTo>
                    <a:pt x="292" y="288"/>
                    <a:pt x="296" y="289"/>
                    <a:pt x="296" y="287"/>
                  </a:cubicBezTo>
                  <a:cubicBezTo>
                    <a:pt x="293" y="285"/>
                    <a:pt x="292" y="284"/>
                    <a:pt x="287" y="286"/>
                  </a:cubicBezTo>
                  <a:cubicBezTo>
                    <a:pt x="286" y="283"/>
                    <a:pt x="285" y="281"/>
                    <a:pt x="280" y="281"/>
                  </a:cubicBezTo>
                  <a:cubicBezTo>
                    <a:pt x="279" y="281"/>
                    <a:pt x="280" y="284"/>
                    <a:pt x="279" y="284"/>
                  </a:cubicBezTo>
                  <a:cubicBezTo>
                    <a:pt x="278" y="285"/>
                    <a:pt x="276" y="285"/>
                    <a:pt x="275" y="286"/>
                  </a:cubicBezTo>
                  <a:cubicBezTo>
                    <a:pt x="273" y="287"/>
                    <a:pt x="273" y="291"/>
                    <a:pt x="269" y="290"/>
                  </a:cubicBezTo>
                  <a:cubicBezTo>
                    <a:pt x="271" y="295"/>
                    <a:pt x="267" y="296"/>
                    <a:pt x="266" y="297"/>
                  </a:cubicBezTo>
                  <a:cubicBezTo>
                    <a:pt x="265" y="300"/>
                    <a:pt x="266" y="303"/>
                    <a:pt x="265" y="307"/>
                  </a:cubicBezTo>
                  <a:cubicBezTo>
                    <a:pt x="264" y="307"/>
                    <a:pt x="263" y="306"/>
                    <a:pt x="262" y="305"/>
                  </a:cubicBezTo>
                  <a:cubicBezTo>
                    <a:pt x="261" y="310"/>
                    <a:pt x="265" y="312"/>
                    <a:pt x="262" y="315"/>
                  </a:cubicBezTo>
                  <a:cubicBezTo>
                    <a:pt x="265" y="314"/>
                    <a:pt x="264" y="318"/>
                    <a:pt x="265" y="318"/>
                  </a:cubicBezTo>
                  <a:cubicBezTo>
                    <a:pt x="266" y="318"/>
                    <a:pt x="267" y="318"/>
                    <a:pt x="268" y="318"/>
                  </a:cubicBezTo>
                  <a:cubicBezTo>
                    <a:pt x="271" y="319"/>
                    <a:pt x="272" y="321"/>
                    <a:pt x="273" y="319"/>
                  </a:cubicBezTo>
                  <a:cubicBezTo>
                    <a:pt x="274" y="319"/>
                    <a:pt x="276" y="319"/>
                    <a:pt x="276" y="319"/>
                  </a:cubicBezTo>
                  <a:cubicBezTo>
                    <a:pt x="281" y="319"/>
                    <a:pt x="280" y="318"/>
                    <a:pt x="282" y="317"/>
                  </a:cubicBezTo>
                  <a:cubicBezTo>
                    <a:pt x="284" y="316"/>
                    <a:pt x="285" y="318"/>
                    <a:pt x="287" y="318"/>
                  </a:cubicBezTo>
                  <a:cubicBezTo>
                    <a:pt x="288" y="317"/>
                    <a:pt x="288" y="315"/>
                    <a:pt x="289" y="315"/>
                  </a:cubicBezTo>
                  <a:cubicBezTo>
                    <a:pt x="292" y="314"/>
                    <a:pt x="298" y="314"/>
                    <a:pt x="301" y="315"/>
                  </a:cubicBezTo>
                  <a:cubicBezTo>
                    <a:pt x="304" y="316"/>
                    <a:pt x="304" y="318"/>
                    <a:pt x="307" y="318"/>
                  </a:cubicBezTo>
                  <a:cubicBezTo>
                    <a:pt x="308" y="318"/>
                    <a:pt x="309" y="317"/>
                    <a:pt x="310" y="317"/>
                  </a:cubicBezTo>
                  <a:cubicBezTo>
                    <a:pt x="309" y="317"/>
                    <a:pt x="311" y="318"/>
                    <a:pt x="311" y="318"/>
                  </a:cubicBezTo>
                  <a:cubicBezTo>
                    <a:pt x="315" y="319"/>
                    <a:pt x="315" y="319"/>
                    <a:pt x="318" y="319"/>
                  </a:cubicBezTo>
                  <a:cubicBezTo>
                    <a:pt x="325" y="320"/>
                    <a:pt x="331" y="318"/>
                    <a:pt x="338" y="319"/>
                  </a:cubicBezTo>
                  <a:cubicBezTo>
                    <a:pt x="337" y="316"/>
                    <a:pt x="338" y="314"/>
                    <a:pt x="339" y="312"/>
                  </a:cubicBezTo>
                  <a:cubicBezTo>
                    <a:pt x="334" y="306"/>
                    <a:pt x="331" y="300"/>
                    <a:pt x="321" y="298"/>
                  </a:cubicBezTo>
                  <a:cubicBezTo>
                    <a:pt x="322" y="296"/>
                    <a:pt x="319" y="296"/>
                    <a:pt x="318" y="294"/>
                  </a:cubicBezTo>
                  <a:cubicBezTo>
                    <a:pt x="318" y="292"/>
                    <a:pt x="318" y="291"/>
                    <a:pt x="317" y="290"/>
                  </a:cubicBezTo>
                  <a:cubicBezTo>
                    <a:pt x="318" y="286"/>
                    <a:pt x="322" y="286"/>
                    <a:pt x="321" y="280"/>
                  </a:cubicBezTo>
                  <a:cubicBezTo>
                    <a:pt x="313" y="279"/>
                    <a:pt x="309" y="283"/>
                    <a:pt x="303" y="284"/>
                  </a:cubicBezTo>
                  <a:close/>
                  <a:moveTo>
                    <a:pt x="400" y="349"/>
                  </a:moveTo>
                  <a:cubicBezTo>
                    <a:pt x="398" y="349"/>
                    <a:pt x="396" y="349"/>
                    <a:pt x="398" y="350"/>
                  </a:cubicBezTo>
                  <a:cubicBezTo>
                    <a:pt x="401" y="348"/>
                    <a:pt x="406" y="348"/>
                    <a:pt x="408" y="347"/>
                  </a:cubicBezTo>
                  <a:cubicBezTo>
                    <a:pt x="408" y="347"/>
                    <a:pt x="408" y="345"/>
                    <a:pt x="408" y="345"/>
                  </a:cubicBezTo>
                  <a:cubicBezTo>
                    <a:pt x="409" y="344"/>
                    <a:pt x="410" y="346"/>
                    <a:pt x="411" y="346"/>
                  </a:cubicBezTo>
                  <a:cubicBezTo>
                    <a:pt x="411" y="343"/>
                    <a:pt x="411" y="339"/>
                    <a:pt x="411" y="336"/>
                  </a:cubicBezTo>
                  <a:cubicBezTo>
                    <a:pt x="409" y="334"/>
                    <a:pt x="408" y="334"/>
                    <a:pt x="407" y="332"/>
                  </a:cubicBezTo>
                  <a:cubicBezTo>
                    <a:pt x="406" y="331"/>
                    <a:pt x="407" y="330"/>
                    <a:pt x="407" y="329"/>
                  </a:cubicBezTo>
                  <a:cubicBezTo>
                    <a:pt x="406" y="327"/>
                    <a:pt x="402" y="326"/>
                    <a:pt x="405" y="325"/>
                  </a:cubicBezTo>
                  <a:cubicBezTo>
                    <a:pt x="408" y="325"/>
                    <a:pt x="411" y="325"/>
                    <a:pt x="414" y="325"/>
                  </a:cubicBezTo>
                  <a:cubicBezTo>
                    <a:pt x="415" y="320"/>
                    <a:pt x="411" y="320"/>
                    <a:pt x="411" y="318"/>
                  </a:cubicBezTo>
                  <a:cubicBezTo>
                    <a:pt x="411" y="315"/>
                    <a:pt x="408" y="316"/>
                    <a:pt x="407" y="314"/>
                  </a:cubicBezTo>
                  <a:cubicBezTo>
                    <a:pt x="407" y="314"/>
                    <a:pt x="409" y="312"/>
                    <a:pt x="408" y="311"/>
                  </a:cubicBezTo>
                  <a:cubicBezTo>
                    <a:pt x="404" y="312"/>
                    <a:pt x="403" y="309"/>
                    <a:pt x="400" y="310"/>
                  </a:cubicBezTo>
                  <a:cubicBezTo>
                    <a:pt x="401" y="302"/>
                    <a:pt x="391" y="304"/>
                    <a:pt x="391" y="297"/>
                  </a:cubicBezTo>
                  <a:cubicBezTo>
                    <a:pt x="395" y="294"/>
                    <a:pt x="397" y="290"/>
                    <a:pt x="405" y="291"/>
                  </a:cubicBezTo>
                  <a:cubicBezTo>
                    <a:pt x="406" y="290"/>
                    <a:pt x="405" y="289"/>
                    <a:pt x="407" y="288"/>
                  </a:cubicBezTo>
                  <a:cubicBezTo>
                    <a:pt x="407" y="285"/>
                    <a:pt x="402" y="285"/>
                    <a:pt x="402" y="281"/>
                  </a:cubicBezTo>
                  <a:cubicBezTo>
                    <a:pt x="396" y="281"/>
                    <a:pt x="393" y="283"/>
                    <a:pt x="388" y="281"/>
                  </a:cubicBezTo>
                  <a:cubicBezTo>
                    <a:pt x="388" y="283"/>
                    <a:pt x="388" y="285"/>
                    <a:pt x="387" y="283"/>
                  </a:cubicBezTo>
                  <a:cubicBezTo>
                    <a:pt x="386" y="282"/>
                    <a:pt x="386" y="284"/>
                    <a:pt x="386" y="284"/>
                  </a:cubicBezTo>
                  <a:cubicBezTo>
                    <a:pt x="383" y="286"/>
                    <a:pt x="377" y="288"/>
                    <a:pt x="376" y="288"/>
                  </a:cubicBezTo>
                  <a:cubicBezTo>
                    <a:pt x="372" y="290"/>
                    <a:pt x="373" y="290"/>
                    <a:pt x="372" y="293"/>
                  </a:cubicBezTo>
                  <a:cubicBezTo>
                    <a:pt x="371" y="293"/>
                    <a:pt x="369" y="292"/>
                    <a:pt x="369" y="293"/>
                  </a:cubicBezTo>
                  <a:cubicBezTo>
                    <a:pt x="368" y="293"/>
                    <a:pt x="369" y="296"/>
                    <a:pt x="369" y="297"/>
                  </a:cubicBezTo>
                  <a:cubicBezTo>
                    <a:pt x="369" y="300"/>
                    <a:pt x="373" y="295"/>
                    <a:pt x="373" y="300"/>
                  </a:cubicBezTo>
                  <a:cubicBezTo>
                    <a:pt x="373" y="301"/>
                    <a:pt x="374" y="301"/>
                    <a:pt x="374" y="303"/>
                  </a:cubicBezTo>
                  <a:cubicBezTo>
                    <a:pt x="373" y="307"/>
                    <a:pt x="376" y="310"/>
                    <a:pt x="376" y="311"/>
                  </a:cubicBezTo>
                  <a:cubicBezTo>
                    <a:pt x="376" y="313"/>
                    <a:pt x="376" y="313"/>
                    <a:pt x="377" y="314"/>
                  </a:cubicBezTo>
                  <a:cubicBezTo>
                    <a:pt x="377" y="314"/>
                    <a:pt x="379" y="318"/>
                    <a:pt x="379" y="318"/>
                  </a:cubicBezTo>
                  <a:cubicBezTo>
                    <a:pt x="380" y="322"/>
                    <a:pt x="380" y="321"/>
                    <a:pt x="381" y="324"/>
                  </a:cubicBezTo>
                  <a:cubicBezTo>
                    <a:pt x="382" y="325"/>
                    <a:pt x="381" y="327"/>
                    <a:pt x="381" y="328"/>
                  </a:cubicBezTo>
                  <a:cubicBezTo>
                    <a:pt x="382" y="329"/>
                    <a:pt x="385" y="329"/>
                    <a:pt x="384" y="332"/>
                  </a:cubicBezTo>
                  <a:cubicBezTo>
                    <a:pt x="379" y="331"/>
                    <a:pt x="383" y="338"/>
                    <a:pt x="380" y="339"/>
                  </a:cubicBezTo>
                  <a:cubicBezTo>
                    <a:pt x="386" y="340"/>
                    <a:pt x="386" y="349"/>
                    <a:pt x="393" y="345"/>
                  </a:cubicBezTo>
                  <a:cubicBezTo>
                    <a:pt x="387" y="350"/>
                    <a:pt x="399" y="345"/>
                    <a:pt x="400" y="349"/>
                  </a:cubicBezTo>
                  <a:close/>
                  <a:moveTo>
                    <a:pt x="442" y="284"/>
                  </a:moveTo>
                  <a:cubicBezTo>
                    <a:pt x="441" y="285"/>
                    <a:pt x="441" y="287"/>
                    <a:pt x="440" y="288"/>
                  </a:cubicBezTo>
                  <a:cubicBezTo>
                    <a:pt x="439" y="290"/>
                    <a:pt x="437" y="290"/>
                    <a:pt x="436" y="291"/>
                  </a:cubicBezTo>
                  <a:cubicBezTo>
                    <a:pt x="437" y="292"/>
                    <a:pt x="440" y="295"/>
                    <a:pt x="440" y="297"/>
                  </a:cubicBezTo>
                  <a:cubicBezTo>
                    <a:pt x="440" y="297"/>
                    <a:pt x="438" y="297"/>
                    <a:pt x="439" y="298"/>
                  </a:cubicBezTo>
                  <a:cubicBezTo>
                    <a:pt x="440" y="300"/>
                    <a:pt x="443" y="299"/>
                    <a:pt x="445" y="301"/>
                  </a:cubicBezTo>
                  <a:cubicBezTo>
                    <a:pt x="445" y="300"/>
                    <a:pt x="446" y="299"/>
                    <a:pt x="447" y="298"/>
                  </a:cubicBezTo>
                  <a:cubicBezTo>
                    <a:pt x="449" y="294"/>
                    <a:pt x="445" y="294"/>
                    <a:pt x="445" y="291"/>
                  </a:cubicBezTo>
                  <a:cubicBezTo>
                    <a:pt x="447" y="290"/>
                    <a:pt x="449" y="289"/>
                    <a:pt x="449" y="286"/>
                  </a:cubicBezTo>
                  <a:cubicBezTo>
                    <a:pt x="446" y="286"/>
                    <a:pt x="446" y="285"/>
                    <a:pt x="447" y="283"/>
                  </a:cubicBezTo>
                  <a:cubicBezTo>
                    <a:pt x="445" y="284"/>
                    <a:pt x="443" y="283"/>
                    <a:pt x="442" y="284"/>
                  </a:cubicBezTo>
                  <a:close/>
                  <a:moveTo>
                    <a:pt x="258" y="322"/>
                  </a:moveTo>
                  <a:cubicBezTo>
                    <a:pt x="257" y="328"/>
                    <a:pt x="267" y="324"/>
                    <a:pt x="268" y="322"/>
                  </a:cubicBezTo>
                  <a:cubicBezTo>
                    <a:pt x="264" y="321"/>
                    <a:pt x="262" y="321"/>
                    <a:pt x="258" y="322"/>
                  </a:cubicBezTo>
                  <a:close/>
                  <a:moveTo>
                    <a:pt x="290" y="583"/>
                  </a:moveTo>
                  <a:cubicBezTo>
                    <a:pt x="292" y="578"/>
                    <a:pt x="300" y="578"/>
                    <a:pt x="299" y="569"/>
                  </a:cubicBezTo>
                  <a:cubicBezTo>
                    <a:pt x="295" y="572"/>
                    <a:pt x="288" y="566"/>
                    <a:pt x="283" y="570"/>
                  </a:cubicBezTo>
                  <a:cubicBezTo>
                    <a:pt x="289" y="571"/>
                    <a:pt x="282" y="572"/>
                    <a:pt x="282" y="573"/>
                  </a:cubicBezTo>
                  <a:cubicBezTo>
                    <a:pt x="282" y="572"/>
                    <a:pt x="283" y="576"/>
                    <a:pt x="283" y="577"/>
                  </a:cubicBezTo>
                  <a:cubicBezTo>
                    <a:pt x="283" y="579"/>
                    <a:pt x="283" y="581"/>
                    <a:pt x="282" y="582"/>
                  </a:cubicBezTo>
                  <a:cubicBezTo>
                    <a:pt x="282" y="581"/>
                    <a:pt x="281" y="580"/>
                    <a:pt x="280" y="582"/>
                  </a:cubicBezTo>
                  <a:cubicBezTo>
                    <a:pt x="282" y="584"/>
                    <a:pt x="287" y="583"/>
                    <a:pt x="290" y="5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50" name="Freeform 87">
              <a:extLst>
                <a:ext uri="{FF2B5EF4-FFF2-40B4-BE49-F238E27FC236}">
                  <a16:creationId xmlns:a16="http://schemas.microsoft.com/office/drawing/2014/main" id="{290A6A15-43CF-B6BC-01C3-391B99F54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6" y="1222"/>
              <a:ext cx="40" cy="21"/>
            </a:xfrm>
            <a:custGeom>
              <a:avLst/>
              <a:gdLst>
                <a:gd name="T0" fmla="*/ 12 w 17"/>
                <a:gd name="T1" fmla="*/ 0 h 9"/>
                <a:gd name="T2" fmla="*/ 15 w 17"/>
                <a:gd name="T3" fmla="*/ 8 h 9"/>
                <a:gd name="T4" fmla="*/ 0 w 17"/>
                <a:gd name="T5" fmla="*/ 4 h 9"/>
                <a:gd name="T6" fmla="*/ 12 w 1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9">
                  <a:moveTo>
                    <a:pt x="12" y="0"/>
                  </a:moveTo>
                  <a:cubicBezTo>
                    <a:pt x="12" y="4"/>
                    <a:pt x="17" y="3"/>
                    <a:pt x="15" y="8"/>
                  </a:cubicBezTo>
                  <a:cubicBezTo>
                    <a:pt x="7" y="9"/>
                    <a:pt x="3" y="7"/>
                    <a:pt x="0" y="4"/>
                  </a:cubicBezTo>
                  <a:cubicBezTo>
                    <a:pt x="2" y="1"/>
                    <a:pt x="7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51" name="Freeform 88">
              <a:extLst>
                <a:ext uri="{FF2B5EF4-FFF2-40B4-BE49-F238E27FC236}">
                  <a16:creationId xmlns:a16="http://schemas.microsoft.com/office/drawing/2014/main" id="{2D47C03D-B8D8-99F5-AEAC-E50275F75E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9" y="1262"/>
              <a:ext cx="400" cy="280"/>
            </a:xfrm>
            <a:custGeom>
              <a:avLst/>
              <a:gdLst>
                <a:gd name="T0" fmla="*/ 16 w 169"/>
                <a:gd name="T1" fmla="*/ 7 h 118"/>
                <a:gd name="T2" fmla="*/ 22 w 169"/>
                <a:gd name="T3" fmla="*/ 5 h 118"/>
                <a:gd name="T4" fmla="*/ 22 w 169"/>
                <a:gd name="T5" fmla="*/ 8 h 118"/>
                <a:gd name="T6" fmla="*/ 22 w 169"/>
                <a:gd name="T7" fmla="*/ 14 h 118"/>
                <a:gd name="T8" fmla="*/ 26 w 169"/>
                <a:gd name="T9" fmla="*/ 25 h 118"/>
                <a:gd name="T10" fmla="*/ 36 w 169"/>
                <a:gd name="T11" fmla="*/ 7 h 118"/>
                <a:gd name="T12" fmla="*/ 49 w 169"/>
                <a:gd name="T13" fmla="*/ 5 h 118"/>
                <a:gd name="T14" fmla="*/ 57 w 169"/>
                <a:gd name="T15" fmla="*/ 19 h 118"/>
                <a:gd name="T16" fmla="*/ 67 w 169"/>
                <a:gd name="T17" fmla="*/ 16 h 118"/>
                <a:gd name="T18" fmla="*/ 81 w 169"/>
                <a:gd name="T19" fmla="*/ 15 h 118"/>
                <a:gd name="T20" fmla="*/ 87 w 169"/>
                <a:gd name="T21" fmla="*/ 21 h 118"/>
                <a:gd name="T22" fmla="*/ 92 w 169"/>
                <a:gd name="T23" fmla="*/ 23 h 118"/>
                <a:gd name="T24" fmla="*/ 95 w 169"/>
                <a:gd name="T25" fmla="*/ 25 h 118"/>
                <a:gd name="T26" fmla="*/ 108 w 169"/>
                <a:gd name="T27" fmla="*/ 28 h 118"/>
                <a:gd name="T28" fmla="*/ 119 w 169"/>
                <a:gd name="T29" fmla="*/ 33 h 118"/>
                <a:gd name="T30" fmla="*/ 123 w 169"/>
                <a:gd name="T31" fmla="*/ 37 h 118"/>
                <a:gd name="T32" fmla="*/ 131 w 169"/>
                <a:gd name="T33" fmla="*/ 44 h 118"/>
                <a:gd name="T34" fmla="*/ 126 w 169"/>
                <a:gd name="T35" fmla="*/ 56 h 118"/>
                <a:gd name="T36" fmla="*/ 138 w 169"/>
                <a:gd name="T37" fmla="*/ 57 h 118"/>
                <a:gd name="T38" fmla="*/ 141 w 169"/>
                <a:gd name="T39" fmla="*/ 64 h 118"/>
                <a:gd name="T40" fmla="*/ 153 w 169"/>
                <a:gd name="T41" fmla="*/ 66 h 118"/>
                <a:gd name="T42" fmla="*/ 160 w 169"/>
                <a:gd name="T43" fmla="*/ 73 h 118"/>
                <a:gd name="T44" fmla="*/ 162 w 169"/>
                <a:gd name="T45" fmla="*/ 78 h 118"/>
                <a:gd name="T46" fmla="*/ 155 w 169"/>
                <a:gd name="T47" fmla="*/ 88 h 118"/>
                <a:gd name="T48" fmla="*/ 146 w 169"/>
                <a:gd name="T49" fmla="*/ 87 h 118"/>
                <a:gd name="T50" fmla="*/ 137 w 169"/>
                <a:gd name="T51" fmla="*/ 78 h 118"/>
                <a:gd name="T52" fmla="*/ 130 w 169"/>
                <a:gd name="T53" fmla="*/ 85 h 118"/>
                <a:gd name="T54" fmla="*/ 140 w 169"/>
                <a:gd name="T55" fmla="*/ 91 h 118"/>
                <a:gd name="T56" fmla="*/ 146 w 169"/>
                <a:gd name="T57" fmla="*/ 101 h 118"/>
                <a:gd name="T58" fmla="*/ 141 w 169"/>
                <a:gd name="T59" fmla="*/ 110 h 118"/>
                <a:gd name="T60" fmla="*/ 123 w 169"/>
                <a:gd name="T61" fmla="*/ 103 h 118"/>
                <a:gd name="T62" fmla="*/ 129 w 169"/>
                <a:gd name="T63" fmla="*/ 110 h 118"/>
                <a:gd name="T64" fmla="*/ 136 w 169"/>
                <a:gd name="T65" fmla="*/ 115 h 118"/>
                <a:gd name="T66" fmla="*/ 129 w 169"/>
                <a:gd name="T67" fmla="*/ 115 h 118"/>
                <a:gd name="T68" fmla="*/ 113 w 169"/>
                <a:gd name="T69" fmla="*/ 109 h 118"/>
                <a:gd name="T70" fmla="*/ 105 w 169"/>
                <a:gd name="T71" fmla="*/ 105 h 118"/>
                <a:gd name="T72" fmla="*/ 101 w 169"/>
                <a:gd name="T73" fmla="*/ 98 h 118"/>
                <a:gd name="T74" fmla="*/ 92 w 169"/>
                <a:gd name="T75" fmla="*/ 82 h 118"/>
                <a:gd name="T76" fmla="*/ 94 w 169"/>
                <a:gd name="T77" fmla="*/ 78 h 118"/>
                <a:gd name="T78" fmla="*/ 96 w 169"/>
                <a:gd name="T79" fmla="*/ 73 h 118"/>
                <a:gd name="T80" fmla="*/ 101 w 169"/>
                <a:gd name="T81" fmla="*/ 66 h 118"/>
                <a:gd name="T82" fmla="*/ 96 w 169"/>
                <a:gd name="T83" fmla="*/ 57 h 118"/>
                <a:gd name="T84" fmla="*/ 91 w 169"/>
                <a:gd name="T85" fmla="*/ 53 h 118"/>
                <a:gd name="T86" fmla="*/ 87 w 169"/>
                <a:gd name="T87" fmla="*/ 53 h 118"/>
                <a:gd name="T88" fmla="*/ 81 w 169"/>
                <a:gd name="T89" fmla="*/ 52 h 118"/>
                <a:gd name="T90" fmla="*/ 70 w 169"/>
                <a:gd name="T91" fmla="*/ 39 h 118"/>
                <a:gd name="T92" fmla="*/ 59 w 169"/>
                <a:gd name="T93" fmla="*/ 42 h 118"/>
                <a:gd name="T94" fmla="*/ 49 w 169"/>
                <a:gd name="T95" fmla="*/ 42 h 118"/>
                <a:gd name="T96" fmla="*/ 37 w 169"/>
                <a:gd name="T97" fmla="*/ 42 h 118"/>
                <a:gd name="T98" fmla="*/ 16 w 169"/>
                <a:gd name="T99" fmla="*/ 37 h 118"/>
                <a:gd name="T100" fmla="*/ 7 w 169"/>
                <a:gd name="T101" fmla="*/ 32 h 118"/>
                <a:gd name="T102" fmla="*/ 4 w 169"/>
                <a:gd name="T103" fmla="*/ 25 h 118"/>
                <a:gd name="T104" fmla="*/ 5 w 169"/>
                <a:gd name="T105" fmla="*/ 19 h 118"/>
                <a:gd name="T106" fmla="*/ 109 w 169"/>
                <a:gd name="T107" fmla="*/ 81 h 118"/>
                <a:gd name="T108" fmla="*/ 116 w 169"/>
                <a:gd name="T109" fmla="*/ 75 h 118"/>
                <a:gd name="T110" fmla="*/ 109 w 169"/>
                <a:gd name="T111" fmla="*/ 8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9" h="118">
                  <a:moveTo>
                    <a:pt x="7" y="8"/>
                  </a:moveTo>
                  <a:cubicBezTo>
                    <a:pt x="9" y="12"/>
                    <a:pt x="15" y="3"/>
                    <a:pt x="16" y="7"/>
                  </a:cubicBezTo>
                  <a:cubicBezTo>
                    <a:pt x="18" y="7"/>
                    <a:pt x="17" y="4"/>
                    <a:pt x="18" y="4"/>
                  </a:cubicBezTo>
                  <a:cubicBezTo>
                    <a:pt x="20" y="3"/>
                    <a:pt x="21" y="5"/>
                    <a:pt x="22" y="5"/>
                  </a:cubicBezTo>
                  <a:cubicBezTo>
                    <a:pt x="24" y="5"/>
                    <a:pt x="24" y="0"/>
                    <a:pt x="28" y="4"/>
                  </a:cubicBezTo>
                  <a:cubicBezTo>
                    <a:pt x="28" y="10"/>
                    <a:pt x="24" y="6"/>
                    <a:pt x="22" y="8"/>
                  </a:cubicBezTo>
                  <a:cubicBezTo>
                    <a:pt x="21" y="9"/>
                    <a:pt x="25" y="9"/>
                    <a:pt x="25" y="9"/>
                  </a:cubicBezTo>
                  <a:cubicBezTo>
                    <a:pt x="25" y="11"/>
                    <a:pt x="22" y="12"/>
                    <a:pt x="22" y="14"/>
                  </a:cubicBezTo>
                  <a:cubicBezTo>
                    <a:pt x="22" y="16"/>
                    <a:pt x="23" y="16"/>
                    <a:pt x="23" y="18"/>
                  </a:cubicBezTo>
                  <a:cubicBezTo>
                    <a:pt x="24" y="20"/>
                    <a:pt x="22" y="25"/>
                    <a:pt x="26" y="25"/>
                  </a:cubicBezTo>
                  <a:cubicBezTo>
                    <a:pt x="29" y="24"/>
                    <a:pt x="27" y="17"/>
                    <a:pt x="28" y="14"/>
                  </a:cubicBezTo>
                  <a:cubicBezTo>
                    <a:pt x="34" y="15"/>
                    <a:pt x="34" y="10"/>
                    <a:pt x="36" y="7"/>
                  </a:cubicBezTo>
                  <a:cubicBezTo>
                    <a:pt x="38" y="10"/>
                    <a:pt x="41" y="4"/>
                    <a:pt x="43" y="8"/>
                  </a:cubicBezTo>
                  <a:cubicBezTo>
                    <a:pt x="46" y="8"/>
                    <a:pt x="45" y="4"/>
                    <a:pt x="49" y="5"/>
                  </a:cubicBezTo>
                  <a:cubicBezTo>
                    <a:pt x="48" y="10"/>
                    <a:pt x="52" y="11"/>
                    <a:pt x="56" y="12"/>
                  </a:cubicBezTo>
                  <a:cubicBezTo>
                    <a:pt x="54" y="17"/>
                    <a:pt x="55" y="16"/>
                    <a:pt x="57" y="19"/>
                  </a:cubicBezTo>
                  <a:cubicBezTo>
                    <a:pt x="59" y="18"/>
                    <a:pt x="61" y="18"/>
                    <a:pt x="63" y="19"/>
                  </a:cubicBezTo>
                  <a:cubicBezTo>
                    <a:pt x="66" y="20"/>
                    <a:pt x="66" y="17"/>
                    <a:pt x="67" y="16"/>
                  </a:cubicBezTo>
                  <a:cubicBezTo>
                    <a:pt x="68" y="16"/>
                    <a:pt x="71" y="17"/>
                    <a:pt x="71" y="15"/>
                  </a:cubicBezTo>
                  <a:cubicBezTo>
                    <a:pt x="75" y="16"/>
                    <a:pt x="77" y="16"/>
                    <a:pt x="81" y="15"/>
                  </a:cubicBezTo>
                  <a:cubicBezTo>
                    <a:pt x="81" y="18"/>
                    <a:pt x="85" y="17"/>
                    <a:pt x="84" y="16"/>
                  </a:cubicBezTo>
                  <a:cubicBezTo>
                    <a:pt x="85" y="17"/>
                    <a:pt x="85" y="19"/>
                    <a:pt x="87" y="21"/>
                  </a:cubicBezTo>
                  <a:cubicBezTo>
                    <a:pt x="87" y="21"/>
                    <a:pt x="90" y="22"/>
                    <a:pt x="91" y="22"/>
                  </a:cubicBezTo>
                  <a:cubicBezTo>
                    <a:pt x="92" y="22"/>
                    <a:pt x="91" y="23"/>
                    <a:pt x="92" y="23"/>
                  </a:cubicBezTo>
                  <a:cubicBezTo>
                    <a:pt x="95" y="24"/>
                    <a:pt x="91" y="26"/>
                    <a:pt x="94" y="28"/>
                  </a:cubicBezTo>
                  <a:cubicBezTo>
                    <a:pt x="94" y="28"/>
                    <a:pt x="95" y="25"/>
                    <a:pt x="95" y="25"/>
                  </a:cubicBezTo>
                  <a:cubicBezTo>
                    <a:pt x="97" y="26"/>
                    <a:pt x="97" y="29"/>
                    <a:pt x="101" y="29"/>
                  </a:cubicBezTo>
                  <a:cubicBezTo>
                    <a:pt x="103" y="29"/>
                    <a:pt x="105" y="28"/>
                    <a:pt x="108" y="28"/>
                  </a:cubicBezTo>
                  <a:cubicBezTo>
                    <a:pt x="107" y="33"/>
                    <a:pt x="116" y="30"/>
                    <a:pt x="116" y="35"/>
                  </a:cubicBezTo>
                  <a:cubicBezTo>
                    <a:pt x="118" y="35"/>
                    <a:pt x="119" y="34"/>
                    <a:pt x="119" y="33"/>
                  </a:cubicBezTo>
                  <a:cubicBezTo>
                    <a:pt x="121" y="34"/>
                    <a:pt x="121" y="36"/>
                    <a:pt x="122" y="39"/>
                  </a:cubicBezTo>
                  <a:cubicBezTo>
                    <a:pt x="123" y="39"/>
                    <a:pt x="123" y="38"/>
                    <a:pt x="123" y="37"/>
                  </a:cubicBezTo>
                  <a:cubicBezTo>
                    <a:pt x="125" y="39"/>
                    <a:pt x="127" y="42"/>
                    <a:pt x="131" y="42"/>
                  </a:cubicBezTo>
                  <a:cubicBezTo>
                    <a:pt x="131" y="43"/>
                    <a:pt x="130" y="44"/>
                    <a:pt x="131" y="44"/>
                  </a:cubicBezTo>
                  <a:cubicBezTo>
                    <a:pt x="133" y="47"/>
                    <a:pt x="127" y="49"/>
                    <a:pt x="131" y="50"/>
                  </a:cubicBezTo>
                  <a:cubicBezTo>
                    <a:pt x="130" y="52"/>
                    <a:pt x="126" y="52"/>
                    <a:pt x="126" y="56"/>
                  </a:cubicBezTo>
                  <a:cubicBezTo>
                    <a:pt x="129" y="61"/>
                    <a:pt x="135" y="54"/>
                    <a:pt x="137" y="60"/>
                  </a:cubicBezTo>
                  <a:cubicBezTo>
                    <a:pt x="138" y="60"/>
                    <a:pt x="138" y="58"/>
                    <a:pt x="138" y="57"/>
                  </a:cubicBezTo>
                  <a:cubicBezTo>
                    <a:pt x="141" y="57"/>
                    <a:pt x="139" y="60"/>
                    <a:pt x="140" y="61"/>
                  </a:cubicBezTo>
                  <a:cubicBezTo>
                    <a:pt x="140" y="61"/>
                    <a:pt x="141" y="64"/>
                    <a:pt x="141" y="64"/>
                  </a:cubicBezTo>
                  <a:cubicBezTo>
                    <a:pt x="143" y="64"/>
                    <a:pt x="145" y="61"/>
                    <a:pt x="144" y="67"/>
                  </a:cubicBezTo>
                  <a:cubicBezTo>
                    <a:pt x="147" y="67"/>
                    <a:pt x="148" y="65"/>
                    <a:pt x="153" y="66"/>
                  </a:cubicBezTo>
                  <a:cubicBezTo>
                    <a:pt x="153" y="67"/>
                    <a:pt x="154" y="68"/>
                    <a:pt x="154" y="70"/>
                  </a:cubicBezTo>
                  <a:cubicBezTo>
                    <a:pt x="156" y="70"/>
                    <a:pt x="161" y="68"/>
                    <a:pt x="160" y="73"/>
                  </a:cubicBezTo>
                  <a:cubicBezTo>
                    <a:pt x="165" y="70"/>
                    <a:pt x="162" y="73"/>
                    <a:pt x="167" y="74"/>
                  </a:cubicBezTo>
                  <a:cubicBezTo>
                    <a:pt x="169" y="77"/>
                    <a:pt x="162" y="78"/>
                    <a:pt x="162" y="78"/>
                  </a:cubicBezTo>
                  <a:cubicBezTo>
                    <a:pt x="162" y="79"/>
                    <a:pt x="163" y="80"/>
                    <a:pt x="164" y="80"/>
                  </a:cubicBezTo>
                  <a:cubicBezTo>
                    <a:pt x="160" y="83"/>
                    <a:pt x="157" y="83"/>
                    <a:pt x="155" y="88"/>
                  </a:cubicBezTo>
                  <a:cubicBezTo>
                    <a:pt x="154" y="88"/>
                    <a:pt x="153" y="88"/>
                    <a:pt x="153" y="89"/>
                  </a:cubicBezTo>
                  <a:cubicBezTo>
                    <a:pt x="151" y="89"/>
                    <a:pt x="146" y="89"/>
                    <a:pt x="146" y="87"/>
                  </a:cubicBezTo>
                  <a:cubicBezTo>
                    <a:pt x="146" y="84"/>
                    <a:pt x="138" y="87"/>
                    <a:pt x="140" y="81"/>
                  </a:cubicBezTo>
                  <a:cubicBezTo>
                    <a:pt x="137" y="81"/>
                    <a:pt x="137" y="80"/>
                    <a:pt x="137" y="78"/>
                  </a:cubicBezTo>
                  <a:cubicBezTo>
                    <a:pt x="135" y="78"/>
                    <a:pt x="133" y="78"/>
                    <a:pt x="131" y="78"/>
                  </a:cubicBezTo>
                  <a:cubicBezTo>
                    <a:pt x="128" y="78"/>
                    <a:pt x="131" y="83"/>
                    <a:pt x="130" y="85"/>
                  </a:cubicBezTo>
                  <a:cubicBezTo>
                    <a:pt x="130" y="88"/>
                    <a:pt x="134" y="88"/>
                    <a:pt x="134" y="91"/>
                  </a:cubicBezTo>
                  <a:cubicBezTo>
                    <a:pt x="137" y="89"/>
                    <a:pt x="140" y="94"/>
                    <a:pt x="140" y="91"/>
                  </a:cubicBezTo>
                  <a:cubicBezTo>
                    <a:pt x="142" y="93"/>
                    <a:pt x="143" y="96"/>
                    <a:pt x="143" y="99"/>
                  </a:cubicBezTo>
                  <a:cubicBezTo>
                    <a:pt x="142" y="101"/>
                    <a:pt x="145" y="100"/>
                    <a:pt x="146" y="101"/>
                  </a:cubicBezTo>
                  <a:cubicBezTo>
                    <a:pt x="147" y="104"/>
                    <a:pt x="144" y="110"/>
                    <a:pt x="144" y="113"/>
                  </a:cubicBezTo>
                  <a:cubicBezTo>
                    <a:pt x="141" y="115"/>
                    <a:pt x="142" y="111"/>
                    <a:pt x="141" y="110"/>
                  </a:cubicBezTo>
                  <a:cubicBezTo>
                    <a:pt x="139" y="109"/>
                    <a:pt x="135" y="110"/>
                    <a:pt x="134" y="106"/>
                  </a:cubicBezTo>
                  <a:cubicBezTo>
                    <a:pt x="129" y="107"/>
                    <a:pt x="129" y="102"/>
                    <a:pt x="123" y="103"/>
                  </a:cubicBezTo>
                  <a:cubicBezTo>
                    <a:pt x="123" y="106"/>
                    <a:pt x="128" y="104"/>
                    <a:pt x="129" y="106"/>
                  </a:cubicBezTo>
                  <a:cubicBezTo>
                    <a:pt x="124" y="111"/>
                    <a:pt x="133" y="108"/>
                    <a:pt x="129" y="110"/>
                  </a:cubicBezTo>
                  <a:cubicBezTo>
                    <a:pt x="129" y="112"/>
                    <a:pt x="132" y="112"/>
                    <a:pt x="134" y="113"/>
                  </a:cubicBezTo>
                  <a:cubicBezTo>
                    <a:pt x="135" y="114"/>
                    <a:pt x="134" y="115"/>
                    <a:pt x="136" y="115"/>
                  </a:cubicBezTo>
                  <a:cubicBezTo>
                    <a:pt x="138" y="115"/>
                    <a:pt x="138" y="115"/>
                    <a:pt x="138" y="117"/>
                  </a:cubicBezTo>
                  <a:cubicBezTo>
                    <a:pt x="134" y="118"/>
                    <a:pt x="132" y="117"/>
                    <a:pt x="129" y="115"/>
                  </a:cubicBezTo>
                  <a:cubicBezTo>
                    <a:pt x="127" y="113"/>
                    <a:pt x="123" y="114"/>
                    <a:pt x="120" y="112"/>
                  </a:cubicBezTo>
                  <a:cubicBezTo>
                    <a:pt x="119" y="111"/>
                    <a:pt x="115" y="109"/>
                    <a:pt x="113" y="109"/>
                  </a:cubicBezTo>
                  <a:cubicBezTo>
                    <a:pt x="111" y="109"/>
                    <a:pt x="111" y="107"/>
                    <a:pt x="110" y="106"/>
                  </a:cubicBezTo>
                  <a:cubicBezTo>
                    <a:pt x="109" y="105"/>
                    <a:pt x="106" y="106"/>
                    <a:pt x="105" y="105"/>
                  </a:cubicBezTo>
                  <a:cubicBezTo>
                    <a:pt x="104" y="104"/>
                    <a:pt x="104" y="102"/>
                    <a:pt x="103" y="101"/>
                  </a:cubicBezTo>
                  <a:cubicBezTo>
                    <a:pt x="103" y="100"/>
                    <a:pt x="99" y="101"/>
                    <a:pt x="101" y="98"/>
                  </a:cubicBezTo>
                  <a:cubicBezTo>
                    <a:pt x="95" y="98"/>
                    <a:pt x="94" y="92"/>
                    <a:pt x="91" y="89"/>
                  </a:cubicBezTo>
                  <a:cubicBezTo>
                    <a:pt x="92" y="89"/>
                    <a:pt x="90" y="84"/>
                    <a:pt x="92" y="82"/>
                  </a:cubicBezTo>
                  <a:cubicBezTo>
                    <a:pt x="92" y="82"/>
                    <a:pt x="95" y="83"/>
                    <a:pt x="95" y="82"/>
                  </a:cubicBezTo>
                  <a:cubicBezTo>
                    <a:pt x="95" y="82"/>
                    <a:pt x="93" y="80"/>
                    <a:pt x="94" y="78"/>
                  </a:cubicBezTo>
                  <a:cubicBezTo>
                    <a:pt x="94" y="78"/>
                    <a:pt x="96" y="78"/>
                    <a:pt x="96" y="78"/>
                  </a:cubicBezTo>
                  <a:cubicBezTo>
                    <a:pt x="97" y="77"/>
                    <a:pt x="96" y="74"/>
                    <a:pt x="96" y="73"/>
                  </a:cubicBezTo>
                  <a:cubicBezTo>
                    <a:pt x="97" y="72"/>
                    <a:pt x="99" y="73"/>
                    <a:pt x="99" y="73"/>
                  </a:cubicBezTo>
                  <a:cubicBezTo>
                    <a:pt x="101" y="71"/>
                    <a:pt x="99" y="67"/>
                    <a:pt x="101" y="66"/>
                  </a:cubicBezTo>
                  <a:cubicBezTo>
                    <a:pt x="100" y="64"/>
                    <a:pt x="98" y="64"/>
                    <a:pt x="96" y="64"/>
                  </a:cubicBezTo>
                  <a:cubicBezTo>
                    <a:pt x="96" y="62"/>
                    <a:pt x="96" y="59"/>
                    <a:pt x="96" y="57"/>
                  </a:cubicBezTo>
                  <a:cubicBezTo>
                    <a:pt x="95" y="57"/>
                    <a:pt x="94" y="57"/>
                    <a:pt x="94" y="59"/>
                  </a:cubicBezTo>
                  <a:cubicBezTo>
                    <a:pt x="91" y="57"/>
                    <a:pt x="92" y="54"/>
                    <a:pt x="91" y="53"/>
                  </a:cubicBezTo>
                  <a:cubicBezTo>
                    <a:pt x="90" y="53"/>
                    <a:pt x="89" y="55"/>
                    <a:pt x="88" y="54"/>
                  </a:cubicBezTo>
                  <a:cubicBezTo>
                    <a:pt x="88" y="54"/>
                    <a:pt x="87" y="53"/>
                    <a:pt x="87" y="53"/>
                  </a:cubicBezTo>
                  <a:cubicBezTo>
                    <a:pt x="86" y="52"/>
                    <a:pt x="84" y="50"/>
                    <a:pt x="84" y="50"/>
                  </a:cubicBezTo>
                  <a:cubicBezTo>
                    <a:pt x="83" y="50"/>
                    <a:pt x="82" y="52"/>
                    <a:pt x="81" y="52"/>
                  </a:cubicBezTo>
                  <a:cubicBezTo>
                    <a:pt x="81" y="51"/>
                    <a:pt x="79" y="48"/>
                    <a:pt x="75" y="49"/>
                  </a:cubicBezTo>
                  <a:cubicBezTo>
                    <a:pt x="81" y="42"/>
                    <a:pt x="68" y="46"/>
                    <a:pt x="70" y="39"/>
                  </a:cubicBezTo>
                  <a:cubicBezTo>
                    <a:pt x="66" y="39"/>
                    <a:pt x="63" y="39"/>
                    <a:pt x="63" y="43"/>
                  </a:cubicBezTo>
                  <a:cubicBezTo>
                    <a:pt x="61" y="44"/>
                    <a:pt x="59" y="42"/>
                    <a:pt x="59" y="42"/>
                  </a:cubicBezTo>
                  <a:cubicBezTo>
                    <a:pt x="57" y="42"/>
                    <a:pt x="56" y="43"/>
                    <a:pt x="54" y="43"/>
                  </a:cubicBezTo>
                  <a:cubicBezTo>
                    <a:pt x="52" y="43"/>
                    <a:pt x="51" y="42"/>
                    <a:pt x="49" y="42"/>
                  </a:cubicBezTo>
                  <a:cubicBezTo>
                    <a:pt x="46" y="42"/>
                    <a:pt x="46" y="43"/>
                    <a:pt x="43" y="43"/>
                  </a:cubicBezTo>
                  <a:cubicBezTo>
                    <a:pt x="40" y="43"/>
                    <a:pt x="39" y="42"/>
                    <a:pt x="37" y="42"/>
                  </a:cubicBezTo>
                  <a:cubicBezTo>
                    <a:pt x="31" y="41"/>
                    <a:pt x="26" y="42"/>
                    <a:pt x="19" y="40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4" y="37"/>
                    <a:pt x="12" y="38"/>
                    <a:pt x="12" y="35"/>
                  </a:cubicBezTo>
                  <a:cubicBezTo>
                    <a:pt x="10" y="34"/>
                    <a:pt x="5" y="36"/>
                    <a:pt x="7" y="32"/>
                  </a:cubicBezTo>
                  <a:cubicBezTo>
                    <a:pt x="11" y="33"/>
                    <a:pt x="13" y="30"/>
                    <a:pt x="15" y="29"/>
                  </a:cubicBezTo>
                  <a:cubicBezTo>
                    <a:pt x="13" y="26"/>
                    <a:pt x="5" y="28"/>
                    <a:pt x="4" y="25"/>
                  </a:cubicBezTo>
                  <a:cubicBezTo>
                    <a:pt x="3" y="25"/>
                    <a:pt x="2" y="25"/>
                    <a:pt x="2" y="26"/>
                  </a:cubicBezTo>
                  <a:cubicBezTo>
                    <a:pt x="0" y="26"/>
                    <a:pt x="4" y="20"/>
                    <a:pt x="5" y="19"/>
                  </a:cubicBezTo>
                  <a:cubicBezTo>
                    <a:pt x="4" y="14"/>
                    <a:pt x="8" y="13"/>
                    <a:pt x="7" y="8"/>
                  </a:cubicBezTo>
                  <a:close/>
                  <a:moveTo>
                    <a:pt x="109" y="81"/>
                  </a:moveTo>
                  <a:cubicBezTo>
                    <a:pt x="110" y="78"/>
                    <a:pt x="116" y="80"/>
                    <a:pt x="119" y="80"/>
                  </a:cubicBezTo>
                  <a:cubicBezTo>
                    <a:pt x="119" y="77"/>
                    <a:pt x="117" y="77"/>
                    <a:pt x="116" y="75"/>
                  </a:cubicBezTo>
                  <a:cubicBezTo>
                    <a:pt x="114" y="73"/>
                    <a:pt x="111" y="75"/>
                    <a:pt x="108" y="73"/>
                  </a:cubicBezTo>
                  <a:cubicBezTo>
                    <a:pt x="108" y="75"/>
                    <a:pt x="106" y="81"/>
                    <a:pt x="109" y="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52" name="Freeform 89">
              <a:extLst>
                <a:ext uri="{FF2B5EF4-FFF2-40B4-BE49-F238E27FC236}">
                  <a16:creationId xmlns:a16="http://schemas.microsoft.com/office/drawing/2014/main" id="{83092051-FE81-9C36-82A0-487D53737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8" y="1276"/>
              <a:ext cx="246" cy="123"/>
            </a:xfrm>
            <a:custGeom>
              <a:avLst/>
              <a:gdLst>
                <a:gd name="T0" fmla="*/ 12 w 104"/>
                <a:gd name="T1" fmla="*/ 40 h 52"/>
                <a:gd name="T2" fmla="*/ 13 w 104"/>
                <a:gd name="T3" fmla="*/ 36 h 52"/>
                <a:gd name="T4" fmla="*/ 19 w 104"/>
                <a:gd name="T5" fmla="*/ 34 h 52"/>
                <a:gd name="T6" fmla="*/ 22 w 104"/>
                <a:gd name="T7" fmla="*/ 33 h 52"/>
                <a:gd name="T8" fmla="*/ 37 w 104"/>
                <a:gd name="T9" fmla="*/ 31 h 52"/>
                <a:gd name="T10" fmla="*/ 22 w 104"/>
                <a:gd name="T11" fmla="*/ 30 h 52"/>
                <a:gd name="T12" fmla="*/ 20 w 104"/>
                <a:gd name="T13" fmla="*/ 29 h 52"/>
                <a:gd name="T14" fmla="*/ 16 w 104"/>
                <a:gd name="T15" fmla="*/ 30 h 52"/>
                <a:gd name="T16" fmla="*/ 7 w 104"/>
                <a:gd name="T17" fmla="*/ 29 h 52"/>
                <a:gd name="T18" fmla="*/ 15 w 104"/>
                <a:gd name="T19" fmla="*/ 23 h 52"/>
                <a:gd name="T20" fmla="*/ 19 w 104"/>
                <a:gd name="T21" fmla="*/ 23 h 52"/>
                <a:gd name="T22" fmla="*/ 3 w 104"/>
                <a:gd name="T23" fmla="*/ 20 h 52"/>
                <a:gd name="T24" fmla="*/ 0 w 104"/>
                <a:gd name="T25" fmla="*/ 16 h 52"/>
                <a:gd name="T26" fmla="*/ 7 w 104"/>
                <a:gd name="T27" fmla="*/ 10 h 52"/>
                <a:gd name="T28" fmla="*/ 7 w 104"/>
                <a:gd name="T29" fmla="*/ 9 h 52"/>
                <a:gd name="T30" fmla="*/ 22 w 104"/>
                <a:gd name="T31" fmla="*/ 3 h 52"/>
                <a:gd name="T32" fmla="*/ 26 w 104"/>
                <a:gd name="T33" fmla="*/ 1 h 52"/>
                <a:gd name="T34" fmla="*/ 29 w 104"/>
                <a:gd name="T35" fmla="*/ 2 h 52"/>
                <a:gd name="T36" fmla="*/ 31 w 104"/>
                <a:gd name="T37" fmla="*/ 8 h 52"/>
                <a:gd name="T38" fmla="*/ 29 w 104"/>
                <a:gd name="T39" fmla="*/ 9 h 52"/>
                <a:gd name="T40" fmla="*/ 31 w 104"/>
                <a:gd name="T41" fmla="*/ 10 h 52"/>
                <a:gd name="T42" fmla="*/ 33 w 104"/>
                <a:gd name="T43" fmla="*/ 8 h 52"/>
                <a:gd name="T44" fmla="*/ 41 w 104"/>
                <a:gd name="T45" fmla="*/ 6 h 52"/>
                <a:gd name="T46" fmla="*/ 45 w 104"/>
                <a:gd name="T47" fmla="*/ 13 h 52"/>
                <a:gd name="T48" fmla="*/ 51 w 104"/>
                <a:gd name="T49" fmla="*/ 10 h 52"/>
                <a:gd name="T50" fmla="*/ 55 w 104"/>
                <a:gd name="T51" fmla="*/ 6 h 52"/>
                <a:gd name="T52" fmla="*/ 59 w 104"/>
                <a:gd name="T53" fmla="*/ 8 h 52"/>
                <a:gd name="T54" fmla="*/ 61 w 104"/>
                <a:gd name="T55" fmla="*/ 13 h 52"/>
                <a:gd name="T56" fmla="*/ 64 w 104"/>
                <a:gd name="T57" fmla="*/ 19 h 52"/>
                <a:gd name="T58" fmla="*/ 69 w 104"/>
                <a:gd name="T59" fmla="*/ 15 h 52"/>
                <a:gd name="T60" fmla="*/ 65 w 104"/>
                <a:gd name="T61" fmla="*/ 12 h 52"/>
                <a:gd name="T62" fmla="*/ 65 w 104"/>
                <a:gd name="T63" fmla="*/ 3 h 52"/>
                <a:gd name="T64" fmla="*/ 71 w 104"/>
                <a:gd name="T65" fmla="*/ 2 h 52"/>
                <a:gd name="T66" fmla="*/ 76 w 104"/>
                <a:gd name="T67" fmla="*/ 12 h 52"/>
                <a:gd name="T68" fmla="*/ 80 w 104"/>
                <a:gd name="T69" fmla="*/ 15 h 52"/>
                <a:gd name="T70" fmla="*/ 83 w 104"/>
                <a:gd name="T71" fmla="*/ 19 h 52"/>
                <a:gd name="T72" fmla="*/ 82 w 104"/>
                <a:gd name="T73" fmla="*/ 23 h 52"/>
                <a:gd name="T74" fmla="*/ 86 w 104"/>
                <a:gd name="T75" fmla="*/ 29 h 52"/>
                <a:gd name="T76" fmla="*/ 99 w 104"/>
                <a:gd name="T77" fmla="*/ 30 h 52"/>
                <a:gd name="T78" fmla="*/ 103 w 104"/>
                <a:gd name="T79" fmla="*/ 34 h 52"/>
                <a:gd name="T80" fmla="*/ 104 w 104"/>
                <a:gd name="T81" fmla="*/ 37 h 52"/>
                <a:gd name="T82" fmla="*/ 93 w 104"/>
                <a:gd name="T83" fmla="*/ 37 h 52"/>
                <a:gd name="T84" fmla="*/ 96 w 104"/>
                <a:gd name="T85" fmla="*/ 47 h 52"/>
                <a:gd name="T86" fmla="*/ 80 w 104"/>
                <a:gd name="T87" fmla="*/ 47 h 52"/>
                <a:gd name="T88" fmla="*/ 61 w 104"/>
                <a:gd name="T89" fmla="*/ 47 h 52"/>
                <a:gd name="T90" fmla="*/ 54 w 104"/>
                <a:gd name="T91" fmla="*/ 48 h 52"/>
                <a:gd name="T92" fmla="*/ 52 w 104"/>
                <a:gd name="T93" fmla="*/ 51 h 52"/>
                <a:gd name="T94" fmla="*/ 34 w 104"/>
                <a:gd name="T95" fmla="*/ 51 h 52"/>
                <a:gd name="T96" fmla="*/ 29 w 104"/>
                <a:gd name="T97" fmla="*/ 43 h 52"/>
                <a:gd name="T98" fmla="*/ 17 w 104"/>
                <a:gd name="T99" fmla="*/ 40 h 52"/>
                <a:gd name="T100" fmla="*/ 16 w 104"/>
                <a:gd name="T101" fmla="*/ 41 h 52"/>
                <a:gd name="T102" fmla="*/ 16 w 104"/>
                <a:gd name="T103" fmla="*/ 38 h 52"/>
                <a:gd name="T104" fmla="*/ 12 w 104"/>
                <a:gd name="T105" fmla="*/ 4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4" h="52">
                  <a:moveTo>
                    <a:pt x="12" y="40"/>
                  </a:moveTo>
                  <a:cubicBezTo>
                    <a:pt x="9" y="40"/>
                    <a:pt x="12" y="36"/>
                    <a:pt x="13" y="36"/>
                  </a:cubicBezTo>
                  <a:cubicBezTo>
                    <a:pt x="13" y="34"/>
                    <a:pt x="17" y="35"/>
                    <a:pt x="19" y="34"/>
                  </a:cubicBezTo>
                  <a:cubicBezTo>
                    <a:pt x="20" y="34"/>
                    <a:pt x="20" y="33"/>
                    <a:pt x="22" y="33"/>
                  </a:cubicBezTo>
                  <a:cubicBezTo>
                    <a:pt x="27" y="32"/>
                    <a:pt x="33" y="35"/>
                    <a:pt x="37" y="31"/>
                  </a:cubicBezTo>
                  <a:cubicBezTo>
                    <a:pt x="36" y="28"/>
                    <a:pt x="27" y="31"/>
                    <a:pt x="22" y="30"/>
                  </a:cubicBezTo>
                  <a:cubicBezTo>
                    <a:pt x="21" y="30"/>
                    <a:pt x="20" y="29"/>
                    <a:pt x="20" y="29"/>
                  </a:cubicBezTo>
                  <a:cubicBezTo>
                    <a:pt x="19" y="29"/>
                    <a:pt x="18" y="30"/>
                    <a:pt x="16" y="30"/>
                  </a:cubicBezTo>
                  <a:cubicBezTo>
                    <a:pt x="13" y="30"/>
                    <a:pt x="10" y="28"/>
                    <a:pt x="7" y="29"/>
                  </a:cubicBezTo>
                  <a:cubicBezTo>
                    <a:pt x="4" y="25"/>
                    <a:pt x="14" y="26"/>
                    <a:pt x="15" y="23"/>
                  </a:cubicBezTo>
                  <a:cubicBezTo>
                    <a:pt x="15" y="21"/>
                    <a:pt x="18" y="23"/>
                    <a:pt x="19" y="23"/>
                  </a:cubicBezTo>
                  <a:cubicBezTo>
                    <a:pt x="18" y="15"/>
                    <a:pt x="10" y="23"/>
                    <a:pt x="3" y="20"/>
                  </a:cubicBezTo>
                  <a:cubicBezTo>
                    <a:pt x="0" y="18"/>
                    <a:pt x="6" y="16"/>
                    <a:pt x="0" y="16"/>
                  </a:cubicBezTo>
                  <a:cubicBezTo>
                    <a:pt x="2" y="13"/>
                    <a:pt x="2" y="9"/>
                    <a:pt x="7" y="10"/>
                  </a:cubicBezTo>
                  <a:cubicBezTo>
                    <a:pt x="9" y="10"/>
                    <a:pt x="8" y="9"/>
                    <a:pt x="7" y="9"/>
                  </a:cubicBezTo>
                  <a:cubicBezTo>
                    <a:pt x="10" y="6"/>
                    <a:pt x="16" y="5"/>
                    <a:pt x="22" y="3"/>
                  </a:cubicBezTo>
                  <a:cubicBezTo>
                    <a:pt x="23" y="3"/>
                    <a:pt x="23" y="0"/>
                    <a:pt x="26" y="1"/>
                  </a:cubicBezTo>
                  <a:cubicBezTo>
                    <a:pt x="26" y="2"/>
                    <a:pt x="27" y="2"/>
                    <a:pt x="29" y="2"/>
                  </a:cubicBezTo>
                  <a:cubicBezTo>
                    <a:pt x="28" y="6"/>
                    <a:pt x="26" y="7"/>
                    <a:pt x="31" y="8"/>
                  </a:cubicBezTo>
                  <a:cubicBezTo>
                    <a:pt x="31" y="9"/>
                    <a:pt x="30" y="9"/>
                    <a:pt x="29" y="9"/>
                  </a:cubicBezTo>
                  <a:cubicBezTo>
                    <a:pt x="28" y="10"/>
                    <a:pt x="30" y="11"/>
                    <a:pt x="31" y="10"/>
                  </a:cubicBezTo>
                  <a:cubicBezTo>
                    <a:pt x="33" y="10"/>
                    <a:pt x="32" y="8"/>
                    <a:pt x="33" y="8"/>
                  </a:cubicBezTo>
                  <a:cubicBezTo>
                    <a:pt x="36" y="6"/>
                    <a:pt x="38" y="7"/>
                    <a:pt x="41" y="6"/>
                  </a:cubicBezTo>
                  <a:cubicBezTo>
                    <a:pt x="43" y="8"/>
                    <a:pt x="46" y="9"/>
                    <a:pt x="45" y="13"/>
                  </a:cubicBezTo>
                  <a:cubicBezTo>
                    <a:pt x="48" y="13"/>
                    <a:pt x="47" y="9"/>
                    <a:pt x="51" y="10"/>
                  </a:cubicBezTo>
                  <a:cubicBezTo>
                    <a:pt x="52" y="9"/>
                    <a:pt x="54" y="8"/>
                    <a:pt x="55" y="6"/>
                  </a:cubicBezTo>
                  <a:cubicBezTo>
                    <a:pt x="56" y="7"/>
                    <a:pt x="57" y="8"/>
                    <a:pt x="59" y="8"/>
                  </a:cubicBezTo>
                  <a:cubicBezTo>
                    <a:pt x="60" y="10"/>
                    <a:pt x="60" y="11"/>
                    <a:pt x="61" y="13"/>
                  </a:cubicBezTo>
                  <a:cubicBezTo>
                    <a:pt x="62" y="15"/>
                    <a:pt x="65" y="15"/>
                    <a:pt x="64" y="19"/>
                  </a:cubicBezTo>
                  <a:cubicBezTo>
                    <a:pt x="66" y="18"/>
                    <a:pt x="66" y="15"/>
                    <a:pt x="69" y="15"/>
                  </a:cubicBezTo>
                  <a:cubicBezTo>
                    <a:pt x="69" y="13"/>
                    <a:pt x="66" y="13"/>
                    <a:pt x="65" y="12"/>
                  </a:cubicBezTo>
                  <a:cubicBezTo>
                    <a:pt x="64" y="9"/>
                    <a:pt x="66" y="7"/>
                    <a:pt x="65" y="3"/>
                  </a:cubicBezTo>
                  <a:cubicBezTo>
                    <a:pt x="68" y="4"/>
                    <a:pt x="68" y="2"/>
                    <a:pt x="71" y="2"/>
                  </a:cubicBezTo>
                  <a:cubicBezTo>
                    <a:pt x="71" y="5"/>
                    <a:pt x="74" y="8"/>
                    <a:pt x="76" y="12"/>
                  </a:cubicBezTo>
                  <a:cubicBezTo>
                    <a:pt x="77" y="12"/>
                    <a:pt x="79" y="18"/>
                    <a:pt x="80" y="15"/>
                  </a:cubicBezTo>
                  <a:cubicBezTo>
                    <a:pt x="82" y="15"/>
                    <a:pt x="81" y="19"/>
                    <a:pt x="83" y="19"/>
                  </a:cubicBezTo>
                  <a:cubicBezTo>
                    <a:pt x="83" y="21"/>
                    <a:pt x="83" y="23"/>
                    <a:pt x="82" y="23"/>
                  </a:cubicBezTo>
                  <a:cubicBezTo>
                    <a:pt x="82" y="26"/>
                    <a:pt x="87" y="24"/>
                    <a:pt x="86" y="29"/>
                  </a:cubicBezTo>
                  <a:cubicBezTo>
                    <a:pt x="91" y="26"/>
                    <a:pt x="92" y="31"/>
                    <a:pt x="99" y="30"/>
                  </a:cubicBezTo>
                  <a:cubicBezTo>
                    <a:pt x="96" y="36"/>
                    <a:pt x="102" y="33"/>
                    <a:pt x="103" y="34"/>
                  </a:cubicBezTo>
                  <a:cubicBezTo>
                    <a:pt x="103" y="34"/>
                    <a:pt x="100" y="38"/>
                    <a:pt x="104" y="37"/>
                  </a:cubicBezTo>
                  <a:cubicBezTo>
                    <a:pt x="102" y="44"/>
                    <a:pt x="99" y="35"/>
                    <a:pt x="93" y="37"/>
                  </a:cubicBezTo>
                  <a:cubicBezTo>
                    <a:pt x="92" y="43"/>
                    <a:pt x="98" y="41"/>
                    <a:pt x="96" y="47"/>
                  </a:cubicBezTo>
                  <a:cubicBezTo>
                    <a:pt x="91" y="48"/>
                    <a:pt x="84" y="50"/>
                    <a:pt x="80" y="47"/>
                  </a:cubicBezTo>
                  <a:cubicBezTo>
                    <a:pt x="76" y="44"/>
                    <a:pt x="67" y="43"/>
                    <a:pt x="61" y="47"/>
                  </a:cubicBezTo>
                  <a:cubicBezTo>
                    <a:pt x="59" y="48"/>
                    <a:pt x="57" y="47"/>
                    <a:pt x="54" y="48"/>
                  </a:cubicBezTo>
                  <a:cubicBezTo>
                    <a:pt x="53" y="49"/>
                    <a:pt x="53" y="50"/>
                    <a:pt x="52" y="51"/>
                  </a:cubicBezTo>
                  <a:cubicBezTo>
                    <a:pt x="49" y="49"/>
                    <a:pt x="41" y="52"/>
                    <a:pt x="34" y="51"/>
                  </a:cubicBezTo>
                  <a:cubicBezTo>
                    <a:pt x="32" y="48"/>
                    <a:pt x="30" y="46"/>
                    <a:pt x="29" y="43"/>
                  </a:cubicBezTo>
                  <a:cubicBezTo>
                    <a:pt x="24" y="42"/>
                    <a:pt x="18" y="44"/>
                    <a:pt x="17" y="40"/>
                  </a:cubicBezTo>
                  <a:cubicBezTo>
                    <a:pt x="16" y="40"/>
                    <a:pt x="16" y="40"/>
                    <a:pt x="16" y="41"/>
                  </a:cubicBezTo>
                  <a:cubicBezTo>
                    <a:pt x="14" y="41"/>
                    <a:pt x="14" y="38"/>
                    <a:pt x="16" y="38"/>
                  </a:cubicBezTo>
                  <a:cubicBezTo>
                    <a:pt x="16" y="36"/>
                    <a:pt x="12" y="39"/>
                    <a:pt x="12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53" name="Freeform 90">
              <a:extLst>
                <a:ext uri="{FF2B5EF4-FFF2-40B4-BE49-F238E27FC236}">
                  <a16:creationId xmlns:a16="http://schemas.microsoft.com/office/drawing/2014/main" id="{28F887F6-81ED-04C4-BF5F-850D265FA7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3" y="1305"/>
              <a:ext cx="1760" cy="2047"/>
            </a:xfrm>
            <a:custGeom>
              <a:avLst/>
              <a:gdLst>
                <a:gd name="T0" fmla="*/ 486 w 744"/>
                <a:gd name="T1" fmla="*/ 57 h 864"/>
                <a:gd name="T2" fmla="*/ 437 w 744"/>
                <a:gd name="T3" fmla="*/ 91 h 864"/>
                <a:gd name="T4" fmla="*/ 432 w 744"/>
                <a:gd name="T5" fmla="*/ 142 h 864"/>
                <a:gd name="T6" fmla="*/ 492 w 744"/>
                <a:gd name="T7" fmla="*/ 182 h 864"/>
                <a:gd name="T8" fmla="*/ 512 w 744"/>
                <a:gd name="T9" fmla="*/ 127 h 864"/>
                <a:gd name="T10" fmla="*/ 562 w 744"/>
                <a:gd name="T11" fmla="*/ 126 h 864"/>
                <a:gd name="T12" fmla="*/ 609 w 744"/>
                <a:gd name="T13" fmla="*/ 139 h 864"/>
                <a:gd name="T14" fmla="*/ 627 w 744"/>
                <a:gd name="T15" fmla="*/ 186 h 864"/>
                <a:gd name="T16" fmla="*/ 569 w 744"/>
                <a:gd name="T17" fmla="*/ 207 h 864"/>
                <a:gd name="T18" fmla="*/ 604 w 744"/>
                <a:gd name="T19" fmla="*/ 228 h 864"/>
                <a:gd name="T20" fmla="*/ 590 w 744"/>
                <a:gd name="T21" fmla="*/ 236 h 864"/>
                <a:gd name="T22" fmla="*/ 527 w 744"/>
                <a:gd name="T23" fmla="*/ 282 h 864"/>
                <a:gd name="T24" fmla="*/ 501 w 744"/>
                <a:gd name="T25" fmla="*/ 360 h 864"/>
                <a:gd name="T26" fmla="*/ 446 w 744"/>
                <a:gd name="T27" fmla="*/ 329 h 864"/>
                <a:gd name="T28" fmla="*/ 402 w 744"/>
                <a:gd name="T29" fmla="*/ 388 h 864"/>
                <a:gd name="T30" fmla="*/ 451 w 744"/>
                <a:gd name="T31" fmla="*/ 412 h 864"/>
                <a:gd name="T32" fmla="*/ 520 w 744"/>
                <a:gd name="T33" fmla="*/ 459 h 864"/>
                <a:gd name="T34" fmla="*/ 576 w 744"/>
                <a:gd name="T35" fmla="*/ 450 h 864"/>
                <a:gd name="T36" fmla="*/ 665 w 744"/>
                <a:gd name="T37" fmla="*/ 488 h 864"/>
                <a:gd name="T38" fmla="*/ 743 w 744"/>
                <a:gd name="T39" fmla="*/ 536 h 864"/>
                <a:gd name="T40" fmla="*/ 710 w 744"/>
                <a:gd name="T41" fmla="*/ 644 h 864"/>
                <a:gd name="T42" fmla="*/ 666 w 744"/>
                <a:gd name="T43" fmla="*/ 691 h 864"/>
                <a:gd name="T44" fmla="*/ 624 w 744"/>
                <a:gd name="T45" fmla="*/ 738 h 864"/>
                <a:gd name="T46" fmla="*/ 586 w 744"/>
                <a:gd name="T47" fmla="*/ 781 h 864"/>
                <a:gd name="T48" fmla="*/ 569 w 744"/>
                <a:gd name="T49" fmla="*/ 815 h 864"/>
                <a:gd name="T50" fmla="*/ 538 w 744"/>
                <a:gd name="T51" fmla="*/ 849 h 864"/>
                <a:gd name="T52" fmla="*/ 529 w 744"/>
                <a:gd name="T53" fmla="*/ 802 h 864"/>
                <a:gd name="T54" fmla="*/ 552 w 744"/>
                <a:gd name="T55" fmla="*/ 705 h 864"/>
                <a:gd name="T56" fmla="*/ 550 w 744"/>
                <a:gd name="T57" fmla="*/ 613 h 864"/>
                <a:gd name="T58" fmla="*/ 501 w 744"/>
                <a:gd name="T59" fmla="*/ 550 h 864"/>
                <a:gd name="T60" fmla="*/ 510 w 744"/>
                <a:gd name="T61" fmla="*/ 498 h 864"/>
                <a:gd name="T62" fmla="*/ 467 w 744"/>
                <a:gd name="T63" fmla="*/ 443 h 864"/>
                <a:gd name="T64" fmla="*/ 421 w 744"/>
                <a:gd name="T65" fmla="*/ 415 h 864"/>
                <a:gd name="T66" fmla="*/ 349 w 744"/>
                <a:gd name="T67" fmla="*/ 374 h 864"/>
                <a:gd name="T68" fmla="*/ 308 w 744"/>
                <a:gd name="T69" fmla="*/ 332 h 864"/>
                <a:gd name="T70" fmla="*/ 308 w 744"/>
                <a:gd name="T71" fmla="*/ 349 h 864"/>
                <a:gd name="T72" fmla="*/ 266 w 744"/>
                <a:gd name="T73" fmla="*/ 296 h 864"/>
                <a:gd name="T74" fmla="*/ 240 w 744"/>
                <a:gd name="T75" fmla="*/ 202 h 864"/>
                <a:gd name="T76" fmla="*/ 224 w 744"/>
                <a:gd name="T77" fmla="*/ 177 h 864"/>
                <a:gd name="T78" fmla="*/ 183 w 744"/>
                <a:gd name="T79" fmla="*/ 132 h 864"/>
                <a:gd name="T80" fmla="*/ 113 w 744"/>
                <a:gd name="T81" fmla="*/ 109 h 864"/>
                <a:gd name="T82" fmla="*/ 78 w 744"/>
                <a:gd name="T83" fmla="*/ 127 h 864"/>
                <a:gd name="T84" fmla="*/ 43 w 744"/>
                <a:gd name="T85" fmla="*/ 150 h 864"/>
                <a:gd name="T86" fmla="*/ 18 w 744"/>
                <a:gd name="T87" fmla="*/ 116 h 864"/>
                <a:gd name="T88" fmla="*/ 7 w 744"/>
                <a:gd name="T89" fmla="*/ 74 h 864"/>
                <a:gd name="T90" fmla="*/ 21 w 744"/>
                <a:gd name="T91" fmla="*/ 48 h 864"/>
                <a:gd name="T92" fmla="*/ 71 w 744"/>
                <a:gd name="T93" fmla="*/ 17 h 864"/>
                <a:gd name="T94" fmla="*/ 192 w 744"/>
                <a:gd name="T95" fmla="*/ 29 h 864"/>
                <a:gd name="T96" fmla="*/ 249 w 744"/>
                <a:gd name="T97" fmla="*/ 32 h 864"/>
                <a:gd name="T98" fmla="*/ 339 w 744"/>
                <a:gd name="T99" fmla="*/ 56 h 864"/>
                <a:gd name="T100" fmla="*/ 404 w 744"/>
                <a:gd name="T101" fmla="*/ 41 h 864"/>
                <a:gd name="T102" fmla="*/ 422 w 744"/>
                <a:gd name="T103" fmla="*/ 10 h 864"/>
                <a:gd name="T104" fmla="*/ 456 w 744"/>
                <a:gd name="T105" fmla="*/ 39 h 864"/>
                <a:gd name="T106" fmla="*/ 244 w 744"/>
                <a:gd name="T107" fmla="*/ 66 h 864"/>
                <a:gd name="T108" fmla="*/ 314 w 744"/>
                <a:gd name="T109" fmla="*/ 102 h 864"/>
                <a:gd name="T110" fmla="*/ 303 w 744"/>
                <a:gd name="T111" fmla="*/ 101 h 864"/>
                <a:gd name="T112" fmla="*/ 401 w 744"/>
                <a:gd name="T113" fmla="*/ 189 h 864"/>
                <a:gd name="T114" fmla="*/ 433 w 744"/>
                <a:gd name="T115" fmla="*/ 223 h 864"/>
                <a:gd name="T116" fmla="*/ 461 w 744"/>
                <a:gd name="T117" fmla="*/ 205 h 864"/>
                <a:gd name="T118" fmla="*/ 456 w 744"/>
                <a:gd name="T119" fmla="*/ 257 h 864"/>
                <a:gd name="T120" fmla="*/ 505 w 744"/>
                <a:gd name="T121" fmla="*/ 240 h 864"/>
                <a:gd name="T122" fmla="*/ 491 w 744"/>
                <a:gd name="T123" fmla="*/ 255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4" h="864">
                  <a:moveTo>
                    <a:pt x="453" y="48"/>
                  </a:moveTo>
                  <a:cubicBezTo>
                    <a:pt x="453" y="50"/>
                    <a:pt x="457" y="45"/>
                    <a:pt x="456" y="52"/>
                  </a:cubicBezTo>
                  <a:cubicBezTo>
                    <a:pt x="457" y="52"/>
                    <a:pt x="458" y="52"/>
                    <a:pt x="460" y="52"/>
                  </a:cubicBezTo>
                  <a:cubicBezTo>
                    <a:pt x="462" y="51"/>
                    <a:pt x="463" y="48"/>
                    <a:pt x="463" y="45"/>
                  </a:cubicBezTo>
                  <a:cubicBezTo>
                    <a:pt x="464" y="44"/>
                    <a:pt x="466" y="43"/>
                    <a:pt x="465" y="41"/>
                  </a:cubicBezTo>
                  <a:cubicBezTo>
                    <a:pt x="470" y="42"/>
                    <a:pt x="467" y="36"/>
                    <a:pt x="471" y="38"/>
                  </a:cubicBezTo>
                  <a:cubicBezTo>
                    <a:pt x="471" y="34"/>
                    <a:pt x="471" y="31"/>
                    <a:pt x="471" y="28"/>
                  </a:cubicBezTo>
                  <a:cubicBezTo>
                    <a:pt x="476" y="27"/>
                    <a:pt x="478" y="26"/>
                    <a:pt x="482" y="28"/>
                  </a:cubicBezTo>
                  <a:cubicBezTo>
                    <a:pt x="484" y="28"/>
                    <a:pt x="483" y="31"/>
                    <a:pt x="484" y="32"/>
                  </a:cubicBezTo>
                  <a:cubicBezTo>
                    <a:pt x="484" y="32"/>
                    <a:pt x="486" y="32"/>
                    <a:pt x="486" y="32"/>
                  </a:cubicBezTo>
                  <a:cubicBezTo>
                    <a:pt x="488" y="33"/>
                    <a:pt x="489" y="35"/>
                    <a:pt x="491" y="35"/>
                  </a:cubicBezTo>
                  <a:cubicBezTo>
                    <a:pt x="491" y="39"/>
                    <a:pt x="489" y="41"/>
                    <a:pt x="486" y="42"/>
                  </a:cubicBezTo>
                  <a:cubicBezTo>
                    <a:pt x="489" y="44"/>
                    <a:pt x="488" y="49"/>
                    <a:pt x="492" y="50"/>
                  </a:cubicBezTo>
                  <a:cubicBezTo>
                    <a:pt x="491" y="54"/>
                    <a:pt x="487" y="54"/>
                    <a:pt x="486" y="57"/>
                  </a:cubicBezTo>
                  <a:cubicBezTo>
                    <a:pt x="484" y="57"/>
                    <a:pt x="483" y="60"/>
                    <a:pt x="482" y="57"/>
                  </a:cubicBezTo>
                  <a:cubicBezTo>
                    <a:pt x="480" y="59"/>
                    <a:pt x="480" y="62"/>
                    <a:pt x="478" y="64"/>
                  </a:cubicBezTo>
                  <a:cubicBezTo>
                    <a:pt x="476" y="63"/>
                    <a:pt x="479" y="60"/>
                    <a:pt x="472" y="62"/>
                  </a:cubicBezTo>
                  <a:cubicBezTo>
                    <a:pt x="473" y="60"/>
                    <a:pt x="474" y="60"/>
                    <a:pt x="475" y="60"/>
                  </a:cubicBezTo>
                  <a:cubicBezTo>
                    <a:pt x="472" y="56"/>
                    <a:pt x="467" y="61"/>
                    <a:pt x="463" y="60"/>
                  </a:cubicBezTo>
                  <a:cubicBezTo>
                    <a:pt x="464" y="65"/>
                    <a:pt x="463" y="63"/>
                    <a:pt x="463" y="69"/>
                  </a:cubicBezTo>
                  <a:cubicBezTo>
                    <a:pt x="461" y="69"/>
                    <a:pt x="462" y="67"/>
                    <a:pt x="461" y="66"/>
                  </a:cubicBezTo>
                  <a:cubicBezTo>
                    <a:pt x="458" y="66"/>
                    <a:pt x="459" y="71"/>
                    <a:pt x="454" y="70"/>
                  </a:cubicBezTo>
                  <a:cubicBezTo>
                    <a:pt x="455" y="72"/>
                    <a:pt x="457" y="71"/>
                    <a:pt x="457" y="73"/>
                  </a:cubicBezTo>
                  <a:cubicBezTo>
                    <a:pt x="457" y="75"/>
                    <a:pt x="455" y="76"/>
                    <a:pt x="456" y="78"/>
                  </a:cubicBezTo>
                  <a:cubicBezTo>
                    <a:pt x="452" y="75"/>
                    <a:pt x="448" y="84"/>
                    <a:pt x="447" y="83"/>
                  </a:cubicBezTo>
                  <a:cubicBezTo>
                    <a:pt x="446" y="82"/>
                    <a:pt x="445" y="81"/>
                    <a:pt x="444" y="85"/>
                  </a:cubicBezTo>
                  <a:cubicBezTo>
                    <a:pt x="443" y="85"/>
                    <a:pt x="441" y="85"/>
                    <a:pt x="439" y="85"/>
                  </a:cubicBezTo>
                  <a:cubicBezTo>
                    <a:pt x="437" y="86"/>
                    <a:pt x="438" y="89"/>
                    <a:pt x="437" y="91"/>
                  </a:cubicBezTo>
                  <a:cubicBezTo>
                    <a:pt x="436" y="89"/>
                    <a:pt x="435" y="90"/>
                    <a:pt x="435" y="92"/>
                  </a:cubicBezTo>
                  <a:cubicBezTo>
                    <a:pt x="432" y="90"/>
                    <a:pt x="431" y="92"/>
                    <a:pt x="428" y="92"/>
                  </a:cubicBezTo>
                  <a:cubicBezTo>
                    <a:pt x="429" y="94"/>
                    <a:pt x="429" y="96"/>
                    <a:pt x="429" y="98"/>
                  </a:cubicBezTo>
                  <a:cubicBezTo>
                    <a:pt x="426" y="95"/>
                    <a:pt x="427" y="99"/>
                    <a:pt x="425" y="102"/>
                  </a:cubicBezTo>
                  <a:cubicBezTo>
                    <a:pt x="423" y="105"/>
                    <a:pt x="419" y="108"/>
                    <a:pt x="419" y="115"/>
                  </a:cubicBezTo>
                  <a:cubicBezTo>
                    <a:pt x="416" y="117"/>
                    <a:pt x="415" y="121"/>
                    <a:pt x="412" y="123"/>
                  </a:cubicBezTo>
                  <a:cubicBezTo>
                    <a:pt x="412" y="126"/>
                    <a:pt x="414" y="123"/>
                    <a:pt x="414" y="123"/>
                  </a:cubicBezTo>
                  <a:cubicBezTo>
                    <a:pt x="415" y="123"/>
                    <a:pt x="414" y="124"/>
                    <a:pt x="415" y="125"/>
                  </a:cubicBezTo>
                  <a:cubicBezTo>
                    <a:pt x="416" y="125"/>
                    <a:pt x="417" y="127"/>
                    <a:pt x="418" y="127"/>
                  </a:cubicBezTo>
                  <a:cubicBezTo>
                    <a:pt x="419" y="128"/>
                    <a:pt x="420" y="125"/>
                    <a:pt x="423" y="127"/>
                  </a:cubicBezTo>
                  <a:cubicBezTo>
                    <a:pt x="424" y="128"/>
                    <a:pt x="425" y="129"/>
                    <a:pt x="426" y="129"/>
                  </a:cubicBezTo>
                  <a:cubicBezTo>
                    <a:pt x="426" y="131"/>
                    <a:pt x="426" y="133"/>
                    <a:pt x="426" y="135"/>
                  </a:cubicBezTo>
                  <a:cubicBezTo>
                    <a:pt x="427" y="136"/>
                    <a:pt x="429" y="135"/>
                    <a:pt x="429" y="137"/>
                  </a:cubicBezTo>
                  <a:cubicBezTo>
                    <a:pt x="430" y="139"/>
                    <a:pt x="432" y="139"/>
                    <a:pt x="432" y="142"/>
                  </a:cubicBezTo>
                  <a:cubicBezTo>
                    <a:pt x="439" y="141"/>
                    <a:pt x="444" y="143"/>
                    <a:pt x="449" y="142"/>
                  </a:cubicBezTo>
                  <a:cubicBezTo>
                    <a:pt x="449" y="146"/>
                    <a:pt x="455" y="145"/>
                    <a:pt x="458" y="149"/>
                  </a:cubicBezTo>
                  <a:cubicBezTo>
                    <a:pt x="459" y="149"/>
                    <a:pt x="460" y="148"/>
                    <a:pt x="460" y="150"/>
                  </a:cubicBezTo>
                  <a:cubicBezTo>
                    <a:pt x="460" y="152"/>
                    <a:pt x="461" y="150"/>
                    <a:pt x="461" y="150"/>
                  </a:cubicBezTo>
                  <a:cubicBezTo>
                    <a:pt x="463" y="150"/>
                    <a:pt x="463" y="152"/>
                    <a:pt x="464" y="153"/>
                  </a:cubicBezTo>
                  <a:cubicBezTo>
                    <a:pt x="466" y="154"/>
                    <a:pt x="469" y="152"/>
                    <a:pt x="468" y="156"/>
                  </a:cubicBezTo>
                  <a:cubicBezTo>
                    <a:pt x="476" y="155"/>
                    <a:pt x="480" y="158"/>
                    <a:pt x="486" y="158"/>
                  </a:cubicBezTo>
                  <a:cubicBezTo>
                    <a:pt x="487" y="163"/>
                    <a:pt x="485" y="167"/>
                    <a:pt x="488" y="170"/>
                  </a:cubicBezTo>
                  <a:cubicBezTo>
                    <a:pt x="488" y="169"/>
                    <a:pt x="489" y="172"/>
                    <a:pt x="489" y="171"/>
                  </a:cubicBezTo>
                  <a:cubicBezTo>
                    <a:pt x="490" y="172"/>
                    <a:pt x="488" y="174"/>
                    <a:pt x="488" y="174"/>
                  </a:cubicBezTo>
                  <a:cubicBezTo>
                    <a:pt x="489" y="175"/>
                    <a:pt x="490" y="174"/>
                    <a:pt x="491" y="175"/>
                  </a:cubicBezTo>
                  <a:cubicBezTo>
                    <a:pt x="491" y="176"/>
                    <a:pt x="488" y="179"/>
                    <a:pt x="492" y="178"/>
                  </a:cubicBezTo>
                  <a:cubicBezTo>
                    <a:pt x="491" y="179"/>
                    <a:pt x="491" y="180"/>
                    <a:pt x="491" y="182"/>
                  </a:cubicBezTo>
                  <a:cubicBezTo>
                    <a:pt x="491" y="184"/>
                    <a:pt x="492" y="183"/>
                    <a:pt x="492" y="182"/>
                  </a:cubicBezTo>
                  <a:cubicBezTo>
                    <a:pt x="494" y="182"/>
                    <a:pt x="493" y="184"/>
                    <a:pt x="493" y="185"/>
                  </a:cubicBezTo>
                  <a:cubicBezTo>
                    <a:pt x="494" y="185"/>
                    <a:pt x="496" y="185"/>
                    <a:pt x="496" y="185"/>
                  </a:cubicBezTo>
                  <a:cubicBezTo>
                    <a:pt x="498" y="187"/>
                    <a:pt x="503" y="187"/>
                    <a:pt x="508" y="185"/>
                  </a:cubicBezTo>
                  <a:cubicBezTo>
                    <a:pt x="509" y="179"/>
                    <a:pt x="509" y="177"/>
                    <a:pt x="508" y="171"/>
                  </a:cubicBezTo>
                  <a:cubicBezTo>
                    <a:pt x="508" y="169"/>
                    <a:pt x="505" y="170"/>
                    <a:pt x="505" y="170"/>
                  </a:cubicBezTo>
                  <a:cubicBezTo>
                    <a:pt x="503" y="167"/>
                    <a:pt x="507" y="162"/>
                    <a:pt x="502" y="164"/>
                  </a:cubicBezTo>
                  <a:cubicBezTo>
                    <a:pt x="503" y="163"/>
                    <a:pt x="505" y="163"/>
                    <a:pt x="505" y="160"/>
                  </a:cubicBezTo>
                  <a:cubicBezTo>
                    <a:pt x="511" y="161"/>
                    <a:pt x="510" y="157"/>
                    <a:pt x="515" y="157"/>
                  </a:cubicBezTo>
                  <a:cubicBezTo>
                    <a:pt x="517" y="157"/>
                    <a:pt x="515" y="154"/>
                    <a:pt x="516" y="153"/>
                  </a:cubicBezTo>
                  <a:cubicBezTo>
                    <a:pt x="516" y="153"/>
                    <a:pt x="520" y="155"/>
                    <a:pt x="520" y="153"/>
                  </a:cubicBezTo>
                  <a:cubicBezTo>
                    <a:pt x="517" y="147"/>
                    <a:pt x="522" y="141"/>
                    <a:pt x="519" y="137"/>
                  </a:cubicBezTo>
                  <a:cubicBezTo>
                    <a:pt x="519" y="135"/>
                    <a:pt x="517" y="137"/>
                    <a:pt x="517" y="137"/>
                  </a:cubicBezTo>
                  <a:cubicBezTo>
                    <a:pt x="515" y="136"/>
                    <a:pt x="518" y="132"/>
                    <a:pt x="513" y="133"/>
                  </a:cubicBezTo>
                  <a:cubicBezTo>
                    <a:pt x="513" y="131"/>
                    <a:pt x="511" y="130"/>
                    <a:pt x="512" y="127"/>
                  </a:cubicBezTo>
                  <a:cubicBezTo>
                    <a:pt x="511" y="124"/>
                    <a:pt x="513" y="123"/>
                    <a:pt x="516" y="123"/>
                  </a:cubicBezTo>
                  <a:cubicBezTo>
                    <a:pt x="513" y="122"/>
                    <a:pt x="518" y="114"/>
                    <a:pt x="512" y="113"/>
                  </a:cubicBezTo>
                  <a:cubicBezTo>
                    <a:pt x="513" y="112"/>
                    <a:pt x="513" y="111"/>
                    <a:pt x="513" y="109"/>
                  </a:cubicBezTo>
                  <a:cubicBezTo>
                    <a:pt x="513" y="110"/>
                    <a:pt x="512" y="109"/>
                    <a:pt x="512" y="108"/>
                  </a:cubicBezTo>
                  <a:cubicBezTo>
                    <a:pt x="512" y="108"/>
                    <a:pt x="513" y="108"/>
                    <a:pt x="513" y="106"/>
                  </a:cubicBezTo>
                  <a:cubicBezTo>
                    <a:pt x="513" y="105"/>
                    <a:pt x="512" y="105"/>
                    <a:pt x="512" y="104"/>
                  </a:cubicBezTo>
                  <a:cubicBezTo>
                    <a:pt x="512" y="102"/>
                    <a:pt x="515" y="99"/>
                    <a:pt x="512" y="98"/>
                  </a:cubicBezTo>
                  <a:cubicBezTo>
                    <a:pt x="512" y="96"/>
                    <a:pt x="523" y="95"/>
                    <a:pt x="522" y="99"/>
                  </a:cubicBezTo>
                  <a:cubicBezTo>
                    <a:pt x="527" y="99"/>
                    <a:pt x="535" y="101"/>
                    <a:pt x="537" y="97"/>
                  </a:cubicBezTo>
                  <a:cubicBezTo>
                    <a:pt x="540" y="101"/>
                    <a:pt x="547" y="100"/>
                    <a:pt x="547" y="108"/>
                  </a:cubicBezTo>
                  <a:cubicBezTo>
                    <a:pt x="551" y="108"/>
                    <a:pt x="554" y="108"/>
                    <a:pt x="558" y="108"/>
                  </a:cubicBezTo>
                  <a:cubicBezTo>
                    <a:pt x="558" y="110"/>
                    <a:pt x="559" y="110"/>
                    <a:pt x="561" y="111"/>
                  </a:cubicBezTo>
                  <a:cubicBezTo>
                    <a:pt x="561" y="113"/>
                    <a:pt x="560" y="116"/>
                    <a:pt x="561" y="119"/>
                  </a:cubicBezTo>
                  <a:cubicBezTo>
                    <a:pt x="561" y="122"/>
                    <a:pt x="565" y="125"/>
                    <a:pt x="562" y="126"/>
                  </a:cubicBezTo>
                  <a:cubicBezTo>
                    <a:pt x="562" y="128"/>
                    <a:pt x="565" y="127"/>
                    <a:pt x="566" y="127"/>
                  </a:cubicBezTo>
                  <a:cubicBezTo>
                    <a:pt x="566" y="132"/>
                    <a:pt x="572" y="129"/>
                    <a:pt x="568" y="133"/>
                  </a:cubicBezTo>
                  <a:cubicBezTo>
                    <a:pt x="574" y="134"/>
                    <a:pt x="575" y="131"/>
                    <a:pt x="580" y="132"/>
                  </a:cubicBezTo>
                  <a:cubicBezTo>
                    <a:pt x="581" y="130"/>
                    <a:pt x="580" y="129"/>
                    <a:pt x="579" y="129"/>
                  </a:cubicBezTo>
                  <a:cubicBezTo>
                    <a:pt x="580" y="126"/>
                    <a:pt x="581" y="126"/>
                    <a:pt x="583" y="127"/>
                  </a:cubicBezTo>
                  <a:cubicBezTo>
                    <a:pt x="582" y="123"/>
                    <a:pt x="586" y="123"/>
                    <a:pt x="588" y="122"/>
                  </a:cubicBezTo>
                  <a:cubicBezTo>
                    <a:pt x="588" y="121"/>
                    <a:pt x="586" y="121"/>
                    <a:pt x="586" y="120"/>
                  </a:cubicBezTo>
                  <a:cubicBezTo>
                    <a:pt x="586" y="119"/>
                    <a:pt x="589" y="118"/>
                    <a:pt x="592" y="118"/>
                  </a:cubicBezTo>
                  <a:cubicBezTo>
                    <a:pt x="589" y="121"/>
                    <a:pt x="591" y="121"/>
                    <a:pt x="595" y="125"/>
                  </a:cubicBezTo>
                  <a:cubicBezTo>
                    <a:pt x="596" y="127"/>
                    <a:pt x="598" y="130"/>
                    <a:pt x="603" y="130"/>
                  </a:cubicBezTo>
                  <a:cubicBezTo>
                    <a:pt x="603" y="132"/>
                    <a:pt x="600" y="131"/>
                    <a:pt x="600" y="133"/>
                  </a:cubicBezTo>
                  <a:cubicBezTo>
                    <a:pt x="601" y="135"/>
                    <a:pt x="603" y="135"/>
                    <a:pt x="603" y="137"/>
                  </a:cubicBezTo>
                  <a:cubicBezTo>
                    <a:pt x="605" y="138"/>
                    <a:pt x="604" y="135"/>
                    <a:pt x="604" y="135"/>
                  </a:cubicBezTo>
                  <a:cubicBezTo>
                    <a:pt x="608" y="133"/>
                    <a:pt x="603" y="140"/>
                    <a:pt x="609" y="139"/>
                  </a:cubicBezTo>
                  <a:cubicBezTo>
                    <a:pt x="606" y="142"/>
                    <a:pt x="610" y="144"/>
                    <a:pt x="606" y="147"/>
                  </a:cubicBezTo>
                  <a:cubicBezTo>
                    <a:pt x="606" y="150"/>
                    <a:pt x="610" y="149"/>
                    <a:pt x="611" y="150"/>
                  </a:cubicBezTo>
                  <a:cubicBezTo>
                    <a:pt x="612" y="150"/>
                    <a:pt x="609" y="152"/>
                    <a:pt x="610" y="153"/>
                  </a:cubicBezTo>
                  <a:cubicBezTo>
                    <a:pt x="611" y="153"/>
                    <a:pt x="613" y="154"/>
                    <a:pt x="614" y="154"/>
                  </a:cubicBezTo>
                  <a:cubicBezTo>
                    <a:pt x="615" y="155"/>
                    <a:pt x="616" y="156"/>
                    <a:pt x="617" y="157"/>
                  </a:cubicBezTo>
                  <a:cubicBezTo>
                    <a:pt x="619" y="158"/>
                    <a:pt x="622" y="159"/>
                    <a:pt x="624" y="161"/>
                  </a:cubicBezTo>
                  <a:cubicBezTo>
                    <a:pt x="626" y="162"/>
                    <a:pt x="627" y="156"/>
                    <a:pt x="628" y="160"/>
                  </a:cubicBezTo>
                  <a:cubicBezTo>
                    <a:pt x="628" y="164"/>
                    <a:pt x="625" y="164"/>
                    <a:pt x="621" y="164"/>
                  </a:cubicBezTo>
                  <a:cubicBezTo>
                    <a:pt x="624" y="167"/>
                    <a:pt x="628" y="168"/>
                    <a:pt x="632" y="168"/>
                  </a:cubicBezTo>
                  <a:cubicBezTo>
                    <a:pt x="632" y="171"/>
                    <a:pt x="633" y="171"/>
                    <a:pt x="635" y="171"/>
                  </a:cubicBezTo>
                  <a:cubicBezTo>
                    <a:pt x="635" y="174"/>
                    <a:pt x="635" y="175"/>
                    <a:pt x="638" y="175"/>
                  </a:cubicBezTo>
                  <a:cubicBezTo>
                    <a:pt x="637" y="177"/>
                    <a:pt x="636" y="179"/>
                    <a:pt x="637" y="182"/>
                  </a:cubicBezTo>
                  <a:cubicBezTo>
                    <a:pt x="634" y="183"/>
                    <a:pt x="631" y="183"/>
                    <a:pt x="628" y="185"/>
                  </a:cubicBezTo>
                  <a:cubicBezTo>
                    <a:pt x="627" y="186"/>
                    <a:pt x="628" y="186"/>
                    <a:pt x="627" y="186"/>
                  </a:cubicBezTo>
                  <a:cubicBezTo>
                    <a:pt x="625" y="186"/>
                    <a:pt x="624" y="186"/>
                    <a:pt x="624" y="188"/>
                  </a:cubicBezTo>
                  <a:cubicBezTo>
                    <a:pt x="624" y="190"/>
                    <a:pt x="621" y="188"/>
                    <a:pt x="621" y="188"/>
                  </a:cubicBezTo>
                  <a:cubicBezTo>
                    <a:pt x="621" y="188"/>
                    <a:pt x="619" y="190"/>
                    <a:pt x="618" y="191"/>
                  </a:cubicBezTo>
                  <a:cubicBezTo>
                    <a:pt x="618" y="191"/>
                    <a:pt x="618" y="194"/>
                    <a:pt x="617" y="195"/>
                  </a:cubicBezTo>
                  <a:cubicBezTo>
                    <a:pt x="616" y="196"/>
                    <a:pt x="611" y="195"/>
                    <a:pt x="614" y="196"/>
                  </a:cubicBezTo>
                  <a:cubicBezTo>
                    <a:pt x="613" y="199"/>
                    <a:pt x="608" y="198"/>
                    <a:pt x="606" y="198"/>
                  </a:cubicBezTo>
                  <a:cubicBezTo>
                    <a:pt x="603" y="198"/>
                    <a:pt x="600" y="198"/>
                    <a:pt x="597" y="198"/>
                  </a:cubicBezTo>
                  <a:cubicBezTo>
                    <a:pt x="595" y="198"/>
                    <a:pt x="595" y="197"/>
                    <a:pt x="593" y="196"/>
                  </a:cubicBezTo>
                  <a:cubicBezTo>
                    <a:pt x="587" y="195"/>
                    <a:pt x="581" y="197"/>
                    <a:pt x="575" y="198"/>
                  </a:cubicBezTo>
                  <a:cubicBezTo>
                    <a:pt x="570" y="200"/>
                    <a:pt x="568" y="205"/>
                    <a:pt x="562" y="206"/>
                  </a:cubicBezTo>
                  <a:cubicBezTo>
                    <a:pt x="565" y="209"/>
                    <a:pt x="560" y="210"/>
                    <a:pt x="558" y="212"/>
                  </a:cubicBezTo>
                  <a:cubicBezTo>
                    <a:pt x="559" y="213"/>
                    <a:pt x="560" y="214"/>
                    <a:pt x="559" y="216"/>
                  </a:cubicBezTo>
                  <a:cubicBezTo>
                    <a:pt x="562" y="215"/>
                    <a:pt x="562" y="212"/>
                    <a:pt x="564" y="210"/>
                  </a:cubicBezTo>
                  <a:cubicBezTo>
                    <a:pt x="565" y="209"/>
                    <a:pt x="569" y="210"/>
                    <a:pt x="569" y="207"/>
                  </a:cubicBezTo>
                  <a:cubicBezTo>
                    <a:pt x="570" y="203"/>
                    <a:pt x="572" y="211"/>
                    <a:pt x="572" y="205"/>
                  </a:cubicBezTo>
                  <a:cubicBezTo>
                    <a:pt x="574" y="204"/>
                    <a:pt x="575" y="206"/>
                    <a:pt x="575" y="206"/>
                  </a:cubicBezTo>
                  <a:cubicBezTo>
                    <a:pt x="576" y="206"/>
                    <a:pt x="576" y="203"/>
                    <a:pt x="576" y="203"/>
                  </a:cubicBezTo>
                  <a:cubicBezTo>
                    <a:pt x="579" y="203"/>
                    <a:pt x="582" y="204"/>
                    <a:pt x="586" y="203"/>
                  </a:cubicBezTo>
                  <a:cubicBezTo>
                    <a:pt x="586" y="205"/>
                    <a:pt x="588" y="204"/>
                    <a:pt x="588" y="203"/>
                  </a:cubicBezTo>
                  <a:cubicBezTo>
                    <a:pt x="590" y="203"/>
                    <a:pt x="590" y="211"/>
                    <a:pt x="586" y="209"/>
                  </a:cubicBezTo>
                  <a:cubicBezTo>
                    <a:pt x="589" y="212"/>
                    <a:pt x="584" y="213"/>
                    <a:pt x="585" y="219"/>
                  </a:cubicBezTo>
                  <a:cubicBezTo>
                    <a:pt x="585" y="220"/>
                    <a:pt x="586" y="221"/>
                    <a:pt x="586" y="223"/>
                  </a:cubicBezTo>
                  <a:cubicBezTo>
                    <a:pt x="587" y="222"/>
                    <a:pt x="589" y="221"/>
                    <a:pt x="589" y="223"/>
                  </a:cubicBezTo>
                  <a:cubicBezTo>
                    <a:pt x="589" y="225"/>
                    <a:pt x="591" y="224"/>
                    <a:pt x="592" y="224"/>
                  </a:cubicBezTo>
                  <a:cubicBezTo>
                    <a:pt x="592" y="225"/>
                    <a:pt x="594" y="227"/>
                    <a:pt x="595" y="227"/>
                  </a:cubicBezTo>
                  <a:cubicBezTo>
                    <a:pt x="595" y="227"/>
                    <a:pt x="596" y="227"/>
                    <a:pt x="597" y="227"/>
                  </a:cubicBezTo>
                  <a:cubicBezTo>
                    <a:pt x="598" y="227"/>
                    <a:pt x="599" y="228"/>
                    <a:pt x="599" y="228"/>
                  </a:cubicBezTo>
                  <a:cubicBezTo>
                    <a:pt x="601" y="229"/>
                    <a:pt x="603" y="225"/>
                    <a:pt x="604" y="228"/>
                  </a:cubicBezTo>
                  <a:cubicBezTo>
                    <a:pt x="606" y="229"/>
                    <a:pt x="605" y="226"/>
                    <a:pt x="606" y="226"/>
                  </a:cubicBezTo>
                  <a:cubicBezTo>
                    <a:pt x="606" y="225"/>
                    <a:pt x="608" y="226"/>
                    <a:pt x="609" y="226"/>
                  </a:cubicBezTo>
                  <a:cubicBezTo>
                    <a:pt x="609" y="225"/>
                    <a:pt x="608" y="223"/>
                    <a:pt x="609" y="221"/>
                  </a:cubicBezTo>
                  <a:cubicBezTo>
                    <a:pt x="611" y="221"/>
                    <a:pt x="611" y="223"/>
                    <a:pt x="611" y="224"/>
                  </a:cubicBezTo>
                  <a:cubicBezTo>
                    <a:pt x="612" y="226"/>
                    <a:pt x="616" y="225"/>
                    <a:pt x="614" y="230"/>
                  </a:cubicBezTo>
                  <a:cubicBezTo>
                    <a:pt x="612" y="231"/>
                    <a:pt x="612" y="228"/>
                    <a:pt x="610" y="228"/>
                  </a:cubicBezTo>
                  <a:cubicBezTo>
                    <a:pt x="608" y="229"/>
                    <a:pt x="608" y="232"/>
                    <a:pt x="606" y="233"/>
                  </a:cubicBezTo>
                  <a:cubicBezTo>
                    <a:pt x="605" y="233"/>
                    <a:pt x="603" y="232"/>
                    <a:pt x="602" y="233"/>
                  </a:cubicBezTo>
                  <a:cubicBezTo>
                    <a:pt x="599" y="233"/>
                    <a:pt x="600" y="236"/>
                    <a:pt x="595" y="236"/>
                  </a:cubicBezTo>
                  <a:cubicBezTo>
                    <a:pt x="592" y="235"/>
                    <a:pt x="593" y="239"/>
                    <a:pt x="592" y="240"/>
                  </a:cubicBezTo>
                  <a:cubicBezTo>
                    <a:pt x="591" y="240"/>
                    <a:pt x="590" y="239"/>
                    <a:pt x="590" y="238"/>
                  </a:cubicBezTo>
                  <a:cubicBezTo>
                    <a:pt x="588" y="240"/>
                    <a:pt x="588" y="243"/>
                    <a:pt x="583" y="243"/>
                  </a:cubicBezTo>
                  <a:cubicBezTo>
                    <a:pt x="586" y="240"/>
                    <a:pt x="583" y="241"/>
                    <a:pt x="583" y="237"/>
                  </a:cubicBezTo>
                  <a:cubicBezTo>
                    <a:pt x="586" y="236"/>
                    <a:pt x="587" y="232"/>
                    <a:pt x="590" y="236"/>
                  </a:cubicBezTo>
                  <a:cubicBezTo>
                    <a:pt x="592" y="231"/>
                    <a:pt x="588" y="231"/>
                    <a:pt x="586" y="230"/>
                  </a:cubicBezTo>
                  <a:cubicBezTo>
                    <a:pt x="583" y="229"/>
                    <a:pt x="581" y="234"/>
                    <a:pt x="578" y="234"/>
                  </a:cubicBezTo>
                  <a:cubicBezTo>
                    <a:pt x="578" y="234"/>
                    <a:pt x="574" y="235"/>
                    <a:pt x="573" y="236"/>
                  </a:cubicBezTo>
                  <a:cubicBezTo>
                    <a:pt x="572" y="236"/>
                    <a:pt x="572" y="237"/>
                    <a:pt x="572" y="238"/>
                  </a:cubicBezTo>
                  <a:cubicBezTo>
                    <a:pt x="564" y="237"/>
                    <a:pt x="565" y="242"/>
                    <a:pt x="558" y="240"/>
                  </a:cubicBezTo>
                  <a:cubicBezTo>
                    <a:pt x="561" y="242"/>
                    <a:pt x="562" y="243"/>
                    <a:pt x="555" y="243"/>
                  </a:cubicBezTo>
                  <a:cubicBezTo>
                    <a:pt x="552" y="245"/>
                    <a:pt x="551" y="252"/>
                    <a:pt x="555" y="254"/>
                  </a:cubicBezTo>
                  <a:cubicBezTo>
                    <a:pt x="555" y="257"/>
                    <a:pt x="551" y="256"/>
                    <a:pt x="552" y="259"/>
                  </a:cubicBezTo>
                  <a:cubicBezTo>
                    <a:pt x="551" y="260"/>
                    <a:pt x="549" y="259"/>
                    <a:pt x="548" y="259"/>
                  </a:cubicBezTo>
                  <a:cubicBezTo>
                    <a:pt x="547" y="260"/>
                    <a:pt x="547" y="262"/>
                    <a:pt x="545" y="262"/>
                  </a:cubicBezTo>
                  <a:cubicBezTo>
                    <a:pt x="543" y="264"/>
                    <a:pt x="539" y="262"/>
                    <a:pt x="537" y="265"/>
                  </a:cubicBezTo>
                  <a:cubicBezTo>
                    <a:pt x="536" y="266"/>
                    <a:pt x="535" y="267"/>
                    <a:pt x="534" y="268"/>
                  </a:cubicBezTo>
                  <a:cubicBezTo>
                    <a:pt x="533" y="270"/>
                    <a:pt x="532" y="272"/>
                    <a:pt x="530" y="275"/>
                  </a:cubicBezTo>
                  <a:cubicBezTo>
                    <a:pt x="529" y="276"/>
                    <a:pt x="526" y="277"/>
                    <a:pt x="527" y="282"/>
                  </a:cubicBezTo>
                  <a:cubicBezTo>
                    <a:pt x="524" y="281"/>
                    <a:pt x="524" y="278"/>
                    <a:pt x="522" y="278"/>
                  </a:cubicBezTo>
                  <a:cubicBezTo>
                    <a:pt x="520" y="278"/>
                    <a:pt x="521" y="280"/>
                    <a:pt x="519" y="280"/>
                  </a:cubicBezTo>
                  <a:cubicBezTo>
                    <a:pt x="524" y="286"/>
                    <a:pt x="524" y="291"/>
                    <a:pt x="524" y="299"/>
                  </a:cubicBezTo>
                  <a:cubicBezTo>
                    <a:pt x="521" y="297"/>
                    <a:pt x="522" y="301"/>
                    <a:pt x="522" y="301"/>
                  </a:cubicBezTo>
                  <a:cubicBezTo>
                    <a:pt x="521" y="302"/>
                    <a:pt x="519" y="301"/>
                    <a:pt x="519" y="301"/>
                  </a:cubicBezTo>
                  <a:cubicBezTo>
                    <a:pt x="518" y="303"/>
                    <a:pt x="517" y="303"/>
                    <a:pt x="516" y="304"/>
                  </a:cubicBezTo>
                  <a:cubicBezTo>
                    <a:pt x="514" y="305"/>
                    <a:pt x="513" y="308"/>
                    <a:pt x="512" y="308"/>
                  </a:cubicBezTo>
                  <a:cubicBezTo>
                    <a:pt x="510" y="310"/>
                    <a:pt x="507" y="308"/>
                    <a:pt x="506" y="310"/>
                  </a:cubicBezTo>
                  <a:cubicBezTo>
                    <a:pt x="503" y="311"/>
                    <a:pt x="502" y="314"/>
                    <a:pt x="501" y="317"/>
                  </a:cubicBezTo>
                  <a:cubicBezTo>
                    <a:pt x="497" y="317"/>
                    <a:pt x="497" y="321"/>
                    <a:pt x="493" y="321"/>
                  </a:cubicBezTo>
                  <a:cubicBezTo>
                    <a:pt x="495" y="326"/>
                    <a:pt x="490" y="336"/>
                    <a:pt x="496" y="337"/>
                  </a:cubicBezTo>
                  <a:cubicBezTo>
                    <a:pt x="493" y="342"/>
                    <a:pt x="499" y="342"/>
                    <a:pt x="498" y="349"/>
                  </a:cubicBezTo>
                  <a:cubicBezTo>
                    <a:pt x="498" y="351"/>
                    <a:pt x="499" y="350"/>
                    <a:pt x="501" y="351"/>
                  </a:cubicBezTo>
                  <a:cubicBezTo>
                    <a:pt x="499" y="355"/>
                    <a:pt x="501" y="355"/>
                    <a:pt x="501" y="360"/>
                  </a:cubicBezTo>
                  <a:cubicBezTo>
                    <a:pt x="498" y="361"/>
                    <a:pt x="496" y="361"/>
                    <a:pt x="495" y="363"/>
                  </a:cubicBezTo>
                  <a:cubicBezTo>
                    <a:pt x="493" y="363"/>
                    <a:pt x="494" y="360"/>
                    <a:pt x="493" y="359"/>
                  </a:cubicBezTo>
                  <a:cubicBezTo>
                    <a:pt x="493" y="358"/>
                    <a:pt x="491" y="359"/>
                    <a:pt x="489" y="358"/>
                  </a:cubicBezTo>
                  <a:cubicBezTo>
                    <a:pt x="488" y="357"/>
                    <a:pt x="489" y="354"/>
                    <a:pt x="486" y="355"/>
                  </a:cubicBezTo>
                  <a:cubicBezTo>
                    <a:pt x="487" y="351"/>
                    <a:pt x="489" y="348"/>
                    <a:pt x="484" y="348"/>
                  </a:cubicBezTo>
                  <a:cubicBezTo>
                    <a:pt x="486" y="341"/>
                    <a:pt x="483" y="341"/>
                    <a:pt x="482" y="335"/>
                  </a:cubicBezTo>
                  <a:cubicBezTo>
                    <a:pt x="481" y="335"/>
                    <a:pt x="481" y="337"/>
                    <a:pt x="479" y="337"/>
                  </a:cubicBezTo>
                  <a:cubicBezTo>
                    <a:pt x="479" y="336"/>
                    <a:pt x="479" y="335"/>
                    <a:pt x="479" y="334"/>
                  </a:cubicBezTo>
                  <a:cubicBezTo>
                    <a:pt x="477" y="334"/>
                    <a:pt x="470" y="336"/>
                    <a:pt x="468" y="334"/>
                  </a:cubicBezTo>
                  <a:cubicBezTo>
                    <a:pt x="467" y="333"/>
                    <a:pt x="467" y="331"/>
                    <a:pt x="465" y="331"/>
                  </a:cubicBezTo>
                  <a:cubicBezTo>
                    <a:pt x="464" y="331"/>
                    <a:pt x="462" y="333"/>
                    <a:pt x="460" y="332"/>
                  </a:cubicBezTo>
                  <a:cubicBezTo>
                    <a:pt x="460" y="332"/>
                    <a:pt x="465" y="327"/>
                    <a:pt x="460" y="329"/>
                  </a:cubicBezTo>
                  <a:cubicBezTo>
                    <a:pt x="459" y="330"/>
                    <a:pt x="460" y="331"/>
                    <a:pt x="458" y="331"/>
                  </a:cubicBezTo>
                  <a:cubicBezTo>
                    <a:pt x="455" y="331"/>
                    <a:pt x="449" y="331"/>
                    <a:pt x="446" y="329"/>
                  </a:cubicBezTo>
                  <a:cubicBezTo>
                    <a:pt x="443" y="329"/>
                    <a:pt x="445" y="334"/>
                    <a:pt x="444" y="337"/>
                  </a:cubicBezTo>
                  <a:cubicBezTo>
                    <a:pt x="437" y="335"/>
                    <a:pt x="428" y="335"/>
                    <a:pt x="419" y="334"/>
                  </a:cubicBezTo>
                  <a:cubicBezTo>
                    <a:pt x="418" y="334"/>
                    <a:pt x="418" y="335"/>
                    <a:pt x="416" y="335"/>
                  </a:cubicBezTo>
                  <a:cubicBezTo>
                    <a:pt x="415" y="335"/>
                    <a:pt x="415" y="338"/>
                    <a:pt x="414" y="338"/>
                  </a:cubicBezTo>
                  <a:cubicBezTo>
                    <a:pt x="412" y="338"/>
                    <a:pt x="412" y="340"/>
                    <a:pt x="412" y="341"/>
                  </a:cubicBezTo>
                  <a:cubicBezTo>
                    <a:pt x="410" y="341"/>
                    <a:pt x="408" y="340"/>
                    <a:pt x="407" y="341"/>
                  </a:cubicBezTo>
                  <a:cubicBezTo>
                    <a:pt x="405" y="341"/>
                    <a:pt x="405" y="344"/>
                    <a:pt x="402" y="344"/>
                  </a:cubicBezTo>
                  <a:cubicBezTo>
                    <a:pt x="403" y="346"/>
                    <a:pt x="401" y="353"/>
                    <a:pt x="404" y="353"/>
                  </a:cubicBezTo>
                  <a:cubicBezTo>
                    <a:pt x="402" y="355"/>
                    <a:pt x="401" y="358"/>
                    <a:pt x="400" y="359"/>
                  </a:cubicBezTo>
                  <a:cubicBezTo>
                    <a:pt x="400" y="363"/>
                    <a:pt x="399" y="367"/>
                    <a:pt x="400" y="370"/>
                  </a:cubicBezTo>
                  <a:cubicBezTo>
                    <a:pt x="400" y="372"/>
                    <a:pt x="401" y="373"/>
                    <a:pt x="401" y="374"/>
                  </a:cubicBezTo>
                  <a:cubicBezTo>
                    <a:pt x="401" y="378"/>
                    <a:pt x="402" y="382"/>
                    <a:pt x="400" y="384"/>
                  </a:cubicBezTo>
                  <a:cubicBezTo>
                    <a:pt x="399" y="386"/>
                    <a:pt x="403" y="385"/>
                    <a:pt x="404" y="386"/>
                  </a:cubicBezTo>
                  <a:cubicBezTo>
                    <a:pt x="404" y="386"/>
                    <a:pt x="402" y="388"/>
                    <a:pt x="402" y="388"/>
                  </a:cubicBezTo>
                  <a:cubicBezTo>
                    <a:pt x="402" y="388"/>
                    <a:pt x="404" y="390"/>
                    <a:pt x="404" y="390"/>
                  </a:cubicBezTo>
                  <a:cubicBezTo>
                    <a:pt x="405" y="391"/>
                    <a:pt x="406" y="390"/>
                    <a:pt x="407" y="391"/>
                  </a:cubicBezTo>
                  <a:cubicBezTo>
                    <a:pt x="407" y="392"/>
                    <a:pt x="406" y="394"/>
                    <a:pt x="407" y="394"/>
                  </a:cubicBezTo>
                  <a:cubicBezTo>
                    <a:pt x="407" y="394"/>
                    <a:pt x="408" y="394"/>
                    <a:pt x="408" y="394"/>
                  </a:cubicBezTo>
                  <a:cubicBezTo>
                    <a:pt x="408" y="395"/>
                    <a:pt x="408" y="397"/>
                    <a:pt x="408" y="397"/>
                  </a:cubicBezTo>
                  <a:cubicBezTo>
                    <a:pt x="409" y="398"/>
                    <a:pt x="412" y="400"/>
                    <a:pt x="412" y="402"/>
                  </a:cubicBezTo>
                  <a:cubicBezTo>
                    <a:pt x="423" y="403"/>
                    <a:pt x="429" y="400"/>
                    <a:pt x="435" y="402"/>
                  </a:cubicBezTo>
                  <a:cubicBezTo>
                    <a:pt x="436" y="402"/>
                    <a:pt x="436" y="401"/>
                    <a:pt x="437" y="400"/>
                  </a:cubicBezTo>
                  <a:cubicBezTo>
                    <a:pt x="439" y="398"/>
                    <a:pt x="440" y="396"/>
                    <a:pt x="442" y="393"/>
                  </a:cubicBezTo>
                  <a:cubicBezTo>
                    <a:pt x="442" y="391"/>
                    <a:pt x="444" y="390"/>
                    <a:pt x="442" y="390"/>
                  </a:cubicBezTo>
                  <a:cubicBezTo>
                    <a:pt x="445" y="385"/>
                    <a:pt x="455" y="382"/>
                    <a:pt x="463" y="386"/>
                  </a:cubicBezTo>
                  <a:cubicBezTo>
                    <a:pt x="459" y="389"/>
                    <a:pt x="459" y="395"/>
                    <a:pt x="456" y="398"/>
                  </a:cubicBezTo>
                  <a:cubicBezTo>
                    <a:pt x="454" y="402"/>
                    <a:pt x="458" y="402"/>
                    <a:pt x="457" y="405"/>
                  </a:cubicBezTo>
                  <a:cubicBezTo>
                    <a:pt x="454" y="406"/>
                    <a:pt x="453" y="409"/>
                    <a:pt x="451" y="412"/>
                  </a:cubicBezTo>
                  <a:cubicBezTo>
                    <a:pt x="451" y="413"/>
                    <a:pt x="451" y="414"/>
                    <a:pt x="450" y="414"/>
                  </a:cubicBezTo>
                  <a:cubicBezTo>
                    <a:pt x="449" y="417"/>
                    <a:pt x="456" y="413"/>
                    <a:pt x="454" y="418"/>
                  </a:cubicBezTo>
                  <a:cubicBezTo>
                    <a:pt x="458" y="418"/>
                    <a:pt x="458" y="415"/>
                    <a:pt x="463" y="416"/>
                  </a:cubicBezTo>
                  <a:cubicBezTo>
                    <a:pt x="462" y="420"/>
                    <a:pt x="465" y="418"/>
                    <a:pt x="465" y="421"/>
                  </a:cubicBezTo>
                  <a:cubicBezTo>
                    <a:pt x="473" y="418"/>
                    <a:pt x="474" y="423"/>
                    <a:pt x="482" y="422"/>
                  </a:cubicBezTo>
                  <a:cubicBezTo>
                    <a:pt x="479" y="426"/>
                    <a:pt x="484" y="430"/>
                    <a:pt x="479" y="432"/>
                  </a:cubicBezTo>
                  <a:cubicBezTo>
                    <a:pt x="482" y="435"/>
                    <a:pt x="481" y="444"/>
                    <a:pt x="479" y="447"/>
                  </a:cubicBezTo>
                  <a:cubicBezTo>
                    <a:pt x="480" y="450"/>
                    <a:pt x="482" y="451"/>
                    <a:pt x="485" y="450"/>
                  </a:cubicBezTo>
                  <a:cubicBezTo>
                    <a:pt x="484" y="453"/>
                    <a:pt x="488" y="452"/>
                    <a:pt x="488" y="454"/>
                  </a:cubicBezTo>
                  <a:cubicBezTo>
                    <a:pt x="488" y="456"/>
                    <a:pt x="492" y="455"/>
                    <a:pt x="492" y="457"/>
                  </a:cubicBezTo>
                  <a:cubicBezTo>
                    <a:pt x="497" y="453"/>
                    <a:pt x="505" y="458"/>
                    <a:pt x="509" y="456"/>
                  </a:cubicBezTo>
                  <a:cubicBezTo>
                    <a:pt x="509" y="457"/>
                    <a:pt x="509" y="458"/>
                    <a:pt x="509" y="459"/>
                  </a:cubicBezTo>
                  <a:cubicBezTo>
                    <a:pt x="511" y="458"/>
                    <a:pt x="516" y="456"/>
                    <a:pt x="516" y="460"/>
                  </a:cubicBezTo>
                  <a:cubicBezTo>
                    <a:pt x="517" y="459"/>
                    <a:pt x="518" y="459"/>
                    <a:pt x="520" y="459"/>
                  </a:cubicBezTo>
                  <a:cubicBezTo>
                    <a:pt x="521" y="458"/>
                    <a:pt x="522" y="457"/>
                    <a:pt x="523" y="456"/>
                  </a:cubicBezTo>
                  <a:cubicBezTo>
                    <a:pt x="524" y="455"/>
                    <a:pt x="524" y="456"/>
                    <a:pt x="524" y="454"/>
                  </a:cubicBezTo>
                  <a:cubicBezTo>
                    <a:pt x="524" y="452"/>
                    <a:pt x="527" y="455"/>
                    <a:pt x="527" y="453"/>
                  </a:cubicBezTo>
                  <a:cubicBezTo>
                    <a:pt x="527" y="452"/>
                    <a:pt x="527" y="450"/>
                    <a:pt x="527" y="450"/>
                  </a:cubicBezTo>
                  <a:cubicBezTo>
                    <a:pt x="528" y="449"/>
                    <a:pt x="529" y="451"/>
                    <a:pt x="529" y="452"/>
                  </a:cubicBezTo>
                  <a:cubicBezTo>
                    <a:pt x="530" y="451"/>
                    <a:pt x="530" y="450"/>
                    <a:pt x="531" y="449"/>
                  </a:cubicBezTo>
                  <a:cubicBezTo>
                    <a:pt x="533" y="448"/>
                    <a:pt x="535" y="447"/>
                    <a:pt x="537" y="445"/>
                  </a:cubicBezTo>
                  <a:cubicBezTo>
                    <a:pt x="538" y="444"/>
                    <a:pt x="539" y="443"/>
                    <a:pt x="538" y="442"/>
                  </a:cubicBezTo>
                  <a:cubicBezTo>
                    <a:pt x="540" y="443"/>
                    <a:pt x="554" y="445"/>
                    <a:pt x="547" y="446"/>
                  </a:cubicBezTo>
                  <a:cubicBezTo>
                    <a:pt x="547" y="448"/>
                    <a:pt x="550" y="447"/>
                    <a:pt x="552" y="447"/>
                  </a:cubicBezTo>
                  <a:cubicBezTo>
                    <a:pt x="554" y="447"/>
                    <a:pt x="554" y="446"/>
                    <a:pt x="554" y="445"/>
                  </a:cubicBezTo>
                  <a:cubicBezTo>
                    <a:pt x="558" y="445"/>
                    <a:pt x="561" y="445"/>
                    <a:pt x="565" y="445"/>
                  </a:cubicBezTo>
                  <a:cubicBezTo>
                    <a:pt x="563" y="449"/>
                    <a:pt x="571" y="447"/>
                    <a:pt x="575" y="449"/>
                  </a:cubicBezTo>
                  <a:cubicBezTo>
                    <a:pt x="575" y="449"/>
                    <a:pt x="575" y="450"/>
                    <a:pt x="576" y="450"/>
                  </a:cubicBezTo>
                  <a:cubicBezTo>
                    <a:pt x="577" y="450"/>
                    <a:pt x="578" y="451"/>
                    <a:pt x="579" y="452"/>
                  </a:cubicBezTo>
                  <a:cubicBezTo>
                    <a:pt x="582" y="452"/>
                    <a:pt x="583" y="450"/>
                    <a:pt x="585" y="450"/>
                  </a:cubicBezTo>
                  <a:cubicBezTo>
                    <a:pt x="592" y="449"/>
                    <a:pt x="599" y="451"/>
                    <a:pt x="606" y="452"/>
                  </a:cubicBezTo>
                  <a:cubicBezTo>
                    <a:pt x="605" y="454"/>
                    <a:pt x="607" y="457"/>
                    <a:pt x="607" y="454"/>
                  </a:cubicBezTo>
                  <a:cubicBezTo>
                    <a:pt x="609" y="455"/>
                    <a:pt x="608" y="456"/>
                    <a:pt x="607" y="456"/>
                  </a:cubicBezTo>
                  <a:cubicBezTo>
                    <a:pt x="607" y="459"/>
                    <a:pt x="611" y="456"/>
                    <a:pt x="613" y="459"/>
                  </a:cubicBezTo>
                  <a:cubicBezTo>
                    <a:pt x="613" y="459"/>
                    <a:pt x="612" y="461"/>
                    <a:pt x="613" y="461"/>
                  </a:cubicBezTo>
                  <a:cubicBezTo>
                    <a:pt x="614" y="462"/>
                    <a:pt x="617" y="461"/>
                    <a:pt x="618" y="461"/>
                  </a:cubicBezTo>
                  <a:cubicBezTo>
                    <a:pt x="617" y="464"/>
                    <a:pt x="619" y="465"/>
                    <a:pt x="621" y="467"/>
                  </a:cubicBezTo>
                  <a:cubicBezTo>
                    <a:pt x="623" y="469"/>
                    <a:pt x="626" y="471"/>
                    <a:pt x="627" y="474"/>
                  </a:cubicBezTo>
                  <a:cubicBezTo>
                    <a:pt x="636" y="473"/>
                    <a:pt x="639" y="478"/>
                    <a:pt x="646" y="475"/>
                  </a:cubicBezTo>
                  <a:cubicBezTo>
                    <a:pt x="644" y="481"/>
                    <a:pt x="654" y="475"/>
                    <a:pt x="652" y="481"/>
                  </a:cubicBezTo>
                  <a:cubicBezTo>
                    <a:pt x="657" y="479"/>
                    <a:pt x="657" y="485"/>
                    <a:pt x="660" y="485"/>
                  </a:cubicBezTo>
                  <a:cubicBezTo>
                    <a:pt x="662" y="485"/>
                    <a:pt x="662" y="489"/>
                    <a:pt x="665" y="488"/>
                  </a:cubicBezTo>
                  <a:cubicBezTo>
                    <a:pt x="661" y="492"/>
                    <a:pt x="666" y="491"/>
                    <a:pt x="666" y="495"/>
                  </a:cubicBezTo>
                  <a:cubicBezTo>
                    <a:pt x="666" y="498"/>
                    <a:pt x="669" y="497"/>
                    <a:pt x="670" y="498"/>
                  </a:cubicBezTo>
                  <a:cubicBezTo>
                    <a:pt x="671" y="499"/>
                    <a:pt x="670" y="502"/>
                    <a:pt x="673" y="501"/>
                  </a:cubicBezTo>
                  <a:cubicBezTo>
                    <a:pt x="668" y="506"/>
                    <a:pt x="680" y="508"/>
                    <a:pt x="676" y="512"/>
                  </a:cubicBezTo>
                  <a:cubicBezTo>
                    <a:pt x="679" y="511"/>
                    <a:pt x="680" y="512"/>
                    <a:pt x="680" y="515"/>
                  </a:cubicBezTo>
                  <a:cubicBezTo>
                    <a:pt x="687" y="513"/>
                    <a:pt x="697" y="515"/>
                    <a:pt x="700" y="522"/>
                  </a:cubicBezTo>
                  <a:cubicBezTo>
                    <a:pt x="707" y="521"/>
                    <a:pt x="710" y="524"/>
                    <a:pt x="718" y="523"/>
                  </a:cubicBezTo>
                  <a:cubicBezTo>
                    <a:pt x="719" y="524"/>
                    <a:pt x="715" y="525"/>
                    <a:pt x="715" y="524"/>
                  </a:cubicBezTo>
                  <a:cubicBezTo>
                    <a:pt x="717" y="527"/>
                    <a:pt x="726" y="526"/>
                    <a:pt x="731" y="526"/>
                  </a:cubicBezTo>
                  <a:cubicBezTo>
                    <a:pt x="731" y="527"/>
                    <a:pt x="732" y="527"/>
                    <a:pt x="733" y="527"/>
                  </a:cubicBezTo>
                  <a:cubicBezTo>
                    <a:pt x="733" y="530"/>
                    <a:pt x="736" y="529"/>
                    <a:pt x="738" y="530"/>
                  </a:cubicBezTo>
                  <a:cubicBezTo>
                    <a:pt x="738" y="531"/>
                    <a:pt x="737" y="532"/>
                    <a:pt x="738" y="533"/>
                  </a:cubicBezTo>
                  <a:cubicBezTo>
                    <a:pt x="738" y="533"/>
                    <a:pt x="740" y="532"/>
                    <a:pt x="740" y="533"/>
                  </a:cubicBezTo>
                  <a:cubicBezTo>
                    <a:pt x="741" y="534"/>
                    <a:pt x="740" y="537"/>
                    <a:pt x="743" y="536"/>
                  </a:cubicBezTo>
                  <a:cubicBezTo>
                    <a:pt x="743" y="550"/>
                    <a:pt x="743" y="565"/>
                    <a:pt x="743" y="579"/>
                  </a:cubicBezTo>
                  <a:cubicBezTo>
                    <a:pt x="737" y="577"/>
                    <a:pt x="744" y="587"/>
                    <a:pt x="738" y="585"/>
                  </a:cubicBezTo>
                  <a:cubicBezTo>
                    <a:pt x="737" y="590"/>
                    <a:pt x="736" y="594"/>
                    <a:pt x="736" y="599"/>
                  </a:cubicBezTo>
                  <a:cubicBezTo>
                    <a:pt x="736" y="601"/>
                    <a:pt x="739" y="607"/>
                    <a:pt x="738" y="613"/>
                  </a:cubicBezTo>
                  <a:cubicBezTo>
                    <a:pt x="738" y="613"/>
                    <a:pt x="736" y="614"/>
                    <a:pt x="736" y="614"/>
                  </a:cubicBezTo>
                  <a:cubicBezTo>
                    <a:pt x="736" y="615"/>
                    <a:pt x="737" y="616"/>
                    <a:pt x="736" y="617"/>
                  </a:cubicBezTo>
                  <a:cubicBezTo>
                    <a:pt x="736" y="618"/>
                    <a:pt x="732" y="619"/>
                    <a:pt x="733" y="624"/>
                  </a:cubicBezTo>
                  <a:cubicBezTo>
                    <a:pt x="730" y="625"/>
                    <a:pt x="729" y="627"/>
                    <a:pt x="726" y="628"/>
                  </a:cubicBezTo>
                  <a:cubicBezTo>
                    <a:pt x="726" y="629"/>
                    <a:pt x="727" y="632"/>
                    <a:pt x="726" y="633"/>
                  </a:cubicBezTo>
                  <a:cubicBezTo>
                    <a:pt x="726" y="633"/>
                    <a:pt x="724" y="632"/>
                    <a:pt x="724" y="633"/>
                  </a:cubicBezTo>
                  <a:cubicBezTo>
                    <a:pt x="723" y="633"/>
                    <a:pt x="724" y="635"/>
                    <a:pt x="724" y="635"/>
                  </a:cubicBezTo>
                  <a:cubicBezTo>
                    <a:pt x="722" y="636"/>
                    <a:pt x="718" y="635"/>
                    <a:pt x="718" y="638"/>
                  </a:cubicBezTo>
                  <a:cubicBezTo>
                    <a:pt x="718" y="640"/>
                    <a:pt x="715" y="639"/>
                    <a:pt x="712" y="641"/>
                  </a:cubicBezTo>
                  <a:cubicBezTo>
                    <a:pt x="712" y="641"/>
                    <a:pt x="710" y="644"/>
                    <a:pt x="710" y="644"/>
                  </a:cubicBezTo>
                  <a:cubicBezTo>
                    <a:pt x="709" y="644"/>
                    <a:pt x="708" y="642"/>
                    <a:pt x="707" y="642"/>
                  </a:cubicBezTo>
                  <a:cubicBezTo>
                    <a:pt x="707" y="642"/>
                    <a:pt x="706" y="644"/>
                    <a:pt x="705" y="644"/>
                  </a:cubicBezTo>
                  <a:cubicBezTo>
                    <a:pt x="703" y="644"/>
                    <a:pt x="703" y="644"/>
                    <a:pt x="703" y="647"/>
                  </a:cubicBezTo>
                  <a:cubicBezTo>
                    <a:pt x="697" y="644"/>
                    <a:pt x="694" y="650"/>
                    <a:pt x="691" y="652"/>
                  </a:cubicBezTo>
                  <a:cubicBezTo>
                    <a:pt x="691" y="653"/>
                    <a:pt x="689" y="652"/>
                    <a:pt x="689" y="652"/>
                  </a:cubicBezTo>
                  <a:cubicBezTo>
                    <a:pt x="688" y="653"/>
                    <a:pt x="686" y="654"/>
                    <a:pt x="686" y="655"/>
                  </a:cubicBezTo>
                  <a:cubicBezTo>
                    <a:pt x="685" y="656"/>
                    <a:pt x="683" y="657"/>
                    <a:pt x="683" y="658"/>
                  </a:cubicBezTo>
                  <a:cubicBezTo>
                    <a:pt x="683" y="658"/>
                    <a:pt x="686" y="662"/>
                    <a:pt x="681" y="661"/>
                  </a:cubicBezTo>
                  <a:cubicBezTo>
                    <a:pt x="683" y="667"/>
                    <a:pt x="679" y="670"/>
                    <a:pt x="680" y="676"/>
                  </a:cubicBezTo>
                  <a:cubicBezTo>
                    <a:pt x="676" y="675"/>
                    <a:pt x="678" y="679"/>
                    <a:pt x="677" y="680"/>
                  </a:cubicBezTo>
                  <a:cubicBezTo>
                    <a:pt x="677" y="681"/>
                    <a:pt x="675" y="680"/>
                    <a:pt x="674" y="680"/>
                  </a:cubicBezTo>
                  <a:cubicBezTo>
                    <a:pt x="674" y="681"/>
                    <a:pt x="677" y="683"/>
                    <a:pt x="674" y="683"/>
                  </a:cubicBezTo>
                  <a:cubicBezTo>
                    <a:pt x="672" y="683"/>
                    <a:pt x="673" y="688"/>
                    <a:pt x="669" y="689"/>
                  </a:cubicBezTo>
                  <a:cubicBezTo>
                    <a:pt x="668" y="689"/>
                    <a:pt x="666" y="691"/>
                    <a:pt x="666" y="691"/>
                  </a:cubicBezTo>
                  <a:cubicBezTo>
                    <a:pt x="664" y="693"/>
                    <a:pt x="662" y="698"/>
                    <a:pt x="659" y="700"/>
                  </a:cubicBezTo>
                  <a:cubicBezTo>
                    <a:pt x="659" y="702"/>
                    <a:pt x="659" y="704"/>
                    <a:pt x="659" y="705"/>
                  </a:cubicBezTo>
                  <a:cubicBezTo>
                    <a:pt x="657" y="707"/>
                    <a:pt x="655" y="708"/>
                    <a:pt x="655" y="711"/>
                  </a:cubicBezTo>
                  <a:cubicBezTo>
                    <a:pt x="652" y="711"/>
                    <a:pt x="650" y="711"/>
                    <a:pt x="648" y="711"/>
                  </a:cubicBezTo>
                  <a:cubicBezTo>
                    <a:pt x="648" y="712"/>
                    <a:pt x="650" y="712"/>
                    <a:pt x="651" y="712"/>
                  </a:cubicBezTo>
                  <a:cubicBezTo>
                    <a:pt x="650" y="714"/>
                    <a:pt x="648" y="714"/>
                    <a:pt x="646" y="714"/>
                  </a:cubicBezTo>
                  <a:cubicBezTo>
                    <a:pt x="645" y="715"/>
                    <a:pt x="644" y="717"/>
                    <a:pt x="644" y="719"/>
                  </a:cubicBezTo>
                  <a:cubicBezTo>
                    <a:pt x="642" y="718"/>
                    <a:pt x="641" y="718"/>
                    <a:pt x="641" y="721"/>
                  </a:cubicBezTo>
                  <a:cubicBezTo>
                    <a:pt x="639" y="721"/>
                    <a:pt x="640" y="719"/>
                    <a:pt x="639" y="718"/>
                  </a:cubicBezTo>
                  <a:cubicBezTo>
                    <a:pt x="637" y="718"/>
                    <a:pt x="635" y="718"/>
                    <a:pt x="635" y="717"/>
                  </a:cubicBezTo>
                  <a:cubicBezTo>
                    <a:pt x="634" y="718"/>
                    <a:pt x="634" y="720"/>
                    <a:pt x="631" y="719"/>
                  </a:cubicBezTo>
                  <a:cubicBezTo>
                    <a:pt x="631" y="723"/>
                    <a:pt x="634" y="724"/>
                    <a:pt x="634" y="727"/>
                  </a:cubicBezTo>
                  <a:cubicBezTo>
                    <a:pt x="634" y="730"/>
                    <a:pt x="629" y="733"/>
                    <a:pt x="632" y="735"/>
                  </a:cubicBezTo>
                  <a:cubicBezTo>
                    <a:pt x="632" y="738"/>
                    <a:pt x="625" y="735"/>
                    <a:pt x="624" y="738"/>
                  </a:cubicBezTo>
                  <a:cubicBezTo>
                    <a:pt x="622" y="737"/>
                    <a:pt x="623" y="740"/>
                    <a:pt x="623" y="741"/>
                  </a:cubicBezTo>
                  <a:cubicBezTo>
                    <a:pt x="621" y="742"/>
                    <a:pt x="616" y="740"/>
                    <a:pt x="617" y="745"/>
                  </a:cubicBezTo>
                  <a:cubicBezTo>
                    <a:pt x="614" y="742"/>
                    <a:pt x="604" y="742"/>
                    <a:pt x="603" y="746"/>
                  </a:cubicBezTo>
                  <a:cubicBezTo>
                    <a:pt x="603" y="748"/>
                    <a:pt x="604" y="747"/>
                    <a:pt x="604" y="746"/>
                  </a:cubicBezTo>
                  <a:cubicBezTo>
                    <a:pt x="608" y="746"/>
                    <a:pt x="604" y="750"/>
                    <a:pt x="602" y="749"/>
                  </a:cubicBezTo>
                  <a:cubicBezTo>
                    <a:pt x="602" y="752"/>
                    <a:pt x="597" y="757"/>
                    <a:pt x="600" y="757"/>
                  </a:cubicBezTo>
                  <a:cubicBezTo>
                    <a:pt x="600" y="758"/>
                    <a:pt x="598" y="759"/>
                    <a:pt x="597" y="759"/>
                  </a:cubicBezTo>
                  <a:cubicBezTo>
                    <a:pt x="597" y="759"/>
                    <a:pt x="595" y="757"/>
                    <a:pt x="596" y="757"/>
                  </a:cubicBezTo>
                  <a:cubicBezTo>
                    <a:pt x="595" y="757"/>
                    <a:pt x="591" y="761"/>
                    <a:pt x="592" y="756"/>
                  </a:cubicBezTo>
                  <a:cubicBezTo>
                    <a:pt x="590" y="757"/>
                    <a:pt x="590" y="760"/>
                    <a:pt x="589" y="757"/>
                  </a:cubicBezTo>
                  <a:cubicBezTo>
                    <a:pt x="587" y="758"/>
                    <a:pt x="590" y="766"/>
                    <a:pt x="590" y="769"/>
                  </a:cubicBezTo>
                  <a:cubicBezTo>
                    <a:pt x="591" y="772"/>
                    <a:pt x="588" y="771"/>
                    <a:pt x="588" y="774"/>
                  </a:cubicBezTo>
                  <a:cubicBezTo>
                    <a:pt x="587" y="776"/>
                    <a:pt x="588" y="779"/>
                    <a:pt x="583" y="778"/>
                  </a:cubicBezTo>
                  <a:cubicBezTo>
                    <a:pt x="583" y="780"/>
                    <a:pt x="586" y="781"/>
                    <a:pt x="586" y="781"/>
                  </a:cubicBezTo>
                  <a:cubicBezTo>
                    <a:pt x="586" y="783"/>
                    <a:pt x="584" y="781"/>
                    <a:pt x="583" y="781"/>
                  </a:cubicBezTo>
                  <a:cubicBezTo>
                    <a:pt x="582" y="782"/>
                    <a:pt x="582" y="786"/>
                    <a:pt x="583" y="785"/>
                  </a:cubicBezTo>
                  <a:cubicBezTo>
                    <a:pt x="583" y="787"/>
                    <a:pt x="582" y="785"/>
                    <a:pt x="580" y="785"/>
                  </a:cubicBezTo>
                  <a:cubicBezTo>
                    <a:pt x="581" y="785"/>
                    <a:pt x="580" y="788"/>
                    <a:pt x="579" y="787"/>
                  </a:cubicBezTo>
                  <a:cubicBezTo>
                    <a:pt x="577" y="784"/>
                    <a:pt x="580" y="787"/>
                    <a:pt x="578" y="790"/>
                  </a:cubicBezTo>
                  <a:cubicBezTo>
                    <a:pt x="575" y="792"/>
                    <a:pt x="575" y="789"/>
                    <a:pt x="572" y="791"/>
                  </a:cubicBezTo>
                  <a:cubicBezTo>
                    <a:pt x="570" y="795"/>
                    <a:pt x="579" y="794"/>
                    <a:pt x="573" y="797"/>
                  </a:cubicBezTo>
                  <a:cubicBezTo>
                    <a:pt x="574" y="798"/>
                    <a:pt x="576" y="798"/>
                    <a:pt x="578" y="798"/>
                  </a:cubicBezTo>
                  <a:cubicBezTo>
                    <a:pt x="577" y="801"/>
                    <a:pt x="578" y="802"/>
                    <a:pt x="580" y="802"/>
                  </a:cubicBezTo>
                  <a:cubicBezTo>
                    <a:pt x="583" y="806"/>
                    <a:pt x="578" y="807"/>
                    <a:pt x="578" y="808"/>
                  </a:cubicBezTo>
                  <a:cubicBezTo>
                    <a:pt x="578" y="809"/>
                    <a:pt x="579" y="810"/>
                    <a:pt x="579" y="809"/>
                  </a:cubicBezTo>
                  <a:cubicBezTo>
                    <a:pt x="578" y="811"/>
                    <a:pt x="579" y="809"/>
                    <a:pt x="578" y="809"/>
                  </a:cubicBezTo>
                  <a:cubicBezTo>
                    <a:pt x="576" y="809"/>
                    <a:pt x="576" y="812"/>
                    <a:pt x="572" y="812"/>
                  </a:cubicBezTo>
                  <a:cubicBezTo>
                    <a:pt x="574" y="815"/>
                    <a:pt x="573" y="815"/>
                    <a:pt x="569" y="815"/>
                  </a:cubicBezTo>
                  <a:cubicBezTo>
                    <a:pt x="570" y="819"/>
                    <a:pt x="567" y="819"/>
                    <a:pt x="568" y="822"/>
                  </a:cubicBezTo>
                  <a:cubicBezTo>
                    <a:pt x="563" y="823"/>
                    <a:pt x="569" y="828"/>
                    <a:pt x="564" y="825"/>
                  </a:cubicBezTo>
                  <a:cubicBezTo>
                    <a:pt x="564" y="828"/>
                    <a:pt x="563" y="831"/>
                    <a:pt x="564" y="835"/>
                  </a:cubicBezTo>
                  <a:cubicBezTo>
                    <a:pt x="564" y="835"/>
                    <a:pt x="565" y="836"/>
                    <a:pt x="565" y="836"/>
                  </a:cubicBezTo>
                  <a:cubicBezTo>
                    <a:pt x="565" y="838"/>
                    <a:pt x="562" y="839"/>
                    <a:pt x="565" y="842"/>
                  </a:cubicBezTo>
                  <a:cubicBezTo>
                    <a:pt x="567" y="843"/>
                    <a:pt x="565" y="845"/>
                    <a:pt x="566" y="849"/>
                  </a:cubicBezTo>
                  <a:cubicBezTo>
                    <a:pt x="568" y="851"/>
                    <a:pt x="571" y="852"/>
                    <a:pt x="572" y="856"/>
                  </a:cubicBezTo>
                  <a:cubicBezTo>
                    <a:pt x="576" y="858"/>
                    <a:pt x="578" y="853"/>
                    <a:pt x="580" y="857"/>
                  </a:cubicBezTo>
                  <a:cubicBezTo>
                    <a:pt x="582" y="862"/>
                    <a:pt x="576" y="859"/>
                    <a:pt x="573" y="860"/>
                  </a:cubicBezTo>
                  <a:cubicBezTo>
                    <a:pt x="568" y="861"/>
                    <a:pt x="561" y="864"/>
                    <a:pt x="557" y="863"/>
                  </a:cubicBezTo>
                  <a:cubicBezTo>
                    <a:pt x="556" y="863"/>
                    <a:pt x="557" y="860"/>
                    <a:pt x="557" y="860"/>
                  </a:cubicBezTo>
                  <a:cubicBezTo>
                    <a:pt x="550" y="861"/>
                    <a:pt x="549" y="857"/>
                    <a:pt x="544" y="857"/>
                  </a:cubicBezTo>
                  <a:cubicBezTo>
                    <a:pt x="544" y="856"/>
                    <a:pt x="544" y="854"/>
                    <a:pt x="544" y="853"/>
                  </a:cubicBezTo>
                  <a:cubicBezTo>
                    <a:pt x="543" y="849"/>
                    <a:pt x="539" y="852"/>
                    <a:pt x="538" y="849"/>
                  </a:cubicBezTo>
                  <a:cubicBezTo>
                    <a:pt x="538" y="847"/>
                    <a:pt x="537" y="847"/>
                    <a:pt x="537" y="846"/>
                  </a:cubicBezTo>
                  <a:cubicBezTo>
                    <a:pt x="537" y="845"/>
                    <a:pt x="536" y="844"/>
                    <a:pt x="536" y="844"/>
                  </a:cubicBezTo>
                  <a:cubicBezTo>
                    <a:pt x="536" y="843"/>
                    <a:pt x="539" y="840"/>
                    <a:pt x="536" y="840"/>
                  </a:cubicBezTo>
                  <a:cubicBezTo>
                    <a:pt x="534" y="840"/>
                    <a:pt x="536" y="839"/>
                    <a:pt x="536" y="837"/>
                  </a:cubicBezTo>
                  <a:cubicBezTo>
                    <a:pt x="535" y="836"/>
                    <a:pt x="533" y="836"/>
                    <a:pt x="533" y="835"/>
                  </a:cubicBezTo>
                  <a:cubicBezTo>
                    <a:pt x="532" y="834"/>
                    <a:pt x="535" y="833"/>
                    <a:pt x="534" y="832"/>
                  </a:cubicBezTo>
                  <a:cubicBezTo>
                    <a:pt x="534" y="832"/>
                    <a:pt x="533" y="831"/>
                    <a:pt x="533" y="830"/>
                  </a:cubicBezTo>
                  <a:cubicBezTo>
                    <a:pt x="532" y="829"/>
                    <a:pt x="531" y="827"/>
                    <a:pt x="530" y="826"/>
                  </a:cubicBezTo>
                  <a:cubicBezTo>
                    <a:pt x="529" y="824"/>
                    <a:pt x="532" y="823"/>
                    <a:pt x="531" y="822"/>
                  </a:cubicBezTo>
                  <a:cubicBezTo>
                    <a:pt x="531" y="821"/>
                    <a:pt x="529" y="820"/>
                    <a:pt x="529" y="820"/>
                  </a:cubicBezTo>
                  <a:cubicBezTo>
                    <a:pt x="529" y="819"/>
                    <a:pt x="534" y="818"/>
                    <a:pt x="530" y="816"/>
                  </a:cubicBezTo>
                  <a:cubicBezTo>
                    <a:pt x="530" y="815"/>
                    <a:pt x="532" y="815"/>
                    <a:pt x="533" y="815"/>
                  </a:cubicBezTo>
                  <a:cubicBezTo>
                    <a:pt x="533" y="812"/>
                    <a:pt x="533" y="808"/>
                    <a:pt x="533" y="805"/>
                  </a:cubicBezTo>
                  <a:cubicBezTo>
                    <a:pt x="532" y="804"/>
                    <a:pt x="530" y="803"/>
                    <a:pt x="529" y="802"/>
                  </a:cubicBezTo>
                  <a:cubicBezTo>
                    <a:pt x="530" y="798"/>
                    <a:pt x="534" y="794"/>
                    <a:pt x="531" y="790"/>
                  </a:cubicBezTo>
                  <a:cubicBezTo>
                    <a:pt x="535" y="791"/>
                    <a:pt x="535" y="788"/>
                    <a:pt x="538" y="788"/>
                  </a:cubicBezTo>
                  <a:cubicBezTo>
                    <a:pt x="538" y="784"/>
                    <a:pt x="538" y="780"/>
                    <a:pt x="538" y="776"/>
                  </a:cubicBezTo>
                  <a:cubicBezTo>
                    <a:pt x="545" y="776"/>
                    <a:pt x="542" y="767"/>
                    <a:pt x="545" y="763"/>
                  </a:cubicBezTo>
                  <a:cubicBezTo>
                    <a:pt x="544" y="764"/>
                    <a:pt x="543" y="765"/>
                    <a:pt x="543" y="763"/>
                  </a:cubicBezTo>
                  <a:cubicBezTo>
                    <a:pt x="540" y="764"/>
                    <a:pt x="538" y="767"/>
                    <a:pt x="538" y="771"/>
                  </a:cubicBezTo>
                  <a:cubicBezTo>
                    <a:pt x="536" y="770"/>
                    <a:pt x="534" y="769"/>
                    <a:pt x="534" y="766"/>
                  </a:cubicBezTo>
                  <a:cubicBezTo>
                    <a:pt x="532" y="764"/>
                    <a:pt x="538" y="761"/>
                    <a:pt x="537" y="760"/>
                  </a:cubicBezTo>
                  <a:cubicBezTo>
                    <a:pt x="534" y="758"/>
                    <a:pt x="537" y="761"/>
                    <a:pt x="540" y="759"/>
                  </a:cubicBezTo>
                  <a:cubicBezTo>
                    <a:pt x="541" y="752"/>
                    <a:pt x="537" y="745"/>
                    <a:pt x="538" y="739"/>
                  </a:cubicBezTo>
                  <a:cubicBezTo>
                    <a:pt x="538" y="739"/>
                    <a:pt x="541" y="739"/>
                    <a:pt x="541" y="739"/>
                  </a:cubicBezTo>
                  <a:cubicBezTo>
                    <a:pt x="540" y="732"/>
                    <a:pt x="541" y="732"/>
                    <a:pt x="541" y="724"/>
                  </a:cubicBezTo>
                  <a:cubicBezTo>
                    <a:pt x="544" y="720"/>
                    <a:pt x="549" y="715"/>
                    <a:pt x="547" y="710"/>
                  </a:cubicBezTo>
                  <a:cubicBezTo>
                    <a:pt x="552" y="716"/>
                    <a:pt x="547" y="700"/>
                    <a:pt x="552" y="705"/>
                  </a:cubicBezTo>
                  <a:cubicBezTo>
                    <a:pt x="552" y="703"/>
                    <a:pt x="552" y="699"/>
                    <a:pt x="551" y="696"/>
                  </a:cubicBezTo>
                  <a:cubicBezTo>
                    <a:pt x="550" y="694"/>
                    <a:pt x="548" y="692"/>
                    <a:pt x="548" y="690"/>
                  </a:cubicBezTo>
                  <a:cubicBezTo>
                    <a:pt x="548" y="688"/>
                    <a:pt x="549" y="688"/>
                    <a:pt x="550" y="686"/>
                  </a:cubicBezTo>
                  <a:cubicBezTo>
                    <a:pt x="550" y="683"/>
                    <a:pt x="549" y="678"/>
                    <a:pt x="552" y="682"/>
                  </a:cubicBezTo>
                  <a:cubicBezTo>
                    <a:pt x="552" y="678"/>
                    <a:pt x="552" y="674"/>
                    <a:pt x="554" y="670"/>
                  </a:cubicBezTo>
                  <a:cubicBezTo>
                    <a:pt x="555" y="668"/>
                    <a:pt x="554" y="669"/>
                    <a:pt x="554" y="666"/>
                  </a:cubicBezTo>
                  <a:cubicBezTo>
                    <a:pt x="554" y="665"/>
                    <a:pt x="557" y="661"/>
                    <a:pt x="555" y="659"/>
                  </a:cubicBezTo>
                  <a:cubicBezTo>
                    <a:pt x="554" y="658"/>
                    <a:pt x="555" y="658"/>
                    <a:pt x="555" y="655"/>
                  </a:cubicBezTo>
                  <a:cubicBezTo>
                    <a:pt x="555" y="653"/>
                    <a:pt x="555" y="651"/>
                    <a:pt x="555" y="649"/>
                  </a:cubicBezTo>
                  <a:cubicBezTo>
                    <a:pt x="555" y="647"/>
                    <a:pt x="556" y="647"/>
                    <a:pt x="557" y="645"/>
                  </a:cubicBezTo>
                  <a:cubicBezTo>
                    <a:pt x="557" y="640"/>
                    <a:pt x="556" y="635"/>
                    <a:pt x="557" y="630"/>
                  </a:cubicBezTo>
                  <a:cubicBezTo>
                    <a:pt x="557" y="628"/>
                    <a:pt x="558" y="627"/>
                    <a:pt x="558" y="626"/>
                  </a:cubicBezTo>
                  <a:cubicBezTo>
                    <a:pt x="558" y="621"/>
                    <a:pt x="553" y="617"/>
                    <a:pt x="554" y="613"/>
                  </a:cubicBezTo>
                  <a:cubicBezTo>
                    <a:pt x="553" y="611"/>
                    <a:pt x="552" y="613"/>
                    <a:pt x="550" y="613"/>
                  </a:cubicBezTo>
                  <a:cubicBezTo>
                    <a:pt x="548" y="610"/>
                    <a:pt x="543" y="606"/>
                    <a:pt x="540" y="606"/>
                  </a:cubicBezTo>
                  <a:cubicBezTo>
                    <a:pt x="539" y="606"/>
                    <a:pt x="538" y="602"/>
                    <a:pt x="537" y="603"/>
                  </a:cubicBezTo>
                  <a:cubicBezTo>
                    <a:pt x="535" y="605"/>
                    <a:pt x="537" y="603"/>
                    <a:pt x="536" y="602"/>
                  </a:cubicBezTo>
                  <a:cubicBezTo>
                    <a:pt x="534" y="600"/>
                    <a:pt x="529" y="603"/>
                    <a:pt x="533" y="599"/>
                  </a:cubicBezTo>
                  <a:cubicBezTo>
                    <a:pt x="533" y="596"/>
                    <a:pt x="529" y="598"/>
                    <a:pt x="527" y="597"/>
                  </a:cubicBezTo>
                  <a:cubicBezTo>
                    <a:pt x="527" y="597"/>
                    <a:pt x="528" y="595"/>
                    <a:pt x="527" y="595"/>
                  </a:cubicBezTo>
                  <a:cubicBezTo>
                    <a:pt x="527" y="594"/>
                    <a:pt x="525" y="594"/>
                    <a:pt x="524" y="593"/>
                  </a:cubicBezTo>
                  <a:cubicBezTo>
                    <a:pt x="523" y="592"/>
                    <a:pt x="521" y="588"/>
                    <a:pt x="520" y="583"/>
                  </a:cubicBezTo>
                  <a:cubicBezTo>
                    <a:pt x="520" y="582"/>
                    <a:pt x="518" y="583"/>
                    <a:pt x="517" y="582"/>
                  </a:cubicBezTo>
                  <a:cubicBezTo>
                    <a:pt x="516" y="581"/>
                    <a:pt x="517" y="575"/>
                    <a:pt x="515" y="575"/>
                  </a:cubicBezTo>
                  <a:cubicBezTo>
                    <a:pt x="512" y="575"/>
                    <a:pt x="511" y="567"/>
                    <a:pt x="509" y="564"/>
                  </a:cubicBezTo>
                  <a:cubicBezTo>
                    <a:pt x="507" y="562"/>
                    <a:pt x="505" y="559"/>
                    <a:pt x="503" y="555"/>
                  </a:cubicBezTo>
                  <a:cubicBezTo>
                    <a:pt x="503" y="554"/>
                    <a:pt x="501" y="554"/>
                    <a:pt x="501" y="553"/>
                  </a:cubicBezTo>
                  <a:cubicBezTo>
                    <a:pt x="500" y="552"/>
                    <a:pt x="501" y="550"/>
                    <a:pt x="501" y="550"/>
                  </a:cubicBezTo>
                  <a:cubicBezTo>
                    <a:pt x="500" y="548"/>
                    <a:pt x="499" y="549"/>
                    <a:pt x="498" y="548"/>
                  </a:cubicBezTo>
                  <a:cubicBezTo>
                    <a:pt x="498" y="548"/>
                    <a:pt x="496" y="538"/>
                    <a:pt x="495" y="546"/>
                  </a:cubicBezTo>
                  <a:cubicBezTo>
                    <a:pt x="492" y="544"/>
                    <a:pt x="494" y="537"/>
                    <a:pt x="493" y="533"/>
                  </a:cubicBezTo>
                  <a:cubicBezTo>
                    <a:pt x="497" y="533"/>
                    <a:pt x="497" y="529"/>
                    <a:pt x="499" y="527"/>
                  </a:cubicBezTo>
                  <a:cubicBezTo>
                    <a:pt x="500" y="524"/>
                    <a:pt x="496" y="525"/>
                    <a:pt x="495" y="523"/>
                  </a:cubicBezTo>
                  <a:cubicBezTo>
                    <a:pt x="495" y="519"/>
                    <a:pt x="497" y="517"/>
                    <a:pt x="496" y="512"/>
                  </a:cubicBezTo>
                  <a:cubicBezTo>
                    <a:pt x="497" y="511"/>
                    <a:pt x="499" y="510"/>
                    <a:pt x="501" y="510"/>
                  </a:cubicBezTo>
                  <a:cubicBezTo>
                    <a:pt x="501" y="509"/>
                    <a:pt x="500" y="507"/>
                    <a:pt x="501" y="506"/>
                  </a:cubicBezTo>
                  <a:cubicBezTo>
                    <a:pt x="501" y="506"/>
                    <a:pt x="503" y="507"/>
                    <a:pt x="503" y="506"/>
                  </a:cubicBezTo>
                  <a:cubicBezTo>
                    <a:pt x="504" y="506"/>
                    <a:pt x="503" y="505"/>
                    <a:pt x="503" y="505"/>
                  </a:cubicBezTo>
                  <a:cubicBezTo>
                    <a:pt x="504" y="505"/>
                    <a:pt x="507" y="502"/>
                    <a:pt x="506" y="502"/>
                  </a:cubicBezTo>
                  <a:cubicBezTo>
                    <a:pt x="506" y="502"/>
                    <a:pt x="505" y="502"/>
                    <a:pt x="505" y="502"/>
                  </a:cubicBezTo>
                  <a:cubicBezTo>
                    <a:pt x="505" y="502"/>
                    <a:pt x="505" y="500"/>
                    <a:pt x="506" y="501"/>
                  </a:cubicBezTo>
                  <a:cubicBezTo>
                    <a:pt x="509" y="504"/>
                    <a:pt x="507" y="498"/>
                    <a:pt x="510" y="498"/>
                  </a:cubicBezTo>
                  <a:cubicBezTo>
                    <a:pt x="513" y="498"/>
                    <a:pt x="511" y="495"/>
                    <a:pt x="513" y="492"/>
                  </a:cubicBezTo>
                  <a:cubicBezTo>
                    <a:pt x="513" y="493"/>
                    <a:pt x="520" y="487"/>
                    <a:pt x="516" y="484"/>
                  </a:cubicBezTo>
                  <a:cubicBezTo>
                    <a:pt x="514" y="482"/>
                    <a:pt x="516" y="483"/>
                    <a:pt x="516" y="481"/>
                  </a:cubicBezTo>
                  <a:cubicBezTo>
                    <a:pt x="516" y="478"/>
                    <a:pt x="513" y="468"/>
                    <a:pt x="515" y="464"/>
                  </a:cubicBezTo>
                  <a:cubicBezTo>
                    <a:pt x="508" y="465"/>
                    <a:pt x="508" y="460"/>
                    <a:pt x="501" y="461"/>
                  </a:cubicBezTo>
                  <a:cubicBezTo>
                    <a:pt x="498" y="463"/>
                    <a:pt x="501" y="463"/>
                    <a:pt x="499" y="467"/>
                  </a:cubicBezTo>
                  <a:cubicBezTo>
                    <a:pt x="492" y="467"/>
                    <a:pt x="489" y="463"/>
                    <a:pt x="482" y="463"/>
                  </a:cubicBezTo>
                  <a:cubicBezTo>
                    <a:pt x="482" y="460"/>
                    <a:pt x="478" y="461"/>
                    <a:pt x="479" y="457"/>
                  </a:cubicBezTo>
                  <a:cubicBezTo>
                    <a:pt x="478" y="456"/>
                    <a:pt x="475" y="457"/>
                    <a:pt x="474" y="456"/>
                  </a:cubicBezTo>
                  <a:cubicBezTo>
                    <a:pt x="473" y="455"/>
                    <a:pt x="474" y="453"/>
                    <a:pt x="474" y="453"/>
                  </a:cubicBezTo>
                  <a:cubicBezTo>
                    <a:pt x="473" y="453"/>
                    <a:pt x="471" y="453"/>
                    <a:pt x="471" y="453"/>
                  </a:cubicBezTo>
                  <a:cubicBezTo>
                    <a:pt x="470" y="452"/>
                    <a:pt x="471" y="449"/>
                    <a:pt x="468" y="449"/>
                  </a:cubicBezTo>
                  <a:cubicBezTo>
                    <a:pt x="468" y="445"/>
                    <a:pt x="471" y="446"/>
                    <a:pt x="468" y="443"/>
                  </a:cubicBezTo>
                  <a:cubicBezTo>
                    <a:pt x="468" y="442"/>
                    <a:pt x="467" y="442"/>
                    <a:pt x="467" y="443"/>
                  </a:cubicBezTo>
                  <a:cubicBezTo>
                    <a:pt x="465" y="442"/>
                    <a:pt x="464" y="439"/>
                    <a:pt x="460" y="439"/>
                  </a:cubicBezTo>
                  <a:cubicBezTo>
                    <a:pt x="462" y="434"/>
                    <a:pt x="455" y="438"/>
                    <a:pt x="457" y="433"/>
                  </a:cubicBezTo>
                  <a:cubicBezTo>
                    <a:pt x="456" y="433"/>
                    <a:pt x="448" y="433"/>
                    <a:pt x="450" y="433"/>
                  </a:cubicBezTo>
                  <a:cubicBezTo>
                    <a:pt x="448" y="433"/>
                    <a:pt x="450" y="431"/>
                    <a:pt x="449" y="431"/>
                  </a:cubicBezTo>
                  <a:cubicBezTo>
                    <a:pt x="448" y="430"/>
                    <a:pt x="446" y="431"/>
                    <a:pt x="446" y="431"/>
                  </a:cubicBezTo>
                  <a:cubicBezTo>
                    <a:pt x="445" y="430"/>
                    <a:pt x="442" y="428"/>
                    <a:pt x="437" y="429"/>
                  </a:cubicBezTo>
                  <a:cubicBezTo>
                    <a:pt x="439" y="424"/>
                    <a:pt x="434" y="427"/>
                    <a:pt x="432" y="425"/>
                  </a:cubicBezTo>
                  <a:cubicBezTo>
                    <a:pt x="431" y="425"/>
                    <a:pt x="432" y="423"/>
                    <a:pt x="432" y="422"/>
                  </a:cubicBezTo>
                  <a:cubicBezTo>
                    <a:pt x="431" y="422"/>
                    <a:pt x="429" y="423"/>
                    <a:pt x="429" y="422"/>
                  </a:cubicBezTo>
                  <a:cubicBezTo>
                    <a:pt x="429" y="422"/>
                    <a:pt x="429" y="420"/>
                    <a:pt x="429" y="419"/>
                  </a:cubicBezTo>
                  <a:cubicBezTo>
                    <a:pt x="429" y="419"/>
                    <a:pt x="427" y="420"/>
                    <a:pt x="426" y="419"/>
                  </a:cubicBezTo>
                  <a:cubicBezTo>
                    <a:pt x="426" y="419"/>
                    <a:pt x="427" y="417"/>
                    <a:pt x="426" y="416"/>
                  </a:cubicBezTo>
                  <a:cubicBezTo>
                    <a:pt x="425" y="416"/>
                    <a:pt x="425" y="418"/>
                    <a:pt x="425" y="418"/>
                  </a:cubicBezTo>
                  <a:cubicBezTo>
                    <a:pt x="424" y="418"/>
                    <a:pt x="421" y="416"/>
                    <a:pt x="421" y="415"/>
                  </a:cubicBezTo>
                  <a:cubicBezTo>
                    <a:pt x="419" y="417"/>
                    <a:pt x="418" y="415"/>
                    <a:pt x="416" y="415"/>
                  </a:cubicBezTo>
                  <a:cubicBezTo>
                    <a:pt x="414" y="415"/>
                    <a:pt x="412" y="418"/>
                    <a:pt x="409" y="418"/>
                  </a:cubicBezTo>
                  <a:cubicBezTo>
                    <a:pt x="406" y="418"/>
                    <a:pt x="406" y="417"/>
                    <a:pt x="404" y="416"/>
                  </a:cubicBezTo>
                  <a:cubicBezTo>
                    <a:pt x="400" y="416"/>
                    <a:pt x="401" y="419"/>
                    <a:pt x="398" y="416"/>
                  </a:cubicBezTo>
                  <a:cubicBezTo>
                    <a:pt x="396" y="415"/>
                    <a:pt x="395" y="417"/>
                    <a:pt x="391" y="415"/>
                  </a:cubicBezTo>
                  <a:cubicBezTo>
                    <a:pt x="390" y="415"/>
                    <a:pt x="390" y="413"/>
                    <a:pt x="390" y="412"/>
                  </a:cubicBezTo>
                  <a:cubicBezTo>
                    <a:pt x="389" y="412"/>
                    <a:pt x="388" y="412"/>
                    <a:pt x="387" y="412"/>
                  </a:cubicBezTo>
                  <a:cubicBezTo>
                    <a:pt x="385" y="412"/>
                    <a:pt x="379" y="411"/>
                    <a:pt x="383" y="408"/>
                  </a:cubicBezTo>
                  <a:cubicBezTo>
                    <a:pt x="379" y="408"/>
                    <a:pt x="378" y="405"/>
                    <a:pt x="374" y="405"/>
                  </a:cubicBezTo>
                  <a:cubicBezTo>
                    <a:pt x="374" y="404"/>
                    <a:pt x="373" y="403"/>
                    <a:pt x="373" y="401"/>
                  </a:cubicBezTo>
                  <a:cubicBezTo>
                    <a:pt x="367" y="400"/>
                    <a:pt x="365" y="396"/>
                    <a:pt x="359" y="395"/>
                  </a:cubicBezTo>
                  <a:cubicBezTo>
                    <a:pt x="358" y="391"/>
                    <a:pt x="355" y="388"/>
                    <a:pt x="356" y="381"/>
                  </a:cubicBezTo>
                  <a:cubicBezTo>
                    <a:pt x="356" y="376"/>
                    <a:pt x="348" y="379"/>
                    <a:pt x="352" y="373"/>
                  </a:cubicBezTo>
                  <a:cubicBezTo>
                    <a:pt x="350" y="373"/>
                    <a:pt x="349" y="373"/>
                    <a:pt x="349" y="374"/>
                  </a:cubicBezTo>
                  <a:cubicBezTo>
                    <a:pt x="347" y="375"/>
                    <a:pt x="348" y="372"/>
                    <a:pt x="348" y="372"/>
                  </a:cubicBezTo>
                  <a:cubicBezTo>
                    <a:pt x="347" y="370"/>
                    <a:pt x="344" y="370"/>
                    <a:pt x="343" y="367"/>
                  </a:cubicBezTo>
                  <a:cubicBezTo>
                    <a:pt x="343" y="366"/>
                    <a:pt x="341" y="366"/>
                    <a:pt x="339" y="366"/>
                  </a:cubicBezTo>
                  <a:cubicBezTo>
                    <a:pt x="339" y="365"/>
                    <a:pt x="341" y="364"/>
                    <a:pt x="341" y="363"/>
                  </a:cubicBezTo>
                  <a:cubicBezTo>
                    <a:pt x="341" y="363"/>
                    <a:pt x="339" y="360"/>
                    <a:pt x="339" y="360"/>
                  </a:cubicBezTo>
                  <a:cubicBezTo>
                    <a:pt x="339" y="360"/>
                    <a:pt x="337" y="361"/>
                    <a:pt x="336" y="360"/>
                  </a:cubicBezTo>
                  <a:cubicBezTo>
                    <a:pt x="335" y="359"/>
                    <a:pt x="336" y="357"/>
                    <a:pt x="335" y="356"/>
                  </a:cubicBezTo>
                  <a:cubicBezTo>
                    <a:pt x="332" y="353"/>
                    <a:pt x="328" y="352"/>
                    <a:pt x="327" y="346"/>
                  </a:cubicBezTo>
                  <a:cubicBezTo>
                    <a:pt x="324" y="344"/>
                    <a:pt x="324" y="347"/>
                    <a:pt x="321" y="345"/>
                  </a:cubicBezTo>
                  <a:cubicBezTo>
                    <a:pt x="322" y="342"/>
                    <a:pt x="319" y="342"/>
                    <a:pt x="318" y="341"/>
                  </a:cubicBezTo>
                  <a:cubicBezTo>
                    <a:pt x="317" y="338"/>
                    <a:pt x="318" y="334"/>
                    <a:pt x="314" y="334"/>
                  </a:cubicBezTo>
                  <a:cubicBezTo>
                    <a:pt x="315" y="327"/>
                    <a:pt x="311" y="324"/>
                    <a:pt x="307" y="322"/>
                  </a:cubicBezTo>
                  <a:cubicBezTo>
                    <a:pt x="306" y="324"/>
                    <a:pt x="305" y="325"/>
                    <a:pt x="304" y="327"/>
                  </a:cubicBezTo>
                  <a:cubicBezTo>
                    <a:pt x="303" y="330"/>
                    <a:pt x="307" y="331"/>
                    <a:pt x="308" y="332"/>
                  </a:cubicBezTo>
                  <a:cubicBezTo>
                    <a:pt x="309" y="333"/>
                    <a:pt x="308" y="335"/>
                    <a:pt x="308" y="335"/>
                  </a:cubicBezTo>
                  <a:cubicBezTo>
                    <a:pt x="308" y="335"/>
                    <a:pt x="310" y="335"/>
                    <a:pt x="310" y="335"/>
                  </a:cubicBezTo>
                  <a:cubicBezTo>
                    <a:pt x="311" y="337"/>
                    <a:pt x="309" y="341"/>
                    <a:pt x="311" y="341"/>
                  </a:cubicBezTo>
                  <a:cubicBezTo>
                    <a:pt x="313" y="341"/>
                    <a:pt x="312" y="344"/>
                    <a:pt x="314" y="348"/>
                  </a:cubicBezTo>
                  <a:cubicBezTo>
                    <a:pt x="314" y="348"/>
                    <a:pt x="315" y="348"/>
                    <a:pt x="315" y="349"/>
                  </a:cubicBezTo>
                  <a:cubicBezTo>
                    <a:pt x="315" y="352"/>
                    <a:pt x="319" y="351"/>
                    <a:pt x="318" y="356"/>
                  </a:cubicBezTo>
                  <a:cubicBezTo>
                    <a:pt x="318" y="358"/>
                    <a:pt x="321" y="357"/>
                    <a:pt x="322" y="358"/>
                  </a:cubicBezTo>
                  <a:cubicBezTo>
                    <a:pt x="321" y="359"/>
                    <a:pt x="324" y="360"/>
                    <a:pt x="324" y="360"/>
                  </a:cubicBezTo>
                  <a:cubicBezTo>
                    <a:pt x="324" y="362"/>
                    <a:pt x="322" y="363"/>
                    <a:pt x="322" y="363"/>
                  </a:cubicBezTo>
                  <a:cubicBezTo>
                    <a:pt x="323" y="365"/>
                    <a:pt x="327" y="365"/>
                    <a:pt x="325" y="369"/>
                  </a:cubicBezTo>
                  <a:cubicBezTo>
                    <a:pt x="323" y="367"/>
                    <a:pt x="323" y="365"/>
                    <a:pt x="318" y="366"/>
                  </a:cubicBezTo>
                  <a:cubicBezTo>
                    <a:pt x="320" y="360"/>
                    <a:pt x="315" y="362"/>
                    <a:pt x="315" y="358"/>
                  </a:cubicBezTo>
                  <a:cubicBezTo>
                    <a:pt x="315" y="355"/>
                    <a:pt x="313" y="355"/>
                    <a:pt x="311" y="353"/>
                  </a:cubicBezTo>
                  <a:cubicBezTo>
                    <a:pt x="310" y="352"/>
                    <a:pt x="309" y="351"/>
                    <a:pt x="308" y="349"/>
                  </a:cubicBezTo>
                  <a:cubicBezTo>
                    <a:pt x="306" y="349"/>
                    <a:pt x="304" y="348"/>
                    <a:pt x="303" y="346"/>
                  </a:cubicBezTo>
                  <a:cubicBezTo>
                    <a:pt x="303" y="343"/>
                    <a:pt x="304" y="345"/>
                    <a:pt x="306" y="345"/>
                  </a:cubicBezTo>
                  <a:cubicBezTo>
                    <a:pt x="307" y="339"/>
                    <a:pt x="301" y="340"/>
                    <a:pt x="301" y="335"/>
                  </a:cubicBezTo>
                  <a:cubicBezTo>
                    <a:pt x="299" y="334"/>
                    <a:pt x="298" y="332"/>
                    <a:pt x="294" y="332"/>
                  </a:cubicBezTo>
                  <a:cubicBezTo>
                    <a:pt x="295" y="329"/>
                    <a:pt x="297" y="329"/>
                    <a:pt x="294" y="325"/>
                  </a:cubicBezTo>
                  <a:cubicBezTo>
                    <a:pt x="294" y="325"/>
                    <a:pt x="293" y="324"/>
                    <a:pt x="293" y="324"/>
                  </a:cubicBezTo>
                  <a:cubicBezTo>
                    <a:pt x="291" y="321"/>
                    <a:pt x="293" y="316"/>
                    <a:pt x="286" y="317"/>
                  </a:cubicBezTo>
                  <a:cubicBezTo>
                    <a:pt x="287" y="315"/>
                    <a:pt x="287" y="314"/>
                    <a:pt x="286" y="313"/>
                  </a:cubicBezTo>
                  <a:cubicBezTo>
                    <a:pt x="286" y="312"/>
                    <a:pt x="285" y="310"/>
                    <a:pt x="284" y="310"/>
                  </a:cubicBezTo>
                  <a:cubicBezTo>
                    <a:pt x="284" y="310"/>
                    <a:pt x="281" y="310"/>
                    <a:pt x="280" y="310"/>
                  </a:cubicBezTo>
                  <a:cubicBezTo>
                    <a:pt x="279" y="309"/>
                    <a:pt x="283" y="308"/>
                    <a:pt x="283" y="308"/>
                  </a:cubicBezTo>
                  <a:cubicBezTo>
                    <a:pt x="282" y="305"/>
                    <a:pt x="274" y="304"/>
                    <a:pt x="270" y="303"/>
                  </a:cubicBezTo>
                  <a:cubicBezTo>
                    <a:pt x="270" y="302"/>
                    <a:pt x="270" y="301"/>
                    <a:pt x="269" y="300"/>
                  </a:cubicBezTo>
                  <a:cubicBezTo>
                    <a:pt x="268" y="298"/>
                    <a:pt x="267" y="297"/>
                    <a:pt x="266" y="296"/>
                  </a:cubicBezTo>
                  <a:cubicBezTo>
                    <a:pt x="265" y="295"/>
                    <a:pt x="265" y="291"/>
                    <a:pt x="263" y="287"/>
                  </a:cubicBezTo>
                  <a:cubicBezTo>
                    <a:pt x="263" y="287"/>
                    <a:pt x="261" y="287"/>
                    <a:pt x="261" y="286"/>
                  </a:cubicBezTo>
                  <a:cubicBezTo>
                    <a:pt x="260" y="284"/>
                    <a:pt x="261" y="281"/>
                    <a:pt x="258" y="282"/>
                  </a:cubicBezTo>
                  <a:cubicBezTo>
                    <a:pt x="258" y="277"/>
                    <a:pt x="255" y="273"/>
                    <a:pt x="252" y="269"/>
                  </a:cubicBezTo>
                  <a:cubicBezTo>
                    <a:pt x="251" y="268"/>
                    <a:pt x="251" y="264"/>
                    <a:pt x="248" y="265"/>
                  </a:cubicBezTo>
                  <a:cubicBezTo>
                    <a:pt x="250" y="249"/>
                    <a:pt x="248" y="239"/>
                    <a:pt x="248" y="219"/>
                  </a:cubicBezTo>
                  <a:cubicBezTo>
                    <a:pt x="248" y="218"/>
                    <a:pt x="247" y="217"/>
                    <a:pt x="247" y="216"/>
                  </a:cubicBezTo>
                  <a:cubicBezTo>
                    <a:pt x="246" y="215"/>
                    <a:pt x="245" y="214"/>
                    <a:pt x="244" y="213"/>
                  </a:cubicBezTo>
                  <a:cubicBezTo>
                    <a:pt x="243" y="213"/>
                    <a:pt x="243" y="211"/>
                    <a:pt x="241" y="212"/>
                  </a:cubicBezTo>
                  <a:cubicBezTo>
                    <a:pt x="240" y="205"/>
                    <a:pt x="234" y="201"/>
                    <a:pt x="230" y="196"/>
                  </a:cubicBezTo>
                  <a:cubicBezTo>
                    <a:pt x="229" y="196"/>
                    <a:pt x="228" y="195"/>
                    <a:pt x="228" y="193"/>
                  </a:cubicBezTo>
                  <a:cubicBezTo>
                    <a:pt x="229" y="194"/>
                    <a:pt x="232" y="196"/>
                    <a:pt x="233" y="193"/>
                  </a:cubicBezTo>
                  <a:cubicBezTo>
                    <a:pt x="235" y="193"/>
                    <a:pt x="234" y="197"/>
                    <a:pt x="238" y="196"/>
                  </a:cubicBezTo>
                  <a:cubicBezTo>
                    <a:pt x="239" y="197"/>
                    <a:pt x="240" y="199"/>
                    <a:pt x="240" y="202"/>
                  </a:cubicBezTo>
                  <a:cubicBezTo>
                    <a:pt x="247" y="201"/>
                    <a:pt x="248" y="205"/>
                    <a:pt x="252" y="207"/>
                  </a:cubicBezTo>
                  <a:cubicBezTo>
                    <a:pt x="251" y="212"/>
                    <a:pt x="254" y="214"/>
                    <a:pt x="256" y="216"/>
                  </a:cubicBezTo>
                  <a:cubicBezTo>
                    <a:pt x="258" y="216"/>
                    <a:pt x="258" y="213"/>
                    <a:pt x="258" y="212"/>
                  </a:cubicBezTo>
                  <a:cubicBezTo>
                    <a:pt x="258" y="210"/>
                    <a:pt x="255" y="210"/>
                    <a:pt x="255" y="209"/>
                  </a:cubicBezTo>
                  <a:cubicBezTo>
                    <a:pt x="254" y="206"/>
                    <a:pt x="254" y="205"/>
                    <a:pt x="254" y="203"/>
                  </a:cubicBezTo>
                  <a:cubicBezTo>
                    <a:pt x="253" y="203"/>
                    <a:pt x="252" y="202"/>
                    <a:pt x="252" y="202"/>
                  </a:cubicBezTo>
                  <a:cubicBezTo>
                    <a:pt x="252" y="201"/>
                    <a:pt x="253" y="200"/>
                    <a:pt x="254" y="200"/>
                  </a:cubicBezTo>
                  <a:cubicBezTo>
                    <a:pt x="252" y="197"/>
                    <a:pt x="249" y="198"/>
                    <a:pt x="249" y="195"/>
                  </a:cubicBezTo>
                  <a:cubicBezTo>
                    <a:pt x="243" y="196"/>
                    <a:pt x="242" y="190"/>
                    <a:pt x="235" y="191"/>
                  </a:cubicBezTo>
                  <a:cubicBezTo>
                    <a:pt x="237" y="186"/>
                    <a:pt x="231" y="190"/>
                    <a:pt x="233" y="185"/>
                  </a:cubicBezTo>
                  <a:cubicBezTo>
                    <a:pt x="231" y="183"/>
                    <a:pt x="229" y="185"/>
                    <a:pt x="227" y="182"/>
                  </a:cubicBezTo>
                  <a:cubicBezTo>
                    <a:pt x="227" y="181"/>
                    <a:pt x="229" y="181"/>
                    <a:pt x="230" y="181"/>
                  </a:cubicBezTo>
                  <a:cubicBezTo>
                    <a:pt x="232" y="177"/>
                    <a:pt x="225" y="179"/>
                    <a:pt x="226" y="179"/>
                  </a:cubicBezTo>
                  <a:cubicBezTo>
                    <a:pt x="224" y="179"/>
                    <a:pt x="225" y="177"/>
                    <a:pt x="224" y="177"/>
                  </a:cubicBezTo>
                  <a:cubicBezTo>
                    <a:pt x="224" y="176"/>
                    <a:pt x="221" y="177"/>
                    <a:pt x="221" y="177"/>
                  </a:cubicBezTo>
                  <a:cubicBezTo>
                    <a:pt x="221" y="176"/>
                    <a:pt x="223" y="175"/>
                    <a:pt x="223" y="174"/>
                  </a:cubicBezTo>
                  <a:cubicBezTo>
                    <a:pt x="222" y="172"/>
                    <a:pt x="221" y="174"/>
                    <a:pt x="219" y="174"/>
                  </a:cubicBezTo>
                  <a:cubicBezTo>
                    <a:pt x="216" y="172"/>
                    <a:pt x="217" y="168"/>
                    <a:pt x="216" y="167"/>
                  </a:cubicBezTo>
                  <a:cubicBezTo>
                    <a:pt x="215" y="166"/>
                    <a:pt x="214" y="165"/>
                    <a:pt x="212" y="165"/>
                  </a:cubicBezTo>
                  <a:cubicBezTo>
                    <a:pt x="217" y="157"/>
                    <a:pt x="200" y="163"/>
                    <a:pt x="202" y="154"/>
                  </a:cubicBezTo>
                  <a:cubicBezTo>
                    <a:pt x="203" y="154"/>
                    <a:pt x="205" y="154"/>
                    <a:pt x="206" y="154"/>
                  </a:cubicBezTo>
                  <a:cubicBezTo>
                    <a:pt x="206" y="151"/>
                    <a:pt x="200" y="155"/>
                    <a:pt x="202" y="150"/>
                  </a:cubicBezTo>
                  <a:cubicBezTo>
                    <a:pt x="199" y="150"/>
                    <a:pt x="196" y="150"/>
                    <a:pt x="193" y="150"/>
                  </a:cubicBezTo>
                  <a:cubicBezTo>
                    <a:pt x="196" y="148"/>
                    <a:pt x="192" y="146"/>
                    <a:pt x="195" y="146"/>
                  </a:cubicBezTo>
                  <a:cubicBezTo>
                    <a:pt x="195" y="143"/>
                    <a:pt x="191" y="143"/>
                    <a:pt x="192" y="144"/>
                  </a:cubicBezTo>
                  <a:cubicBezTo>
                    <a:pt x="189" y="142"/>
                    <a:pt x="192" y="141"/>
                    <a:pt x="189" y="137"/>
                  </a:cubicBezTo>
                  <a:cubicBezTo>
                    <a:pt x="186" y="137"/>
                    <a:pt x="183" y="137"/>
                    <a:pt x="181" y="137"/>
                  </a:cubicBezTo>
                  <a:cubicBezTo>
                    <a:pt x="181" y="135"/>
                    <a:pt x="183" y="134"/>
                    <a:pt x="183" y="132"/>
                  </a:cubicBezTo>
                  <a:cubicBezTo>
                    <a:pt x="182" y="129"/>
                    <a:pt x="179" y="131"/>
                    <a:pt x="182" y="127"/>
                  </a:cubicBezTo>
                  <a:cubicBezTo>
                    <a:pt x="177" y="128"/>
                    <a:pt x="174" y="130"/>
                    <a:pt x="168" y="129"/>
                  </a:cubicBezTo>
                  <a:cubicBezTo>
                    <a:pt x="168" y="125"/>
                    <a:pt x="165" y="123"/>
                    <a:pt x="161" y="122"/>
                  </a:cubicBezTo>
                  <a:cubicBezTo>
                    <a:pt x="160" y="121"/>
                    <a:pt x="158" y="121"/>
                    <a:pt x="157" y="120"/>
                  </a:cubicBezTo>
                  <a:cubicBezTo>
                    <a:pt x="156" y="120"/>
                    <a:pt x="157" y="118"/>
                    <a:pt x="157" y="118"/>
                  </a:cubicBezTo>
                  <a:cubicBezTo>
                    <a:pt x="156" y="117"/>
                    <a:pt x="153" y="118"/>
                    <a:pt x="154" y="116"/>
                  </a:cubicBezTo>
                  <a:cubicBezTo>
                    <a:pt x="149" y="114"/>
                    <a:pt x="140" y="119"/>
                    <a:pt x="137" y="116"/>
                  </a:cubicBezTo>
                  <a:cubicBezTo>
                    <a:pt x="137" y="116"/>
                    <a:pt x="137" y="115"/>
                    <a:pt x="137" y="115"/>
                  </a:cubicBezTo>
                  <a:cubicBezTo>
                    <a:pt x="136" y="115"/>
                    <a:pt x="134" y="116"/>
                    <a:pt x="134" y="116"/>
                  </a:cubicBezTo>
                  <a:cubicBezTo>
                    <a:pt x="133" y="116"/>
                    <a:pt x="133" y="112"/>
                    <a:pt x="127" y="113"/>
                  </a:cubicBezTo>
                  <a:cubicBezTo>
                    <a:pt x="127" y="110"/>
                    <a:pt x="121" y="111"/>
                    <a:pt x="125" y="108"/>
                  </a:cubicBezTo>
                  <a:cubicBezTo>
                    <a:pt x="123" y="108"/>
                    <a:pt x="123" y="109"/>
                    <a:pt x="122" y="109"/>
                  </a:cubicBezTo>
                  <a:cubicBezTo>
                    <a:pt x="121" y="109"/>
                    <a:pt x="120" y="108"/>
                    <a:pt x="120" y="108"/>
                  </a:cubicBezTo>
                  <a:cubicBezTo>
                    <a:pt x="117" y="108"/>
                    <a:pt x="116" y="111"/>
                    <a:pt x="113" y="109"/>
                  </a:cubicBezTo>
                  <a:cubicBezTo>
                    <a:pt x="110" y="109"/>
                    <a:pt x="113" y="114"/>
                    <a:pt x="112" y="116"/>
                  </a:cubicBezTo>
                  <a:cubicBezTo>
                    <a:pt x="111" y="116"/>
                    <a:pt x="110" y="115"/>
                    <a:pt x="108" y="115"/>
                  </a:cubicBezTo>
                  <a:cubicBezTo>
                    <a:pt x="106" y="115"/>
                    <a:pt x="107" y="117"/>
                    <a:pt x="106" y="118"/>
                  </a:cubicBezTo>
                  <a:cubicBezTo>
                    <a:pt x="105" y="118"/>
                    <a:pt x="100" y="118"/>
                    <a:pt x="98" y="119"/>
                  </a:cubicBezTo>
                  <a:cubicBezTo>
                    <a:pt x="97" y="120"/>
                    <a:pt x="97" y="122"/>
                    <a:pt x="95" y="122"/>
                  </a:cubicBezTo>
                  <a:cubicBezTo>
                    <a:pt x="93" y="122"/>
                    <a:pt x="92" y="120"/>
                    <a:pt x="89" y="120"/>
                  </a:cubicBezTo>
                  <a:cubicBezTo>
                    <a:pt x="92" y="118"/>
                    <a:pt x="95" y="118"/>
                    <a:pt x="94" y="112"/>
                  </a:cubicBezTo>
                  <a:cubicBezTo>
                    <a:pt x="96" y="113"/>
                    <a:pt x="96" y="111"/>
                    <a:pt x="97" y="109"/>
                  </a:cubicBezTo>
                  <a:cubicBezTo>
                    <a:pt x="96" y="108"/>
                    <a:pt x="94" y="108"/>
                    <a:pt x="92" y="108"/>
                  </a:cubicBezTo>
                  <a:cubicBezTo>
                    <a:pt x="90" y="109"/>
                    <a:pt x="91" y="112"/>
                    <a:pt x="88" y="113"/>
                  </a:cubicBezTo>
                  <a:cubicBezTo>
                    <a:pt x="87" y="114"/>
                    <a:pt x="87" y="116"/>
                    <a:pt x="85" y="116"/>
                  </a:cubicBezTo>
                  <a:cubicBezTo>
                    <a:pt x="84" y="116"/>
                    <a:pt x="84" y="120"/>
                    <a:pt x="81" y="119"/>
                  </a:cubicBezTo>
                  <a:cubicBezTo>
                    <a:pt x="82" y="121"/>
                    <a:pt x="80" y="122"/>
                    <a:pt x="78" y="122"/>
                  </a:cubicBezTo>
                  <a:cubicBezTo>
                    <a:pt x="78" y="124"/>
                    <a:pt x="78" y="126"/>
                    <a:pt x="78" y="127"/>
                  </a:cubicBezTo>
                  <a:cubicBezTo>
                    <a:pt x="74" y="129"/>
                    <a:pt x="73" y="133"/>
                    <a:pt x="70" y="136"/>
                  </a:cubicBezTo>
                  <a:cubicBezTo>
                    <a:pt x="69" y="136"/>
                    <a:pt x="68" y="135"/>
                    <a:pt x="67" y="136"/>
                  </a:cubicBezTo>
                  <a:cubicBezTo>
                    <a:pt x="67" y="136"/>
                    <a:pt x="68" y="138"/>
                    <a:pt x="67" y="139"/>
                  </a:cubicBezTo>
                  <a:cubicBezTo>
                    <a:pt x="67" y="139"/>
                    <a:pt x="61" y="139"/>
                    <a:pt x="63" y="140"/>
                  </a:cubicBezTo>
                  <a:cubicBezTo>
                    <a:pt x="65" y="142"/>
                    <a:pt x="59" y="142"/>
                    <a:pt x="57" y="144"/>
                  </a:cubicBezTo>
                  <a:cubicBezTo>
                    <a:pt x="57" y="145"/>
                    <a:pt x="55" y="149"/>
                    <a:pt x="54" y="149"/>
                  </a:cubicBezTo>
                  <a:cubicBezTo>
                    <a:pt x="53" y="147"/>
                    <a:pt x="54" y="148"/>
                    <a:pt x="53" y="150"/>
                  </a:cubicBezTo>
                  <a:cubicBezTo>
                    <a:pt x="51" y="150"/>
                    <a:pt x="49" y="150"/>
                    <a:pt x="47" y="150"/>
                  </a:cubicBezTo>
                  <a:cubicBezTo>
                    <a:pt x="44" y="152"/>
                    <a:pt x="50" y="152"/>
                    <a:pt x="43" y="153"/>
                  </a:cubicBezTo>
                  <a:cubicBezTo>
                    <a:pt x="40" y="153"/>
                    <a:pt x="38" y="153"/>
                    <a:pt x="35" y="154"/>
                  </a:cubicBezTo>
                  <a:cubicBezTo>
                    <a:pt x="33" y="155"/>
                    <a:pt x="32" y="159"/>
                    <a:pt x="29" y="157"/>
                  </a:cubicBezTo>
                  <a:cubicBezTo>
                    <a:pt x="29" y="153"/>
                    <a:pt x="33" y="154"/>
                    <a:pt x="36" y="153"/>
                  </a:cubicBezTo>
                  <a:cubicBezTo>
                    <a:pt x="37" y="152"/>
                    <a:pt x="38" y="153"/>
                    <a:pt x="38" y="151"/>
                  </a:cubicBezTo>
                  <a:cubicBezTo>
                    <a:pt x="38" y="149"/>
                    <a:pt x="41" y="150"/>
                    <a:pt x="43" y="150"/>
                  </a:cubicBezTo>
                  <a:cubicBezTo>
                    <a:pt x="45" y="150"/>
                    <a:pt x="44" y="147"/>
                    <a:pt x="45" y="146"/>
                  </a:cubicBezTo>
                  <a:cubicBezTo>
                    <a:pt x="45" y="145"/>
                    <a:pt x="46" y="148"/>
                    <a:pt x="49" y="144"/>
                  </a:cubicBezTo>
                  <a:cubicBezTo>
                    <a:pt x="49" y="144"/>
                    <a:pt x="50" y="145"/>
                    <a:pt x="50" y="143"/>
                  </a:cubicBezTo>
                  <a:cubicBezTo>
                    <a:pt x="50" y="141"/>
                    <a:pt x="54" y="142"/>
                    <a:pt x="56" y="140"/>
                  </a:cubicBezTo>
                  <a:cubicBezTo>
                    <a:pt x="56" y="138"/>
                    <a:pt x="56" y="135"/>
                    <a:pt x="56" y="133"/>
                  </a:cubicBezTo>
                  <a:cubicBezTo>
                    <a:pt x="60" y="138"/>
                    <a:pt x="56" y="129"/>
                    <a:pt x="61" y="130"/>
                  </a:cubicBezTo>
                  <a:cubicBezTo>
                    <a:pt x="62" y="127"/>
                    <a:pt x="55" y="131"/>
                    <a:pt x="57" y="126"/>
                  </a:cubicBezTo>
                  <a:cubicBezTo>
                    <a:pt x="56" y="129"/>
                    <a:pt x="47" y="125"/>
                    <a:pt x="46" y="129"/>
                  </a:cubicBezTo>
                  <a:cubicBezTo>
                    <a:pt x="44" y="129"/>
                    <a:pt x="45" y="127"/>
                    <a:pt x="45" y="126"/>
                  </a:cubicBezTo>
                  <a:cubicBezTo>
                    <a:pt x="43" y="125"/>
                    <a:pt x="39" y="127"/>
                    <a:pt x="36" y="126"/>
                  </a:cubicBezTo>
                  <a:cubicBezTo>
                    <a:pt x="38" y="123"/>
                    <a:pt x="34" y="124"/>
                    <a:pt x="33" y="123"/>
                  </a:cubicBezTo>
                  <a:cubicBezTo>
                    <a:pt x="33" y="122"/>
                    <a:pt x="35" y="121"/>
                    <a:pt x="35" y="122"/>
                  </a:cubicBezTo>
                  <a:cubicBezTo>
                    <a:pt x="32" y="118"/>
                    <a:pt x="30" y="119"/>
                    <a:pt x="28" y="115"/>
                  </a:cubicBezTo>
                  <a:cubicBezTo>
                    <a:pt x="26" y="117"/>
                    <a:pt x="22" y="116"/>
                    <a:pt x="18" y="116"/>
                  </a:cubicBezTo>
                  <a:cubicBezTo>
                    <a:pt x="18" y="115"/>
                    <a:pt x="18" y="114"/>
                    <a:pt x="19" y="113"/>
                  </a:cubicBezTo>
                  <a:cubicBezTo>
                    <a:pt x="18" y="111"/>
                    <a:pt x="14" y="112"/>
                    <a:pt x="15" y="106"/>
                  </a:cubicBezTo>
                  <a:cubicBezTo>
                    <a:pt x="15" y="105"/>
                    <a:pt x="13" y="103"/>
                    <a:pt x="12" y="105"/>
                  </a:cubicBezTo>
                  <a:cubicBezTo>
                    <a:pt x="9" y="105"/>
                    <a:pt x="12" y="101"/>
                    <a:pt x="12" y="99"/>
                  </a:cubicBezTo>
                  <a:cubicBezTo>
                    <a:pt x="13" y="99"/>
                    <a:pt x="12" y="97"/>
                    <a:pt x="12" y="97"/>
                  </a:cubicBezTo>
                  <a:cubicBezTo>
                    <a:pt x="13" y="96"/>
                    <a:pt x="15" y="97"/>
                    <a:pt x="15" y="97"/>
                  </a:cubicBezTo>
                  <a:cubicBezTo>
                    <a:pt x="16" y="95"/>
                    <a:pt x="15" y="93"/>
                    <a:pt x="17" y="92"/>
                  </a:cubicBezTo>
                  <a:cubicBezTo>
                    <a:pt x="20" y="92"/>
                    <a:pt x="25" y="92"/>
                    <a:pt x="28" y="90"/>
                  </a:cubicBezTo>
                  <a:cubicBezTo>
                    <a:pt x="29" y="89"/>
                    <a:pt x="31" y="89"/>
                    <a:pt x="33" y="88"/>
                  </a:cubicBezTo>
                  <a:cubicBezTo>
                    <a:pt x="36" y="87"/>
                    <a:pt x="31" y="84"/>
                    <a:pt x="39" y="85"/>
                  </a:cubicBezTo>
                  <a:cubicBezTo>
                    <a:pt x="38" y="82"/>
                    <a:pt x="38" y="79"/>
                    <a:pt x="36" y="74"/>
                  </a:cubicBezTo>
                  <a:cubicBezTo>
                    <a:pt x="33" y="71"/>
                    <a:pt x="26" y="79"/>
                    <a:pt x="22" y="76"/>
                  </a:cubicBezTo>
                  <a:cubicBezTo>
                    <a:pt x="20" y="73"/>
                    <a:pt x="22" y="77"/>
                    <a:pt x="17" y="77"/>
                  </a:cubicBezTo>
                  <a:cubicBezTo>
                    <a:pt x="15" y="75"/>
                    <a:pt x="10" y="76"/>
                    <a:pt x="7" y="74"/>
                  </a:cubicBezTo>
                  <a:cubicBezTo>
                    <a:pt x="6" y="74"/>
                    <a:pt x="9" y="72"/>
                    <a:pt x="7" y="71"/>
                  </a:cubicBezTo>
                  <a:cubicBezTo>
                    <a:pt x="4" y="71"/>
                    <a:pt x="1" y="70"/>
                    <a:pt x="1" y="66"/>
                  </a:cubicBezTo>
                  <a:cubicBezTo>
                    <a:pt x="10" y="67"/>
                    <a:pt x="0" y="62"/>
                    <a:pt x="10" y="63"/>
                  </a:cubicBezTo>
                  <a:cubicBezTo>
                    <a:pt x="11" y="63"/>
                    <a:pt x="10" y="62"/>
                    <a:pt x="10" y="62"/>
                  </a:cubicBezTo>
                  <a:cubicBezTo>
                    <a:pt x="10" y="59"/>
                    <a:pt x="12" y="62"/>
                    <a:pt x="12" y="62"/>
                  </a:cubicBezTo>
                  <a:cubicBezTo>
                    <a:pt x="15" y="61"/>
                    <a:pt x="15" y="60"/>
                    <a:pt x="18" y="60"/>
                  </a:cubicBezTo>
                  <a:cubicBezTo>
                    <a:pt x="19" y="60"/>
                    <a:pt x="19" y="63"/>
                    <a:pt x="21" y="63"/>
                  </a:cubicBezTo>
                  <a:cubicBezTo>
                    <a:pt x="24" y="64"/>
                    <a:pt x="27" y="62"/>
                    <a:pt x="31" y="63"/>
                  </a:cubicBezTo>
                  <a:cubicBezTo>
                    <a:pt x="33" y="63"/>
                    <a:pt x="33" y="64"/>
                    <a:pt x="35" y="63"/>
                  </a:cubicBezTo>
                  <a:cubicBezTo>
                    <a:pt x="37" y="62"/>
                    <a:pt x="35" y="62"/>
                    <a:pt x="35" y="60"/>
                  </a:cubicBezTo>
                  <a:cubicBezTo>
                    <a:pt x="36" y="60"/>
                    <a:pt x="37" y="60"/>
                    <a:pt x="38" y="59"/>
                  </a:cubicBezTo>
                  <a:cubicBezTo>
                    <a:pt x="38" y="55"/>
                    <a:pt x="31" y="60"/>
                    <a:pt x="33" y="55"/>
                  </a:cubicBezTo>
                  <a:cubicBezTo>
                    <a:pt x="29" y="54"/>
                    <a:pt x="26" y="52"/>
                    <a:pt x="22" y="52"/>
                  </a:cubicBezTo>
                  <a:cubicBezTo>
                    <a:pt x="24" y="49"/>
                    <a:pt x="24" y="50"/>
                    <a:pt x="21" y="48"/>
                  </a:cubicBezTo>
                  <a:cubicBezTo>
                    <a:pt x="20" y="47"/>
                    <a:pt x="20" y="46"/>
                    <a:pt x="19" y="46"/>
                  </a:cubicBezTo>
                  <a:cubicBezTo>
                    <a:pt x="18" y="45"/>
                    <a:pt x="15" y="46"/>
                    <a:pt x="14" y="45"/>
                  </a:cubicBezTo>
                  <a:cubicBezTo>
                    <a:pt x="14" y="45"/>
                    <a:pt x="17" y="40"/>
                    <a:pt x="14" y="41"/>
                  </a:cubicBezTo>
                  <a:cubicBezTo>
                    <a:pt x="13" y="41"/>
                    <a:pt x="14" y="42"/>
                    <a:pt x="12" y="42"/>
                  </a:cubicBezTo>
                  <a:cubicBezTo>
                    <a:pt x="11" y="42"/>
                    <a:pt x="10" y="40"/>
                    <a:pt x="8" y="41"/>
                  </a:cubicBezTo>
                  <a:cubicBezTo>
                    <a:pt x="11" y="37"/>
                    <a:pt x="17" y="36"/>
                    <a:pt x="22" y="34"/>
                  </a:cubicBezTo>
                  <a:cubicBezTo>
                    <a:pt x="21" y="28"/>
                    <a:pt x="26" y="29"/>
                    <a:pt x="28" y="26"/>
                  </a:cubicBezTo>
                  <a:cubicBezTo>
                    <a:pt x="29" y="25"/>
                    <a:pt x="27" y="22"/>
                    <a:pt x="29" y="21"/>
                  </a:cubicBezTo>
                  <a:cubicBezTo>
                    <a:pt x="33" y="24"/>
                    <a:pt x="33" y="22"/>
                    <a:pt x="39" y="22"/>
                  </a:cubicBezTo>
                  <a:cubicBezTo>
                    <a:pt x="42" y="18"/>
                    <a:pt x="46" y="15"/>
                    <a:pt x="54" y="17"/>
                  </a:cubicBezTo>
                  <a:cubicBezTo>
                    <a:pt x="56" y="17"/>
                    <a:pt x="55" y="14"/>
                    <a:pt x="56" y="14"/>
                  </a:cubicBezTo>
                  <a:cubicBezTo>
                    <a:pt x="58" y="13"/>
                    <a:pt x="64" y="15"/>
                    <a:pt x="64" y="11"/>
                  </a:cubicBezTo>
                  <a:cubicBezTo>
                    <a:pt x="66" y="11"/>
                    <a:pt x="66" y="14"/>
                    <a:pt x="67" y="14"/>
                  </a:cubicBezTo>
                  <a:cubicBezTo>
                    <a:pt x="69" y="15"/>
                    <a:pt x="72" y="13"/>
                    <a:pt x="71" y="17"/>
                  </a:cubicBezTo>
                  <a:cubicBezTo>
                    <a:pt x="77" y="17"/>
                    <a:pt x="83" y="17"/>
                    <a:pt x="89" y="17"/>
                  </a:cubicBezTo>
                  <a:cubicBezTo>
                    <a:pt x="84" y="22"/>
                    <a:pt x="99" y="14"/>
                    <a:pt x="94" y="21"/>
                  </a:cubicBezTo>
                  <a:cubicBezTo>
                    <a:pt x="97" y="21"/>
                    <a:pt x="99" y="21"/>
                    <a:pt x="99" y="18"/>
                  </a:cubicBezTo>
                  <a:cubicBezTo>
                    <a:pt x="102" y="21"/>
                    <a:pt x="108" y="20"/>
                    <a:pt x="112" y="21"/>
                  </a:cubicBezTo>
                  <a:cubicBezTo>
                    <a:pt x="112" y="21"/>
                    <a:pt x="112" y="22"/>
                    <a:pt x="113" y="22"/>
                  </a:cubicBezTo>
                  <a:cubicBezTo>
                    <a:pt x="114" y="22"/>
                    <a:pt x="115" y="23"/>
                    <a:pt x="116" y="24"/>
                  </a:cubicBezTo>
                  <a:cubicBezTo>
                    <a:pt x="120" y="24"/>
                    <a:pt x="121" y="21"/>
                    <a:pt x="123" y="24"/>
                  </a:cubicBezTo>
                  <a:cubicBezTo>
                    <a:pt x="124" y="24"/>
                    <a:pt x="140" y="24"/>
                    <a:pt x="141" y="25"/>
                  </a:cubicBezTo>
                  <a:cubicBezTo>
                    <a:pt x="143" y="26"/>
                    <a:pt x="152" y="27"/>
                    <a:pt x="157" y="28"/>
                  </a:cubicBezTo>
                  <a:cubicBezTo>
                    <a:pt x="158" y="30"/>
                    <a:pt x="161" y="31"/>
                    <a:pt x="161" y="34"/>
                  </a:cubicBezTo>
                  <a:cubicBezTo>
                    <a:pt x="166" y="34"/>
                    <a:pt x="168" y="37"/>
                    <a:pt x="172" y="35"/>
                  </a:cubicBezTo>
                  <a:cubicBezTo>
                    <a:pt x="173" y="39"/>
                    <a:pt x="179" y="37"/>
                    <a:pt x="183" y="38"/>
                  </a:cubicBezTo>
                  <a:cubicBezTo>
                    <a:pt x="183" y="36"/>
                    <a:pt x="182" y="37"/>
                    <a:pt x="181" y="36"/>
                  </a:cubicBezTo>
                  <a:cubicBezTo>
                    <a:pt x="183" y="33"/>
                    <a:pt x="187" y="30"/>
                    <a:pt x="192" y="29"/>
                  </a:cubicBezTo>
                  <a:cubicBezTo>
                    <a:pt x="191" y="32"/>
                    <a:pt x="193" y="32"/>
                    <a:pt x="193" y="31"/>
                  </a:cubicBezTo>
                  <a:cubicBezTo>
                    <a:pt x="195" y="31"/>
                    <a:pt x="194" y="33"/>
                    <a:pt x="196" y="34"/>
                  </a:cubicBezTo>
                  <a:cubicBezTo>
                    <a:pt x="199" y="34"/>
                    <a:pt x="199" y="32"/>
                    <a:pt x="199" y="29"/>
                  </a:cubicBezTo>
                  <a:cubicBezTo>
                    <a:pt x="202" y="29"/>
                    <a:pt x="203" y="30"/>
                    <a:pt x="205" y="31"/>
                  </a:cubicBezTo>
                  <a:cubicBezTo>
                    <a:pt x="206" y="29"/>
                    <a:pt x="204" y="28"/>
                    <a:pt x="207" y="25"/>
                  </a:cubicBezTo>
                  <a:cubicBezTo>
                    <a:pt x="210" y="25"/>
                    <a:pt x="211" y="27"/>
                    <a:pt x="212" y="25"/>
                  </a:cubicBezTo>
                  <a:cubicBezTo>
                    <a:pt x="214" y="26"/>
                    <a:pt x="212" y="28"/>
                    <a:pt x="210" y="28"/>
                  </a:cubicBezTo>
                  <a:cubicBezTo>
                    <a:pt x="212" y="32"/>
                    <a:pt x="221" y="24"/>
                    <a:pt x="224" y="29"/>
                  </a:cubicBezTo>
                  <a:cubicBezTo>
                    <a:pt x="229" y="30"/>
                    <a:pt x="221" y="25"/>
                    <a:pt x="226" y="25"/>
                  </a:cubicBezTo>
                  <a:cubicBezTo>
                    <a:pt x="226" y="23"/>
                    <a:pt x="227" y="22"/>
                    <a:pt x="230" y="22"/>
                  </a:cubicBezTo>
                  <a:cubicBezTo>
                    <a:pt x="230" y="24"/>
                    <a:pt x="230" y="25"/>
                    <a:pt x="230" y="26"/>
                  </a:cubicBezTo>
                  <a:cubicBezTo>
                    <a:pt x="233" y="23"/>
                    <a:pt x="234" y="29"/>
                    <a:pt x="237" y="29"/>
                  </a:cubicBezTo>
                  <a:cubicBezTo>
                    <a:pt x="241" y="30"/>
                    <a:pt x="244" y="29"/>
                    <a:pt x="245" y="26"/>
                  </a:cubicBezTo>
                  <a:cubicBezTo>
                    <a:pt x="247" y="28"/>
                    <a:pt x="251" y="28"/>
                    <a:pt x="249" y="32"/>
                  </a:cubicBezTo>
                  <a:cubicBezTo>
                    <a:pt x="253" y="31"/>
                    <a:pt x="256" y="30"/>
                    <a:pt x="256" y="26"/>
                  </a:cubicBezTo>
                  <a:cubicBezTo>
                    <a:pt x="260" y="29"/>
                    <a:pt x="262" y="25"/>
                    <a:pt x="265" y="29"/>
                  </a:cubicBezTo>
                  <a:cubicBezTo>
                    <a:pt x="268" y="29"/>
                    <a:pt x="271" y="29"/>
                    <a:pt x="275" y="29"/>
                  </a:cubicBezTo>
                  <a:cubicBezTo>
                    <a:pt x="275" y="30"/>
                    <a:pt x="273" y="32"/>
                    <a:pt x="273" y="32"/>
                  </a:cubicBezTo>
                  <a:cubicBezTo>
                    <a:pt x="273" y="32"/>
                    <a:pt x="277" y="34"/>
                    <a:pt x="276" y="34"/>
                  </a:cubicBezTo>
                  <a:cubicBezTo>
                    <a:pt x="277" y="34"/>
                    <a:pt x="278" y="32"/>
                    <a:pt x="280" y="32"/>
                  </a:cubicBezTo>
                  <a:cubicBezTo>
                    <a:pt x="281" y="32"/>
                    <a:pt x="280" y="35"/>
                    <a:pt x="280" y="35"/>
                  </a:cubicBezTo>
                  <a:cubicBezTo>
                    <a:pt x="284" y="37"/>
                    <a:pt x="290" y="34"/>
                    <a:pt x="294" y="35"/>
                  </a:cubicBezTo>
                  <a:cubicBezTo>
                    <a:pt x="295" y="37"/>
                    <a:pt x="297" y="36"/>
                    <a:pt x="299" y="36"/>
                  </a:cubicBezTo>
                  <a:cubicBezTo>
                    <a:pt x="296" y="41"/>
                    <a:pt x="303" y="37"/>
                    <a:pt x="303" y="41"/>
                  </a:cubicBezTo>
                  <a:cubicBezTo>
                    <a:pt x="303" y="44"/>
                    <a:pt x="300" y="42"/>
                    <a:pt x="300" y="45"/>
                  </a:cubicBezTo>
                  <a:cubicBezTo>
                    <a:pt x="300" y="47"/>
                    <a:pt x="301" y="47"/>
                    <a:pt x="301" y="49"/>
                  </a:cubicBezTo>
                  <a:cubicBezTo>
                    <a:pt x="316" y="48"/>
                    <a:pt x="329" y="47"/>
                    <a:pt x="341" y="52"/>
                  </a:cubicBezTo>
                  <a:cubicBezTo>
                    <a:pt x="340" y="53"/>
                    <a:pt x="339" y="54"/>
                    <a:pt x="339" y="56"/>
                  </a:cubicBezTo>
                  <a:cubicBezTo>
                    <a:pt x="342" y="56"/>
                    <a:pt x="342" y="54"/>
                    <a:pt x="345" y="55"/>
                  </a:cubicBezTo>
                  <a:cubicBezTo>
                    <a:pt x="344" y="50"/>
                    <a:pt x="345" y="51"/>
                    <a:pt x="343" y="46"/>
                  </a:cubicBezTo>
                  <a:cubicBezTo>
                    <a:pt x="344" y="44"/>
                    <a:pt x="355" y="44"/>
                    <a:pt x="352" y="42"/>
                  </a:cubicBezTo>
                  <a:cubicBezTo>
                    <a:pt x="353" y="39"/>
                    <a:pt x="354" y="42"/>
                    <a:pt x="356" y="42"/>
                  </a:cubicBezTo>
                  <a:cubicBezTo>
                    <a:pt x="356" y="43"/>
                    <a:pt x="359" y="43"/>
                    <a:pt x="359" y="45"/>
                  </a:cubicBezTo>
                  <a:cubicBezTo>
                    <a:pt x="364" y="46"/>
                    <a:pt x="368" y="43"/>
                    <a:pt x="373" y="45"/>
                  </a:cubicBezTo>
                  <a:cubicBezTo>
                    <a:pt x="373" y="45"/>
                    <a:pt x="373" y="46"/>
                    <a:pt x="374" y="46"/>
                  </a:cubicBezTo>
                  <a:cubicBezTo>
                    <a:pt x="375" y="46"/>
                    <a:pt x="376" y="47"/>
                    <a:pt x="377" y="48"/>
                  </a:cubicBezTo>
                  <a:cubicBezTo>
                    <a:pt x="382" y="48"/>
                    <a:pt x="387" y="45"/>
                    <a:pt x="394" y="46"/>
                  </a:cubicBezTo>
                  <a:cubicBezTo>
                    <a:pt x="398" y="43"/>
                    <a:pt x="397" y="41"/>
                    <a:pt x="398" y="38"/>
                  </a:cubicBezTo>
                  <a:cubicBezTo>
                    <a:pt x="397" y="33"/>
                    <a:pt x="393" y="35"/>
                    <a:pt x="393" y="34"/>
                  </a:cubicBezTo>
                  <a:cubicBezTo>
                    <a:pt x="393" y="26"/>
                    <a:pt x="406" y="30"/>
                    <a:pt x="409" y="32"/>
                  </a:cubicBezTo>
                  <a:cubicBezTo>
                    <a:pt x="409" y="34"/>
                    <a:pt x="408" y="35"/>
                    <a:pt x="405" y="35"/>
                  </a:cubicBezTo>
                  <a:cubicBezTo>
                    <a:pt x="408" y="38"/>
                    <a:pt x="405" y="39"/>
                    <a:pt x="404" y="41"/>
                  </a:cubicBezTo>
                  <a:cubicBezTo>
                    <a:pt x="403" y="44"/>
                    <a:pt x="406" y="43"/>
                    <a:pt x="408" y="43"/>
                  </a:cubicBezTo>
                  <a:cubicBezTo>
                    <a:pt x="406" y="48"/>
                    <a:pt x="409" y="48"/>
                    <a:pt x="407" y="52"/>
                  </a:cubicBezTo>
                  <a:cubicBezTo>
                    <a:pt x="411" y="54"/>
                    <a:pt x="413" y="45"/>
                    <a:pt x="412" y="46"/>
                  </a:cubicBezTo>
                  <a:cubicBezTo>
                    <a:pt x="413" y="46"/>
                    <a:pt x="416" y="50"/>
                    <a:pt x="415" y="43"/>
                  </a:cubicBezTo>
                  <a:cubicBezTo>
                    <a:pt x="421" y="44"/>
                    <a:pt x="420" y="38"/>
                    <a:pt x="423" y="36"/>
                  </a:cubicBezTo>
                  <a:cubicBezTo>
                    <a:pt x="422" y="32"/>
                    <a:pt x="419" y="29"/>
                    <a:pt x="414" y="29"/>
                  </a:cubicBezTo>
                  <a:cubicBezTo>
                    <a:pt x="416" y="27"/>
                    <a:pt x="411" y="24"/>
                    <a:pt x="407" y="22"/>
                  </a:cubicBezTo>
                  <a:cubicBezTo>
                    <a:pt x="407" y="20"/>
                    <a:pt x="407" y="18"/>
                    <a:pt x="405" y="18"/>
                  </a:cubicBezTo>
                  <a:cubicBezTo>
                    <a:pt x="405" y="15"/>
                    <a:pt x="409" y="14"/>
                    <a:pt x="409" y="11"/>
                  </a:cubicBezTo>
                  <a:cubicBezTo>
                    <a:pt x="409" y="10"/>
                    <a:pt x="413" y="9"/>
                    <a:pt x="412" y="8"/>
                  </a:cubicBezTo>
                  <a:cubicBezTo>
                    <a:pt x="408" y="5"/>
                    <a:pt x="417" y="9"/>
                    <a:pt x="414" y="5"/>
                  </a:cubicBezTo>
                  <a:cubicBezTo>
                    <a:pt x="414" y="0"/>
                    <a:pt x="417" y="7"/>
                    <a:pt x="418" y="7"/>
                  </a:cubicBezTo>
                  <a:cubicBezTo>
                    <a:pt x="419" y="7"/>
                    <a:pt x="422" y="6"/>
                    <a:pt x="423" y="7"/>
                  </a:cubicBezTo>
                  <a:cubicBezTo>
                    <a:pt x="424" y="7"/>
                    <a:pt x="421" y="9"/>
                    <a:pt x="422" y="10"/>
                  </a:cubicBezTo>
                  <a:cubicBezTo>
                    <a:pt x="423" y="10"/>
                    <a:pt x="426" y="9"/>
                    <a:pt x="426" y="10"/>
                  </a:cubicBezTo>
                  <a:cubicBezTo>
                    <a:pt x="427" y="10"/>
                    <a:pt x="425" y="13"/>
                    <a:pt x="426" y="14"/>
                  </a:cubicBezTo>
                  <a:cubicBezTo>
                    <a:pt x="426" y="14"/>
                    <a:pt x="429" y="14"/>
                    <a:pt x="429" y="14"/>
                  </a:cubicBezTo>
                  <a:cubicBezTo>
                    <a:pt x="430" y="17"/>
                    <a:pt x="427" y="16"/>
                    <a:pt x="429" y="19"/>
                  </a:cubicBezTo>
                  <a:cubicBezTo>
                    <a:pt x="430" y="20"/>
                    <a:pt x="431" y="21"/>
                    <a:pt x="430" y="22"/>
                  </a:cubicBezTo>
                  <a:cubicBezTo>
                    <a:pt x="430" y="22"/>
                    <a:pt x="429" y="23"/>
                    <a:pt x="429" y="24"/>
                  </a:cubicBezTo>
                  <a:cubicBezTo>
                    <a:pt x="429" y="26"/>
                    <a:pt x="428" y="26"/>
                    <a:pt x="428" y="28"/>
                  </a:cubicBezTo>
                  <a:cubicBezTo>
                    <a:pt x="427" y="30"/>
                    <a:pt x="437" y="31"/>
                    <a:pt x="435" y="26"/>
                  </a:cubicBezTo>
                  <a:cubicBezTo>
                    <a:pt x="437" y="26"/>
                    <a:pt x="436" y="30"/>
                    <a:pt x="440" y="29"/>
                  </a:cubicBezTo>
                  <a:cubicBezTo>
                    <a:pt x="438" y="32"/>
                    <a:pt x="441" y="32"/>
                    <a:pt x="440" y="36"/>
                  </a:cubicBezTo>
                  <a:cubicBezTo>
                    <a:pt x="446" y="37"/>
                    <a:pt x="445" y="32"/>
                    <a:pt x="450" y="35"/>
                  </a:cubicBezTo>
                  <a:cubicBezTo>
                    <a:pt x="451" y="35"/>
                    <a:pt x="451" y="34"/>
                    <a:pt x="451" y="34"/>
                  </a:cubicBezTo>
                  <a:cubicBezTo>
                    <a:pt x="455" y="34"/>
                    <a:pt x="450" y="35"/>
                    <a:pt x="453" y="38"/>
                  </a:cubicBezTo>
                  <a:cubicBezTo>
                    <a:pt x="453" y="38"/>
                    <a:pt x="456" y="39"/>
                    <a:pt x="456" y="39"/>
                  </a:cubicBezTo>
                  <a:cubicBezTo>
                    <a:pt x="456" y="42"/>
                    <a:pt x="451" y="43"/>
                    <a:pt x="453" y="48"/>
                  </a:cubicBezTo>
                  <a:close/>
                  <a:moveTo>
                    <a:pt x="286" y="63"/>
                  </a:moveTo>
                  <a:cubicBezTo>
                    <a:pt x="285" y="61"/>
                    <a:pt x="288" y="59"/>
                    <a:pt x="286" y="59"/>
                  </a:cubicBezTo>
                  <a:cubicBezTo>
                    <a:pt x="286" y="60"/>
                    <a:pt x="286" y="60"/>
                    <a:pt x="284" y="60"/>
                  </a:cubicBezTo>
                  <a:cubicBezTo>
                    <a:pt x="284" y="58"/>
                    <a:pt x="285" y="56"/>
                    <a:pt x="283" y="56"/>
                  </a:cubicBezTo>
                  <a:cubicBezTo>
                    <a:pt x="281" y="58"/>
                    <a:pt x="275" y="63"/>
                    <a:pt x="272" y="59"/>
                  </a:cubicBezTo>
                  <a:cubicBezTo>
                    <a:pt x="271" y="55"/>
                    <a:pt x="278" y="60"/>
                    <a:pt x="276" y="55"/>
                  </a:cubicBezTo>
                  <a:cubicBezTo>
                    <a:pt x="275" y="54"/>
                    <a:pt x="273" y="55"/>
                    <a:pt x="273" y="53"/>
                  </a:cubicBezTo>
                  <a:cubicBezTo>
                    <a:pt x="271" y="52"/>
                    <a:pt x="270" y="55"/>
                    <a:pt x="268" y="56"/>
                  </a:cubicBezTo>
                  <a:cubicBezTo>
                    <a:pt x="265" y="57"/>
                    <a:pt x="261" y="56"/>
                    <a:pt x="258" y="57"/>
                  </a:cubicBezTo>
                  <a:cubicBezTo>
                    <a:pt x="258" y="57"/>
                    <a:pt x="257" y="58"/>
                    <a:pt x="256" y="59"/>
                  </a:cubicBezTo>
                  <a:cubicBezTo>
                    <a:pt x="252" y="60"/>
                    <a:pt x="247" y="60"/>
                    <a:pt x="242" y="60"/>
                  </a:cubicBezTo>
                  <a:cubicBezTo>
                    <a:pt x="243" y="63"/>
                    <a:pt x="240" y="64"/>
                    <a:pt x="242" y="64"/>
                  </a:cubicBezTo>
                  <a:cubicBezTo>
                    <a:pt x="242" y="63"/>
                    <a:pt x="244" y="63"/>
                    <a:pt x="244" y="66"/>
                  </a:cubicBezTo>
                  <a:cubicBezTo>
                    <a:pt x="250" y="67"/>
                    <a:pt x="259" y="60"/>
                    <a:pt x="261" y="66"/>
                  </a:cubicBezTo>
                  <a:cubicBezTo>
                    <a:pt x="257" y="63"/>
                    <a:pt x="259" y="66"/>
                    <a:pt x="256" y="67"/>
                  </a:cubicBezTo>
                  <a:cubicBezTo>
                    <a:pt x="254" y="67"/>
                    <a:pt x="252" y="68"/>
                    <a:pt x="251" y="70"/>
                  </a:cubicBezTo>
                  <a:cubicBezTo>
                    <a:pt x="258" y="71"/>
                    <a:pt x="262" y="68"/>
                    <a:pt x="269" y="69"/>
                  </a:cubicBezTo>
                  <a:cubicBezTo>
                    <a:pt x="269" y="70"/>
                    <a:pt x="269" y="73"/>
                    <a:pt x="270" y="73"/>
                  </a:cubicBezTo>
                  <a:cubicBezTo>
                    <a:pt x="271" y="71"/>
                    <a:pt x="273" y="71"/>
                    <a:pt x="275" y="71"/>
                  </a:cubicBezTo>
                  <a:cubicBezTo>
                    <a:pt x="275" y="69"/>
                    <a:pt x="276" y="67"/>
                    <a:pt x="277" y="66"/>
                  </a:cubicBezTo>
                  <a:cubicBezTo>
                    <a:pt x="280" y="63"/>
                    <a:pt x="279" y="66"/>
                    <a:pt x="283" y="66"/>
                  </a:cubicBezTo>
                  <a:cubicBezTo>
                    <a:pt x="283" y="64"/>
                    <a:pt x="284" y="62"/>
                    <a:pt x="286" y="63"/>
                  </a:cubicBezTo>
                  <a:close/>
                  <a:moveTo>
                    <a:pt x="296" y="111"/>
                  </a:moveTo>
                  <a:cubicBezTo>
                    <a:pt x="297" y="107"/>
                    <a:pt x="301" y="108"/>
                    <a:pt x="303" y="106"/>
                  </a:cubicBezTo>
                  <a:cubicBezTo>
                    <a:pt x="303" y="106"/>
                    <a:pt x="305" y="107"/>
                    <a:pt x="306" y="106"/>
                  </a:cubicBezTo>
                  <a:cubicBezTo>
                    <a:pt x="308" y="106"/>
                    <a:pt x="310" y="106"/>
                    <a:pt x="313" y="105"/>
                  </a:cubicBezTo>
                  <a:cubicBezTo>
                    <a:pt x="313" y="105"/>
                    <a:pt x="314" y="103"/>
                    <a:pt x="314" y="102"/>
                  </a:cubicBezTo>
                  <a:cubicBezTo>
                    <a:pt x="318" y="100"/>
                    <a:pt x="320" y="103"/>
                    <a:pt x="321" y="101"/>
                  </a:cubicBezTo>
                  <a:cubicBezTo>
                    <a:pt x="320" y="101"/>
                    <a:pt x="319" y="100"/>
                    <a:pt x="321" y="99"/>
                  </a:cubicBezTo>
                  <a:cubicBezTo>
                    <a:pt x="324" y="100"/>
                    <a:pt x="324" y="98"/>
                    <a:pt x="325" y="99"/>
                  </a:cubicBezTo>
                  <a:cubicBezTo>
                    <a:pt x="326" y="100"/>
                    <a:pt x="327" y="98"/>
                    <a:pt x="327" y="98"/>
                  </a:cubicBezTo>
                  <a:cubicBezTo>
                    <a:pt x="324" y="99"/>
                    <a:pt x="327" y="95"/>
                    <a:pt x="329" y="98"/>
                  </a:cubicBezTo>
                  <a:cubicBezTo>
                    <a:pt x="330" y="95"/>
                    <a:pt x="332" y="95"/>
                    <a:pt x="332" y="91"/>
                  </a:cubicBezTo>
                  <a:cubicBezTo>
                    <a:pt x="327" y="90"/>
                    <a:pt x="326" y="93"/>
                    <a:pt x="321" y="92"/>
                  </a:cubicBezTo>
                  <a:cubicBezTo>
                    <a:pt x="321" y="95"/>
                    <a:pt x="320" y="96"/>
                    <a:pt x="318" y="97"/>
                  </a:cubicBezTo>
                  <a:cubicBezTo>
                    <a:pt x="314" y="99"/>
                    <a:pt x="315" y="96"/>
                    <a:pt x="311" y="97"/>
                  </a:cubicBezTo>
                  <a:cubicBezTo>
                    <a:pt x="310" y="97"/>
                    <a:pt x="311" y="98"/>
                    <a:pt x="308" y="98"/>
                  </a:cubicBezTo>
                  <a:cubicBezTo>
                    <a:pt x="306" y="98"/>
                    <a:pt x="306" y="96"/>
                    <a:pt x="303" y="97"/>
                  </a:cubicBezTo>
                  <a:cubicBezTo>
                    <a:pt x="302" y="96"/>
                    <a:pt x="303" y="94"/>
                    <a:pt x="301" y="94"/>
                  </a:cubicBezTo>
                  <a:cubicBezTo>
                    <a:pt x="301" y="96"/>
                    <a:pt x="301" y="97"/>
                    <a:pt x="300" y="98"/>
                  </a:cubicBezTo>
                  <a:cubicBezTo>
                    <a:pt x="300" y="100"/>
                    <a:pt x="302" y="99"/>
                    <a:pt x="303" y="101"/>
                  </a:cubicBezTo>
                  <a:cubicBezTo>
                    <a:pt x="298" y="100"/>
                    <a:pt x="298" y="102"/>
                    <a:pt x="297" y="104"/>
                  </a:cubicBezTo>
                  <a:cubicBezTo>
                    <a:pt x="295" y="106"/>
                    <a:pt x="292" y="104"/>
                    <a:pt x="292" y="106"/>
                  </a:cubicBezTo>
                  <a:cubicBezTo>
                    <a:pt x="291" y="110"/>
                    <a:pt x="285" y="106"/>
                    <a:pt x="287" y="111"/>
                  </a:cubicBezTo>
                  <a:cubicBezTo>
                    <a:pt x="290" y="111"/>
                    <a:pt x="293" y="111"/>
                    <a:pt x="296" y="111"/>
                  </a:cubicBezTo>
                  <a:close/>
                  <a:moveTo>
                    <a:pt x="398" y="165"/>
                  </a:moveTo>
                  <a:cubicBezTo>
                    <a:pt x="397" y="166"/>
                    <a:pt x="397" y="167"/>
                    <a:pt x="397" y="167"/>
                  </a:cubicBezTo>
                  <a:cubicBezTo>
                    <a:pt x="396" y="167"/>
                    <a:pt x="393" y="168"/>
                    <a:pt x="393" y="168"/>
                  </a:cubicBezTo>
                  <a:cubicBezTo>
                    <a:pt x="391" y="170"/>
                    <a:pt x="394" y="174"/>
                    <a:pt x="391" y="174"/>
                  </a:cubicBezTo>
                  <a:cubicBezTo>
                    <a:pt x="391" y="172"/>
                    <a:pt x="391" y="170"/>
                    <a:pt x="390" y="170"/>
                  </a:cubicBezTo>
                  <a:cubicBezTo>
                    <a:pt x="390" y="171"/>
                    <a:pt x="390" y="173"/>
                    <a:pt x="390" y="175"/>
                  </a:cubicBezTo>
                  <a:cubicBezTo>
                    <a:pt x="392" y="175"/>
                    <a:pt x="394" y="175"/>
                    <a:pt x="397" y="175"/>
                  </a:cubicBezTo>
                  <a:cubicBezTo>
                    <a:pt x="396" y="177"/>
                    <a:pt x="399" y="179"/>
                    <a:pt x="400" y="181"/>
                  </a:cubicBezTo>
                  <a:cubicBezTo>
                    <a:pt x="401" y="185"/>
                    <a:pt x="402" y="184"/>
                    <a:pt x="404" y="186"/>
                  </a:cubicBezTo>
                  <a:cubicBezTo>
                    <a:pt x="402" y="187"/>
                    <a:pt x="400" y="187"/>
                    <a:pt x="401" y="189"/>
                  </a:cubicBezTo>
                  <a:cubicBezTo>
                    <a:pt x="401" y="191"/>
                    <a:pt x="403" y="191"/>
                    <a:pt x="402" y="193"/>
                  </a:cubicBezTo>
                  <a:cubicBezTo>
                    <a:pt x="404" y="193"/>
                    <a:pt x="406" y="193"/>
                    <a:pt x="408" y="193"/>
                  </a:cubicBezTo>
                  <a:cubicBezTo>
                    <a:pt x="410" y="192"/>
                    <a:pt x="410" y="188"/>
                    <a:pt x="409" y="185"/>
                  </a:cubicBezTo>
                  <a:cubicBezTo>
                    <a:pt x="408" y="184"/>
                    <a:pt x="406" y="184"/>
                    <a:pt x="405" y="182"/>
                  </a:cubicBezTo>
                  <a:cubicBezTo>
                    <a:pt x="408" y="175"/>
                    <a:pt x="405" y="179"/>
                    <a:pt x="404" y="177"/>
                  </a:cubicBezTo>
                  <a:cubicBezTo>
                    <a:pt x="402" y="174"/>
                    <a:pt x="402" y="169"/>
                    <a:pt x="401" y="165"/>
                  </a:cubicBezTo>
                  <a:cubicBezTo>
                    <a:pt x="400" y="166"/>
                    <a:pt x="399" y="165"/>
                    <a:pt x="398" y="165"/>
                  </a:cubicBezTo>
                  <a:close/>
                  <a:moveTo>
                    <a:pt x="453" y="209"/>
                  </a:moveTo>
                  <a:cubicBezTo>
                    <a:pt x="448" y="207"/>
                    <a:pt x="449" y="211"/>
                    <a:pt x="447" y="212"/>
                  </a:cubicBezTo>
                  <a:cubicBezTo>
                    <a:pt x="447" y="211"/>
                    <a:pt x="446" y="210"/>
                    <a:pt x="444" y="210"/>
                  </a:cubicBezTo>
                  <a:cubicBezTo>
                    <a:pt x="445" y="215"/>
                    <a:pt x="439" y="213"/>
                    <a:pt x="437" y="214"/>
                  </a:cubicBezTo>
                  <a:cubicBezTo>
                    <a:pt x="436" y="215"/>
                    <a:pt x="437" y="216"/>
                    <a:pt x="436" y="217"/>
                  </a:cubicBezTo>
                  <a:cubicBezTo>
                    <a:pt x="435" y="218"/>
                    <a:pt x="433" y="217"/>
                    <a:pt x="433" y="219"/>
                  </a:cubicBezTo>
                  <a:cubicBezTo>
                    <a:pt x="436" y="219"/>
                    <a:pt x="433" y="220"/>
                    <a:pt x="433" y="223"/>
                  </a:cubicBezTo>
                  <a:cubicBezTo>
                    <a:pt x="436" y="225"/>
                    <a:pt x="437" y="221"/>
                    <a:pt x="439" y="220"/>
                  </a:cubicBezTo>
                  <a:cubicBezTo>
                    <a:pt x="441" y="219"/>
                    <a:pt x="444" y="220"/>
                    <a:pt x="447" y="220"/>
                  </a:cubicBezTo>
                  <a:cubicBezTo>
                    <a:pt x="449" y="220"/>
                    <a:pt x="449" y="219"/>
                    <a:pt x="451" y="219"/>
                  </a:cubicBezTo>
                  <a:cubicBezTo>
                    <a:pt x="455" y="218"/>
                    <a:pt x="459" y="220"/>
                    <a:pt x="460" y="221"/>
                  </a:cubicBezTo>
                  <a:cubicBezTo>
                    <a:pt x="459" y="222"/>
                    <a:pt x="457" y="222"/>
                    <a:pt x="457" y="223"/>
                  </a:cubicBezTo>
                  <a:cubicBezTo>
                    <a:pt x="458" y="222"/>
                    <a:pt x="458" y="224"/>
                    <a:pt x="458" y="224"/>
                  </a:cubicBezTo>
                  <a:cubicBezTo>
                    <a:pt x="459" y="224"/>
                    <a:pt x="460" y="223"/>
                    <a:pt x="460" y="223"/>
                  </a:cubicBezTo>
                  <a:cubicBezTo>
                    <a:pt x="465" y="223"/>
                    <a:pt x="463" y="224"/>
                    <a:pt x="467" y="221"/>
                  </a:cubicBezTo>
                  <a:cubicBezTo>
                    <a:pt x="471" y="219"/>
                    <a:pt x="474" y="223"/>
                    <a:pt x="477" y="220"/>
                  </a:cubicBezTo>
                  <a:cubicBezTo>
                    <a:pt x="473" y="219"/>
                    <a:pt x="477" y="214"/>
                    <a:pt x="474" y="217"/>
                  </a:cubicBezTo>
                  <a:cubicBezTo>
                    <a:pt x="471" y="220"/>
                    <a:pt x="471" y="212"/>
                    <a:pt x="471" y="212"/>
                  </a:cubicBezTo>
                  <a:cubicBezTo>
                    <a:pt x="471" y="211"/>
                    <a:pt x="467" y="212"/>
                    <a:pt x="468" y="209"/>
                  </a:cubicBezTo>
                  <a:cubicBezTo>
                    <a:pt x="466" y="209"/>
                    <a:pt x="464" y="209"/>
                    <a:pt x="461" y="209"/>
                  </a:cubicBezTo>
                  <a:cubicBezTo>
                    <a:pt x="462" y="207"/>
                    <a:pt x="463" y="206"/>
                    <a:pt x="461" y="205"/>
                  </a:cubicBezTo>
                  <a:cubicBezTo>
                    <a:pt x="457" y="206"/>
                    <a:pt x="458" y="205"/>
                    <a:pt x="453" y="205"/>
                  </a:cubicBezTo>
                  <a:cubicBezTo>
                    <a:pt x="452" y="207"/>
                    <a:pt x="451" y="207"/>
                    <a:pt x="453" y="209"/>
                  </a:cubicBezTo>
                  <a:close/>
                  <a:moveTo>
                    <a:pt x="491" y="244"/>
                  </a:moveTo>
                  <a:cubicBezTo>
                    <a:pt x="490" y="244"/>
                    <a:pt x="489" y="244"/>
                    <a:pt x="489" y="243"/>
                  </a:cubicBezTo>
                  <a:cubicBezTo>
                    <a:pt x="495" y="244"/>
                    <a:pt x="489" y="233"/>
                    <a:pt x="495" y="234"/>
                  </a:cubicBezTo>
                  <a:cubicBezTo>
                    <a:pt x="498" y="237"/>
                    <a:pt x="499" y="233"/>
                    <a:pt x="503" y="234"/>
                  </a:cubicBezTo>
                  <a:cubicBezTo>
                    <a:pt x="501" y="226"/>
                    <a:pt x="491" y="224"/>
                    <a:pt x="482" y="226"/>
                  </a:cubicBezTo>
                  <a:cubicBezTo>
                    <a:pt x="481" y="225"/>
                    <a:pt x="481" y="225"/>
                    <a:pt x="481" y="223"/>
                  </a:cubicBezTo>
                  <a:cubicBezTo>
                    <a:pt x="478" y="222"/>
                    <a:pt x="477" y="226"/>
                    <a:pt x="474" y="226"/>
                  </a:cubicBezTo>
                  <a:cubicBezTo>
                    <a:pt x="472" y="226"/>
                    <a:pt x="472" y="224"/>
                    <a:pt x="470" y="224"/>
                  </a:cubicBezTo>
                  <a:cubicBezTo>
                    <a:pt x="468" y="225"/>
                    <a:pt x="467" y="226"/>
                    <a:pt x="465" y="227"/>
                  </a:cubicBezTo>
                  <a:cubicBezTo>
                    <a:pt x="463" y="228"/>
                    <a:pt x="462" y="228"/>
                    <a:pt x="460" y="228"/>
                  </a:cubicBezTo>
                  <a:cubicBezTo>
                    <a:pt x="460" y="231"/>
                    <a:pt x="459" y="232"/>
                    <a:pt x="457" y="233"/>
                  </a:cubicBezTo>
                  <a:cubicBezTo>
                    <a:pt x="457" y="244"/>
                    <a:pt x="455" y="245"/>
                    <a:pt x="456" y="257"/>
                  </a:cubicBezTo>
                  <a:cubicBezTo>
                    <a:pt x="461" y="259"/>
                    <a:pt x="458" y="253"/>
                    <a:pt x="463" y="254"/>
                  </a:cubicBezTo>
                  <a:cubicBezTo>
                    <a:pt x="462" y="251"/>
                    <a:pt x="463" y="249"/>
                    <a:pt x="464" y="248"/>
                  </a:cubicBezTo>
                  <a:cubicBezTo>
                    <a:pt x="466" y="245"/>
                    <a:pt x="464" y="241"/>
                    <a:pt x="465" y="237"/>
                  </a:cubicBezTo>
                  <a:cubicBezTo>
                    <a:pt x="466" y="237"/>
                    <a:pt x="468" y="235"/>
                    <a:pt x="468" y="234"/>
                  </a:cubicBezTo>
                  <a:cubicBezTo>
                    <a:pt x="469" y="233"/>
                    <a:pt x="468" y="230"/>
                    <a:pt x="470" y="230"/>
                  </a:cubicBezTo>
                  <a:cubicBezTo>
                    <a:pt x="472" y="230"/>
                    <a:pt x="474" y="230"/>
                    <a:pt x="475" y="228"/>
                  </a:cubicBezTo>
                  <a:cubicBezTo>
                    <a:pt x="473" y="233"/>
                    <a:pt x="480" y="229"/>
                    <a:pt x="479" y="233"/>
                  </a:cubicBezTo>
                  <a:cubicBezTo>
                    <a:pt x="480" y="237"/>
                    <a:pt x="480" y="235"/>
                    <a:pt x="479" y="240"/>
                  </a:cubicBezTo>
                  <a:cubicBezTo>
                    <a:pt x="481" y="240"/>
                    <a:pt x="482" y="240"/>
                    <a:pt x="482" y="241"/>
                  </a:cubicBezTo>
                  <a:cubicBezTo>
                    <a:pt x="481" y="241"/>
                    <a:pt x="480" y="241"/>
                    <a:pt x="479" y="243"/>
                  </a:cubicBezTo>
                  <a:cubicBezTo>
                    <a:pt x="484" y="241"/>
                    <a:pt x="489" y="247"/>
                    <a:pt x="491" y="244"/>
                  </a:cubicBezTo>
                  <a:close/>
                  <a:moveTo>
                    <a:pt x="516" y="238"/>
                  </a:moveTo>
                  <a:cubicBezTo>
                    <a:pt x="516" y="238"/>
                    <a:pt x="516" y="241"/>
                    <a:pt x="516" y="241"/>
                  </a:cubicBezTo>
                  <a:cubicBezTo>
                    <a:pt x="514" y="243"/>
                    <a:pt x="507" y="237"/>
                    <a:pt x="505" y="240"/>
                  </a:cubicBezTo>
                  <a:cubicBezTo>
                    <a:pt x="505" y="242"/>
                    <a:pt x="503" y="243"/>
                    <a:pt x="502" y="244"/>
                  </a:cubicBezTo>
                  <a:cubicBezTo>
                    <a:pt x="505" y="248"/>
                    <a:pt x="506" y="245"/>
                    <a:pt x="510" y="245"/>
                  </a:cubicBezTo>
                  <a:cubicBezTo>
                    <a:pt x="513" y="245"/>
                    <a:pt x="518" y="247"/>
                    <a:pt x="520" y="244"/>
                  </a:cubicBezTo>
                  <a:cubicBezTo>
                    <a:pt x="519" y="244"/>
                    <a:pt x="519" y="243"/>
                    <a:pt x="520" y="243"/>
                  </a:cubicBezTo>
                  <a:cubicBezTo>
                    <a:pt x="521" y="242"/>
                    <a:pt x="523" y="242"/>
                    <a:pt x="523" y="241"/>
                  </a:cubicBezTo>
                  <a:cubicBezTo>
                    <a:pt x="519" y="241"/>
                    <a:pt x="518" y="238"/>
                    <a:pt x="516" y="238"/>
                  </a:cubicBezTo>
                  <a:close/>
                  <a:moveTo>
                    <a:pt x="496" y="250"/>
                  </a:moveTo>
                  <a:cubicBezTo>
                    <a:pt x="496" y="249"/>
                    <a:pt x="495" y="247"/>
                    <a:pt x="493" y="248"/>
                  </a:cubicBezTo>
                  <a:cubicBezTo>
                    <a:pt x="493" y="248"/>
                    <a:pt x="494" y="251"/>
                    <a:pt x="493" y="251"/>
                  </a:cubicBezTo>
                  <a:cubicBezTo>
                    <a:pt x="491" y="251"/>
                    <a:pt x="489" y="251"/>
                    <a:pt x="486" y="251"/>
                  </a:cubicBezTo>
                  <a:cubicBezTo>
                    <a:pt x="489" y="256"/>
                    <a:pt x="482" y="252"/>
                    <a:pt x="482" y="255"/>
                  </a:cubicBezTo>
                  <a:cubicBezTo>
                    <a:pt x="484" y="255"/>
                    <a:pt x="485" y="255"/>
                    <a:pt x="486" y="255"/>
                  </a:cubicBezTo>
                  <a:cubicBezTo>
                    <a:pt x="487" y="257"/>
                    <a:pt x="485" y="257"/>
                    <a:pt x="485" y="258"/>
                  </a:cubicBezTo>
                  <a:cubicBezTo>
                    <a:pt x="489" y="259"/>
                    <a:pt x="488" y="255"/>
                    <a:pt x="491" y="255"/>
                  </a:cubicBezTo>
                  <a:cubicBezTo>
                    <a:pt x="492" y="256"/>
                    <a:pt x="494" y="257"/>
                    <a:pt x="498" y="257"/>
                  </a:cubicBezTo>
                  <a:cubicBezTo>
                    <a:pt x="497" y="251"/>
                    <a:pt x="507" y="256"/>
                    <a:pt x="505" y="248"/>
                  </a:cubicBezTo>
                  <a:cubicBezTo>
                    <a:pt x="500" y="247"/>
                    <a:pt x="498" y="250"/>
                    <a:pt x="496" y="2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54" name="Freeform 91">
              <a:extLst>
                <a:ext uri="{FF2B5EF4-FFF2-40B4-BE49-F238E27FC236}">
                  <a16:creationId xmlns:a16="http://schemas.microsoft.com/office/drawing/2014/main" id="{7D9869D0-760D-1201-EBC5-FDA1A9E36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2" y="1613"/>
              <a:ext cx="109" cy="163"/>
            </a:xfrm>
            <a:custGeom>
              <a:avLst/>
              <a:gdLst>
                <a:gd name="T0" fmla="*/ 13 w 46"/>
                <a:gd name="T1" fmla="*/ 7 h 69"/>
                <a:gd name="T2" fmla="*/ 23 w 46"/>
                <a:gd name="T3" fmla="*/ 6 h 69"/>
                <a:gd name="T4" fmla="*/ 24 w 46"/>
                <a:gd name="T5" fmla="*/ 14 h 69"/>
                <a:gd name="T6" fmla="*/ 17 w 46"/>
                <a:gd name="T7" fmla="*/ 19 h 69"/>
                <a:gd name="T8" fmla="*/ 26 w 46"/>
                <a:gd name="T9" fmla="*/ 23 h 69"/>
                <a:gd name="T10" fmla="*/ 30 w 46"/>
                <a:gd name="T11" fmla="*/ 33 h 69"/>
                <a:gd name="T12" fmla="*/ 33 w 46"/>
                <a:gd name="T13" fmla="*/ 35 h 69"/>
                <a:gd name="T14" fmla="*/ 38 w 46"/>
                <a:gd name="T15" fmla="*/ 38 h 69"/>
                <a:gd name="T16" fmla="*/ 35 w 46"/>
                <a:gd name="T17" fmla="*/ 44 h 69"/>
                <a:gd name="T18" fmla="*/ 44 w 46"/>
                <a:gd name="T19" fmla="*/ 45 h 69"/>
                <a:gd name="T20" fmla="*/ 44 w 46"/>
                <a:gd name="T21" fmla="*/ 54 h 69"/>
                <a:gd name="T22" fmla="*/ 41 w 46"/>
                <a:gd name="T23" fmla="*/ 54 h 69"/>
                <a:gd name="T24" fmla="*/ 44 w 46"/>
                <a:gd name="T25" fmla="*/ 55 h 69"/>
                <a:gd name="T26" fmla="*/ 41 w 46"/>
                <a:gd name="T27" fmla="*/ 59 h 69"/>
                <a:gd name="T28" fmla="*/ 37 w 46"/>
                <a:gd name="T29" fmla="*/ 62 h 69"/>
                <a:gd name="T30" fmla="*/ 23 w 46"/>
                <a:gd name="T31" fmla="*/ 61 h 69"/>
                <a:gd name="T32" fmla="*/ 17 w 46"/>
                <a:gd name="T33" fmla="*/ 62 h 69"/>
                <a:gd name="T34" fmla="*/ 7 w 46"/>
                <a:gd name="T35" fmla="*/ 62 h 69"/>
                <a:gd name="T36" fmla="*/ 10 w 46"/>
                <a:gd name="T37" fmla="*/ 61 h 69"/>
                <a:gd name="T38" fmla="*/ 12 w 46"/>
                <a:gd name="T39" fmla="*/ 62 h 69"/>
                <a:gd name="T40" fmla="*/ 13 w 46"/>
                <a:gd name="T41" fmla="*/ 59 h 69"/>
                <a:gd name="T42" fmla="*/ 21 w 46"/>
                <a:gd name="T43" fmla="*/ 58 h 69"/>
                <a:gd name="T44" fmla="*/ 10 w 46"/>
                <a:gd name="T45" fmla="*/ 54 h 69"/>
                <a:gd name="T46" fmla="*/ 10 w 46"/>
                <a:gd name="T47" fmla="*/ 45 h 69"/>
                <a:gd name="T48" fmla="*/ 13 w 46"/>
                <a:gd name="T49" fmla="*/ 44 h 69"/>
                <a:gd name="T50" fmla="*/ 19 w 46"/>
                <a:gd name="T51" fmla="*/ 44 h 69"/>
                <a:gd name="T52" fmla="*/ 20 w 46"/>
                <a:gd name="T53" fmla="*/ 35 h 69"/>
                <a:gd name="T54" fmla="*/ 16 w 46"/>
                <a:gd name="T55" fmla="*/ 30 h 69"/>
                <a:gd name="T56" fmla="*/ 10 w 46"/>
                <a:gd name="T57" fmla="*/ 31 h 69"/>
                <a:gd name="T58" fmla="*/ 10 w 46"/>
                <a:gd name="T59" fmla="*/ 24 h 69"/>
                <a:gd name="T60" fmla="*/ 5 w 46"/>
                <a:gd name="T61" fmla="*/ 21 h 69"/>
                <a:gd name="T62" fmla="*/ 0 w 46"/>
                <a:gd name="T63" fmla="*/ 7 h 69"/>
                <a:gd name="T64" fmla="*/ 7 w 46"/>
                <a:gd name="T65" fmla="*/ 0 h 69"/>
                <a:gd name="T66" fmla="*/ 20 w 46"/>
                <a:gd name="T67" fmla="*/ 0 h 69"/>
                <a:gd name="T68" fmla="*/ 13 w 46"/>
                <a:gd name="T6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69">
                  <a:moveTo>
                    <a:pt x="13" y="7"/>
                  </a:moveTo>
                  <a:cubicBezTo>
                    <a:pt x="14" y="10"/>
                    <a:pt x="20" y="6"/>
                    <a:pt x="23" y="6"/>
                  </a:cubicBezTo>
                  <a:cubicBezTo>
                    <a:pt x="24" y="8"/>
                    <a:pt x="24" y="11"/>
                    <a:pt x="24" y="14"/>
                  </a:cubicBezTo>
                  <a:cubicBezTo>
                    <a:pt x="21" y="15"/>
                    <a:pt x="18" y="16"/>
                    <a:pt x="17" y="19"/>
                  </a:cubicBezTo>
                  <a:cubicBezTo>
                    <a:pt x="18" y="21"/>
                    <a:pt x="21" y="23"/>
                    <a:pt x="26" y="23"/>
                  </a:cubicBezTo>
                  <a:cubicBezTo>
                    <a:pt x="25" y="28"/>
                    <a:pt x="31" y="26"/>
                    <a:pt x="30" y="33"/>
                  </a:cubicBezTo>
                  <a:cubicBezTo>
                    <a:pt x="30" y="34"/>
                    <a:pt x="33" y="34"/>
                    <a:pt x="33" y="35"/>
                  </a:cubicBezTo>
                  <a:cubicBezTo>
                    <a:pt x="33" y="38"/>
                    <a:pt x="37" y="36"/>
                    <a:pt x="38" y="38"/>
                  </a:cubicBezTo>
                  <a:cubicBezTo>
                    <a:pt x="38" y="40"/>
                    <a:pt x="36" y="42"/>
                    <a:pt x="35" y="44"/>
                  </a:cubicBezTo>
                  <a:cubicBezTo>
                    <a:pt x="39" y="44"/>
                    <a:pt x="42" y="44"/>
                    <a:pt x="44" y="45"/>
                  </a:cubicBezTo>
                  <a:cubicBezTo>
                    <a:pt x="42" y="47"/>
                    <a:pt x="46" y="51"/>
                    <a:pt x="44" y="54"/>
                  </a:cubicBezTo>
                  <a:cubicBezTo>
                    <a:pt x="44" y="54"/>
                    <a:pt x="41" y="53"/>
                    <a:pt x="41" y="54"/>
                  </a:cubicBezTo>
                  <a:cubicBezTo>
                    <a:pt x="41" y="55"/>
                    <a:pt x="43" y="55"/>
                    <a:pt x="44" y="55"/>
                  </a:cubicBezTo>
                  <a:cubicBezTo>
                    <a:pt x="43" y="56"/>
                    <a:pt x="41" y="56"/>
                    <a:pt x="41" y="59"/>
                  </a:cubicBezTo>
                  <a:cubicBezTo>
                    <a:pt x="39" y="60"/>
                    <a:pt x="39" y="62"/>
                    <a:pt x="37" y="62"/>
                  </a:cubicBezTo>
                  <a:cubicBezTo>
                    <a:pt x="32" y="62"/>
                    <a:pt x="29" y="60"/>
                    <a:pt x="23" y="61"/>
                  </a:cubicBezTo>
                  <a:cubicBezTo>
                    <a:pt x="20" y="63"/>
                    <a:pt x="22" y="63"/>
                    <a:pt x="17" y="62"/>
                  </a:cubicBezTo>
                  <a:cubicBezTo>
                    <a:pt x="16" y="65"/>
                    <a:pt x="7" y="69"/>
                    <a:pt x="7" y="62"/>
                  </a:cubicBezTo>
                  <a:cubicBezTo>
                    <a:pt x="9" y="63"/>
                    <a:pt x="10" y="61"/>
                    <a:pt x="10" y="61"/>
                  </a:cubicBezTo>
                  <a:cubicBezTo>
                    <a:pt x="11" y="61"/>
                    <a:pt x="12" y="62"/>
                    <a:pt x="12" y="62"/>
                  </a:cubicBezTo>
                  <a:cubicBezTo>
                    <a:pt x="13" y="61"/>
                    <a:pt x="12" y="60"/>
                    <a:pt x="13" y="59"/>
                  </a:cubicBezTo>
                  <a:cubicBezTo>
                    <a:pt x="15" y="58"/>
                    <a:pt x="18" y="59"/>
                    <a:pt x="21" y="58"/>
                  </a:cubicBezTo>
                  <a:cubicBezTo>
                    <a:pt x="20" y="51"/>
                    <a:pt x="14" y="56"/>
                    <a:pt x="10" y="54"/>
                  </a:cubicBezTo>
                  <a:cubicBezTo>
                    <a:pt x="10" y="51"/>
                    <a:pt x="10" y="48"/>
                    <a:pt x="10" y="45"/>
                  </a:cubicBezTo>
                  <a:cubicBezTo>
                    <a:pt x="13" y="46"/>
                    <a:pt x="15" y="44"/>
                    <a:pt x="13" y="44"/>
                  </a:cubicBezTo>
                  <a:cubicBezTo>
                    <a:pt x="14" y="40"/>
                    <a:pt x="16" y="45"/>
                    <a:pt x="19" y="44"/>
                  </a:cubicBezTo>
                  <a:cubicBezTo>
                    <a:pt x="21" y="44"/>
                    <a:pt x="16" y="38"/>
                    <a:pt x="20" y="35"/>
                  </a:cubicBezTo>
                  <a:cubicBezTo>
                    <a:pt x="19" y="33"/>
                    <a:pt x="15" y="34"/>
                    <a:pt x="16" y="30"/>
                  </a:cubicBezTo>
                  <a:cubicBezTo>
                    <a:pt x="15" y="31"/>
                    <a:pt x="13" y="31"/>
                    <a:pt x="10" y="31"/>
                  </a:cubicBezTo>
                  <a:cubicBezTo>
                    <a:pt x="10" y="29"/>
                    <a:pt x="10" y="26"/>
                    <a:pt x="10" y="24"/>
                  </a:cubicBezTo>
                  <a:cubicBezTo>
                    <a:pt x="10" y="22"/>
                    <a:pt x="5" y="23"/>
                    <a:pt x="5" y="21"/>
                  </a:cubicBezTo>
                  <a:cubicBezTo>
                    <a:pt x="7" y="16"/>
                    <a:pt x="6" y="8"/>
                    <a:pt x="0" y="7"/>
                  </a:cubicBezTo>
                  <a:cubicBezTo>
                    <a:pt x="2" y="5"/>
                    <a:pt x="6" y="4"/>
                    <a:pt x="7" y="0"/>
                  </a:cubicBezTo>
                  <a:cubicBezTo>
                    <a:pt x="12" y="0"/>
                    <a:pt x="16" y="0"/>
                    <a:pt x="20" y="0"/>
                  </a:cubicBezTo>
                  <a:cubicBezTo>
                    <a:pt x="17" y="2"/>
                    <a:pt x="15" y="5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55" name="Freeform 92">
              <a:extLst>
                <a:ext uri="{FF2B5EF4-FFF2-40B4-BE49-F238E27FC236}">
                  <a16:creationId xmlns:a16="http://schemas.microsoft.com/office/drawing/2014/main" id="{CB97E156-4974-EA20-303C-5B0839785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" y="1622"/>
              <a:ext cx="28" cy="21"/>
            </a:xfrm>
            <a:custGeom>
              <a:avLst/>
              <a:gdLst>
                <a:gd name="T0" fmla="*/ 11 w 12"/>
                <a:gd name="T1" fmla="*/ 1 h 9"/>
                <a:gd name="T2" fmla="*/ 12 w 12"/>
                <a:gd name="T3" fmla="*/ 6 h 9"/>
                <a:gd name="T4" fmla="*/ 5 w 12"/>
                <a:gd name="T5" fmla="*/ 9 h 9"/>
                <a:gd name="T6" fmla="*/ 5 w 12"/>
                <a:gd name="T7" fmla="*/ 6 h 9"/>
                <a:gd name="T8" fmla="*/ 2 w 12"/>
                <a:gd name="T9" fmla="*/ 8 h 9"/>
                <a:gd name="T10" fmla="*/ 4 w 12"/>
                <a:gd name="T11" fmla="*/ 6 h 9"/>
                <a:gd name="T12" fmla="*/ 11 w 12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11" y="1"/>
                  </a:moveTo>
                  <a:cubicBezTo>
                    <a:pt x="9" y="2"/>
                    <a:pt x="10" y="5"/>
                    <a:pt x="12" y="6"/>
                  </a:cubicBezTo>
                  <a:cubicBezTo>
                    <a:pt x="11" y="8"/>
                    <a:pt x="8" y="8"/>
                    <a:pt x="5" y="9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4" y="6"/>
                    <a:pt x="4" y="8"/>
                    <a:pt x="2" y="8"/>
                  </a:cubicBezTo>
                  <a:cubicBezTo>
                    <a:pt x="0" y="6"/>
                    <a:pt x="3" y="7"/>
                    <a:pt x="4" y="6"/>
                  </a:cubicBezTo>
                  <a:cubicBezTo>
                    <a:pt x="5" y="5"/>
                    <a:pt x="8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56" name="Freeform 93">
              <a:extLst>
                <a:ext uri="{FF2B5EF4-FFF2-40B4-BE49-F238E27FC236}">
                  <a16:creationId xmlns:a16="http://schemas.microsoft.com/office/drawing/2014/main" id="{29456362-840D-4BD7-05D8-D10E8F03C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" y="1887"/>
              <a:ext cx="17" cy="19"/>
            </a:xfrm>
            <a:custGeom>
              <a:avLst/>
              <a:gdLst>
                <a:gd name="T0" fmla="*/ 2 w 7"/>
                <a:gd name="T1" fmla="*/ 2 h 8"/>
                <a:gd name="T2" fmla="*/ 7 w 7"/>
                <a:gd name="T3" fmla="*/ 1 h 8"/>
                <a:gd name="T4" fmla="*/ 0 w 7"/>
                <a:gd name="T5" fmla="*/ 8 h 8"/>
                <a:gd name="T6" fmla="*/ 2 w 7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2" y="2"/>
                  </a:moveTo>
                  <a:cubicBezTo>
                    <a:pt x="3" y="0"/>
                    <a:pt x="4" y="3"/>
                    <a:pt x="7" y="1"/>
                  </a:cubicBezTo>
                  <a:cubicBezTo>
                    <a:pt x="6" y="4"/>
                    <a:pt x="6" y="8"/>
                    <a:pt x="0" y="8"/>
                  </a:cubicBezTo>
                  <a:cubicBezTo>
                    <a:pt x="0" y="6"/>
                    <a:pt x="6" y="4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57" name="Freeform 94">
              <a:extLst>
                <a:ext uri="{FF2B5EF4-FFF2-40B4-BE49-F238E27FC236}">
                  <a16:creationId xmlns:a16="http://schemas.microsoft.com/office/drawing/2014/main" id="{827804B8-4659-EBDE-E835-6678D832C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1" y="2411"/>
              <a:ext cx="135" cy="157"/>
            </a:xfrm>
            <a:custGeom>
              <a:avLst/>
              <a:gdLst>
                <a:gd name="T0" fmla="*/ 46 w 57"/>
                <a:gd name="T1" fmla="*/ 4 h 66"/>
                <a:gd name="T2" fmla="*/ 51 w 57"/>
                <a:gd name="T3" fmla="*/ 7 h 66"/>
                <a:gd name="T4" fmla="*/ 57 w 57"/>
                <a:gd name="T5" fmla="*/ 11 h 66"/>
                <a:gd name="T6" fmla="*/ 51 w 57"/>
                <a:gd name="T7" fmla="*/ 18 h 66"/>
                <a:gd name="T8" fmla="*/ 50 w 57"/>
                <a:gd name="T9" fmla="*/ 27 h 66"/>
                <a:gd name="T10" fmla="*/ 53 w 57"/>
                <a:gd name="T11" fmla="*/ 29 h 66"/>
                <a:gd name="T12" fmla="*/ 53 w 57"/>
                <a:gd name="T13" fmla="*/ 34 h 66"/>
                <a:gd name="T14" fmla="*/ 55 w 57"/>
                <a:gd name="T15" fmla="*/ 36 h 66"/>
                <a:gd name="T16" fmla="*/ 48 w 57"/>
                <a:gd name="T17" fmla="*/ 41 h 66"/>
                <a:gd name="T18" fmla="*/ 47 w 57"/>
                <a:gd name="T19" fmla="*/ 48 h 66"/>
                <a:gd name="T20" fmla="*/ 47 w 57"/>
                <a:gd name="T21" fmla="*/ 50 h 66"/>
                <a:gd name="T22" fmla="*/ 44 w 57"/>
                <a:gd name="T23" fmla="*/ 50 h 66"/>
                <a:gd name="T24" fmla="*/ 40 w 57"/>
                <a:gd name="T25" fmla="*/ 56 h 66"/>
                <a:gd name="T26" fmla="*/ 40 w 57"/>
                <a:gd name="T27" fmla="*/ 65 h 66"/>
                <a:gd name="T28" fmla="*/ 26 w 57"/>
                <a:gd name="T29" fmla="*/ 60 h 66"/>
                <a:gd name="T30" fmla="*/ 25 w 57"/>
                <a:gd name="T31" fmla="*/ 63 h 66"/>
                <a:gd name="T32" fmla="*/ 20 w 57"/>
                <a:gd name="T33" fmla="*/ 60 h 66"/>
                <a:gd name="T34" fmla="*/ 13 w 57"/>
                <a:gd name="T35" fmla="*/ 60 h 66"/>
                <a:gd name="T36" fmla="*/ 9 w 57"/>
                <a:gd name="T37" fmla="*/ 59 h 66"/>
                <a:gd name="T38" fmla="*/ 4 w 57"/>
                <a:gd name="T39" fmla="*/ 50 h 66"/>
                <a:gd name="T40" fmla="*/ 5 w 57"/>
                <a:gd name="T41" fmla="*/ 45 h 66"/>
                <a:gd name="T42" fmla="*/ 4 w 57"/>
                <a:gd name="T43" fmla="*/ 45 h 66"/>
                <a:gd name="T44" fmla="*/ 2 w 57"/>
                <a:gd name="T45" fmla="*/ 34 h 66"/>
                <a:gd name="T46" fmla="*/ 16 w 57"/>
                <a:gd name="T47" fmla="*/ 32 h 66"/>
                <a:gd name="T48" fmla="*/ 16 w 57"/>
                <a:gd name="T49" fmla="*/ 28 h 66"/>
                <a:gd name="T50" fmla="*/ 26 w 57"/>
                <a:gd name="T51" fmla="*/ 21 h 66"/>
                <a:gd name="T52" fmla="*/ 34 w 57"/>
                <a:gd name="T53" fmla="*/ 18 h 66"/>
                <a:gd name="T54" fmla="*/ 36 w 57"/>
                <a:gd name="T55" fmla="*/ 14 h 66"/>
                <a:gd name="T56" fmla="*/ 39 w 57"/>
                <a:gd name="T57" fmla="*/ 14 h 66"/>
                <a:gd name="T58" fmla="*/ 41 w 57"/>
                <a:gd name="T59" fmla="*/ 11 h 66"/>
                <a:gd name="T60" fmla="*/ 47 w 57"/>
                <a:gd name="T61" fmla="*/ 4 h 66"/>
                <a:gd name="T62" fmla="*/ 46 w 57"/>
                <a:gd name="T63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66">
                  <a:moveTo>
                    <a:pt x="46" y="4"/>
                  </a:moveTo>
                  <a:cubicBezTo>
                    <a:pt x="47" y="0"/>
                    <a:pt x="49" y="7"/>
                    <a:pt x="51" y="7"/>
                  </a:cubicBezTo>
                  <a:cubicBezTo>
                    <a:pt x="53" y="8"/>
                    <a:pt x="54" y="11"/>
                    <a:pt x="57" y="11"/>
                  </a:cubicBezTo>
                  <a:cubicBezTo>
                    <a:pt x="56" y="15"/>
                    <a:pt x="56" y="18"/>
                    <a:pt x="51" y="18"/>
                  </a:cubicBezTo>
                  <a:cubicBezTo>
                    <a:pt x="50" y="21"/>
                    <a:pt x="53" y="26"/>
                    <a:pt x="50" y="27"/>
                  </a:cubicBezTo>
                  <a:cubicBezTo>
                    <a:pt x="49" y="28"/>
                    <a:pt x="52" y="29"/>
                    <a:pt x="53" y="29"/>
                  </a:cubicBezTo>
                  <a:cubicBezTo>
                    <a:pt x="53" y="31"/>
                    <a:pt x="52" y="33"/>
                    <a:pt x="53" y="34"/>
                  </a:cubicBezTo>
                  <a:cubicBezTo>
                    <a:pt x="53" y="35"/>
                    <a:pt x="55" y="35"/>
                    <a:pt x="55" y="36"/>
                  </a:cubicBezTo>
                  <a:cubicBezTo>
                    <a:pt x="55" y="40"/>
                    <a:pt x="51" y="43"/>
                    <a:pt x="48" y="41"/>
                  </a:cubicBezTo>
                  <a:cubicBezTo>
                    <a:pt x="49" y="44"/>
                    <a:pt x="51" y="45"/>
                    <a:pt x="47" y="48"/>
                  </a:cubicBezTo>
                  <a:cubicBezTo>
                    <a:pt x="47" y="48"/>
                    <a:pt x="47" y="50"/>
                    <a:pt x="47" y="50"/>
                  </a:cubicBezTo>
                  <a:cubicBezTo>
                    <a:pt x="47" y="51"/>
                    <a:pt x="45" y="50"/>
                    <a:pt x="44" y="50"/>
                  </a:cubicBezTo>
                  <a:cubicBezTo>
                    <a:pt x="43" y="52"/>
                    <a:pt x="44" y="58"/>
                    <a:pt x="40" y="56"/>
                  </a:cubicBezTo>
                  <a:cubicBezTo>
                    <a:pt x="43" y="59"/>
                    <a:pt x="39" y="60"/>
                    <a:pt x="40" y="65"/>
                  </a:cubicBezTo>
                  <a:cubicBezTo>
                    <a:pt x="33" y="66"/>
                    <a:pt x="31" y="61"/>
                    <a:pt x="26" y="60"/>
                  </a:cubicBezTo>
                  <a:cubicBezTo>
                    <a:pt x="25" y="60"/>
                    <a:pt x="25" y="62"/>
                    <a:pt x="25" y="63"/>
                  </a:cubicBezTo>
                  <a:cubicBezTo>
                    <a:pt x="22" y="64"/>
                    <a:pt x="21" y="61"/>
                    <a:pt x="20" y="60"/>
                  </a:cubicBezTo>
                  <a:cubicBezTo>
                    <a:pt x="18" y="60"/>
                    <a:pt x="15" y="61"/>
                    <a:pt x="13" y="60"/>
                  </a:cubicBezTo>
                  <a:cubicBezTo>
                    <a:pt x="12" y="60"/>
                    <a:pt x="14" y="56"/>
                    <a:pt x="9" y="59"/>
                  </a:cubicBezTo>
                  <a:cubicBezTo>
                    <a:pt x="8" y="55"/>
                    <a:pt x="8" y="51"/>
                    <a:pt x="4" y="50"/>
                  </a:cubicBezTo>
                  <a:cubicBezTo>
                    <a:pt x="3" y="48"/>
                    <a:pt x="5" y="48"/>
                    <a:pt x="5" y="45"/>
                  </a:cubicBezTo>
                  <a:cubicBezTo>
                    <a:pt x="5" y="43"/>
                    <a:pt x="3" y="45"/>
                    <a:pt x="4" y="45"/>
                  </a:cubicBezTo>
                  <a:cubicBezTo>
                    <a:pt x="0" y="42"/>
                    <a:pt x="3" y="39"/>
                    <a:pt x="2" y="34"/>
                  </a:cubicBezTo>
                  <a:cubicBezTo>
                    <a:pt x="8" y="34"/>
                    <a:pt x="12" y="34"/>
                    <a:pt x="16" y="32"/>
                  </a:cubicBezTo>
                  <a:cubicBezTo>
                    <a:pt x="16" y="30"/>
                    <a:pt x="19" y="29"/>
                    <a:pt x="16" y="28"/>
                  </a:cubicBezTo>
                  <a:cubicBezTo>
                    <a:pt x="17" y="26"/>
                    <a:pt x="29" y="23"/>
                    <a:pt x="26" y="21"/>
                  </a:cubicBezTo>
                  <a:cubicBezTo>
                    <a:pt x="28" y="19"/>
                    <a:pt x="31" y="18"/>
                    <a:pt x="34" y="18"/>
                  </a:cubicBezTo>
                  <a:cubicBezTo>
                    <a:pt x="37" y="18"/>
                    <a:pt x="35" y="15"/>
                    <a:pt x="36" y="14"/>
                  </a:cubicBezTo>
                  <a:cubicBezTo>
                    <a:pt x="36" y="14"/>
                    <a:pt x="38" y="14"/>
                    <a:pt x="39" y="14"/>
                  </a:cubicBezTo>
                  <a:cubicBezTo>
                    <a:pt x="40" y="13"/>
                    <a:pt x="39" y="10"/>
                    <a:pt x="41" y="11"/>
                  </a:cubicBezTo>
                  <a:cubicBezTo>
                    <a:pt x="40" y="5"/>
                    <a:pt x="45" y="7"/>
                    <a:pt x="47" y="4"/>
                  </a:cubicBezTo>
                  <a:cubicBezTo>
                    <a:pt x="47" y="4"/>
                    <a:pt x="46" y="4"/>
                    <a:pt x="4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58" name="Freeform 95">
              <a:extLst>
                <a:ext uri="{FF2B5EF4-FFF2-40B4-BE49-F238E27FC236}">
                  <a16:creationId xmlns:a16="http://schemas.microsoft.com/office/drawing/2014/main" id="{51B9AA3F-4087-27DD-03A3-76BE53C92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9" y="2522"/>
              <a:ext cx="61" cy="69"/>
            </a:xfrm>
            <a:custGeom>
              <a:avLst/>
              <a:gdLst>
                <a:gd name="T0" fmla="*/ 23 w 26"/>
                <a:gd name="T1" fmla="*/ 1 h 29"/>
                <a:gd name="T2" fmla="*/ 18 w 26"/>
                <a:gd name="T3" fmla="*/ 6 h 29"/>
                <a:gd name="T4" fmla="*/ 17 w 26"/>
                <a:gd name="T5" fmla="*/ 6 h 29"/>
                <a:gd name="T6" fmla="*/ 18 w 26"/>
                <a:gd name="T7" fmla="*/ 10 h 29"/>
                <a:gd name="T8" fmla="*/ 21 w 26"/>
                <a:gd name="T9" fmla="*/ 13 h 29"/>
                <a:gd name="T10" fmla="*/ 23 w 26"/>
                <a:gd name="T11" fmla="*/ 26 h 29"/>
                <a:gd name="T12" fmla="*/ 17 w 26"/>
                <a:gd name="T13" fmla="*/ 26 h 29"/>
                <a:gd name="T14" fmla="*/ 13 w 26"/>
                <a:gd name="T15" fmla="*/ 12 h 29"/>
                <a:gd name="T16" fmla="*/ 7 w 26"/>
                <a:gd name="T17" fmla="*/ 16 h 29"/>
                <a:gd name="T18" fmla="*/ 7 w 26"/>
                <a:gd name="T19" fmla="*/ 25 h 29"/>
                <a:gd name="T20" fmla="*/ 3 w 26"/>
                <a:gd name="T21" fmla="*/ 29 h 29"/>
                <a:gd name="T22" fmla="*/ 2 w 26"/>
                <a:gd name="T23" fmla="*/ 22 h 29"/>
                <a:gd name="T24" fmla="*/ 3 w 26"/>
                <a:gd name="T25" fmla="*/ 20 h 29"/>
                <a:gd name="T26" fmla="*/ 2 w 26"/>
                <a:gd name="T27" fmla="*/ 19 h 29"/>
                <a:gd name="T28" fmla="*/ 3 w 26"/>
                <a:gd name="T29" fmla="*/ 13 h 29"/>
                <a:gd name="T30" fmla="*/ 0 w 26"/>
                <a:gd name="T31" fmla="*/ 10 h 29"/>
                <a:gd name="T32" fmla="*/ 11 w 26"/>
                <a:gd name="T33" fmla="*/ 1 h 29"/>
                <a:gd name="T34" fmla="*/ 23 w 26"/>
                <a:gd name="T3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23" y="1"/>
                  </a:moveTo>
                  <a:cubicBezTo>
                    <a:pt x="26" y="7"/>
                    <a:pt x="16" y="4"/>
                    <a:pt x="18" y="6"/>
                  </a:cubicBezTo>
                  <a:cubicBezTo>
                    <a:pt x="20" y="8"/>
                    <a:pt x="19" y="7"/>
                    <a:pt x="17" y="6"/>
                  </a:cubicBezTo>
                  <a:cubicBezTo>
                    <a:pt x="17" y="8"/>
                    <a:pt x="18" y="9"/>
                    <a:pt x="18" y="10"/>
                  </a:cubicBezTo>
                  <a:cubicBezTo>
                    <a:pt x="19" y="11"/>
                    <a:pt x="21" y="13"/>
                    <a:pt x="21" y="13"/>
                  </a:cubicBezTo>
                  <a:cubicBezTo>
                    <a:pt x="22" y="17"/>
                    <a:pt x="22" y="22"/>
                    <a:pt x="23" y="26"/>
                  </a:cubicBezTo>
                  <a:cubicBezTo>
                    <a:pt x="21" y="26"/>
                    <a:pt x="19" y="26"/>
                    <a:pt x="17" y="26"/>
                  </a:cubicBezTo>
                  <a:cubicBezTo>
                    <a:pt x="15" y="21"/>
                    <a:pt x="13" y="18"/>
                    <a:pt x="13" y="12"/>
                  </a:cubicBezTo>
                  <a:cubicBezTo>
                    <a:pt x="10" y="12"/>
                    <a:pt x="12" y="17"/>
                    <a:pt x="7" y="16"/>
                  </a:cubicBezTo>
                  <a:cubicBezTo>
                    <a:pt x="7" y="19"/>
                    <a:pt x="7" y="22"/>
                    <a:pt x="7" y="25"/>
                  </a:cubicBezTo>
                  <a:cubicBezTo>
                    <a:pt x="8" y="28"/>
                    <a:pt x="3" y="26"/>
                    <a:pt x="3" y="29"/>
                  </a:cubicBezTo>
                  <a:cubicBezTo>
                    <a:pt x="1" y="29"/>
                    <a:pt x="1" y="24"/>
                    <a:pt x="2" y="22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1" y="18"/>
                    <a:pt x="4" y="16"/>
                    <a:pt x="3" y="13"/>
                  </a:cubicBezTo>
                  <a:cubicBezTo>
                    <a:pt x="4" y="11"/>
                    <a:pt x="2" y="11"/>
                    <a:pt x="0" y="10"/>
                  </a:cubicBezTo>
                  <a:cubicBezTo>
                    <a:pt x="2" y="5"/>
                    <a:pt x="4" y="0"/>
                    <a:pt x="11" y="1"/>
                  </a:cubicBezTo>
                  <a:cubicBezTo>
                    <a:pt x="7" y="5"/>
                    <a:pt x="19" y="1"/>
                    <a:pt x="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59" name="Freeform 96">
              <a:extLst>
                <a:ext uri="{FF2B5EF4-FFF2-40B4-BE49-F238E27FC236}">
                  <a16:creationId xmlns:a16="http://schemas.microsoft.com/office/drawing/2014/main" id="{FB238361-4972-8FDA-EDA4-EB98574D2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7" y="2591"/>
              <a:ext cx="141" cy="40"/>
            </a:xfrm>
            <a:custGeom>
              <a:avLst/>
              <a:gdLst>
                <a:gd name="T0" fmla="*/ 1 w 60"/>
                <a:gd name="T1" fmla="*/ 5 h 17"/>
                <a:gd name="T2" fmla="*/ 7 w 60"/>
                <a:gd name="T3" fmla="*/ 1 h 17"/>
                <a:gd name="T4" fmla="*/ 10 w 60"/>
                <a:gd name="T5" fmla="*/ 4 h 17"/>
                <a:gd name="T6" fmla="*/ 13 w 60"/>
                <a:gd name="T7" fmla="*/ 5 h 17"/>
                <a:gd name="T8" fmla="*/ 27 w 60"/>
                <a:gd name="T9" fmla="*/ 8 h 17"/>
                <a:gd name="T10" fmla="*/ 41 w 60"/>
                <a:gd name="T11" fmla="*/ 7 h 17"/>
                <a:gd name="T12" fmla="*/ 44 w 60"/>
                <a:gd name="T13" fmla="*/ 10 h 17"/>
                <a:gd name="T14" fmla="*/ 48 w 60"/>
                <a:gd name="T15" fmla="*/ 11 h 17"/>
                <a:gd name="T16" fmla="*/ 55 w 60"/>
                <a:gd name="T17" fmla="*/ 11 h 17"/>
                <a:gd name="T18" fmla="*/ 56 w 60"/>
                <a:gd name="T19" fmla="*/ 15 h 17"/>
                <a:gd name="T20" fmla="*/ 53 w 60"/>
                <a:gd name="T21" fmla="*/ 15 h 17"/>
                <a:gd name="T22" fmla="*/ 25 w 60"/>
                <a:gd name="T23" fmla="*/ 11 h 17"/>
                <a:gd name="T24" fmla="*/ 18 w 60"/>
                <a:gd name="T25" fmla="*/ 11 h 17"/>
                <a:gd name="T26" fmla="*/ 8 w 60"/>
                <a:gd name="T27" fmla="*/ 8 h 17"/>
                <a:gd name="T28" fmla="*/ 1 w 60"/>
                <a:gd name="T2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17">
                  <a:moveTo>
                    <a:pt x="1" y="5"/>
                  </a:moveTo>
                  <a:cubicBezTo>
                    <a:pt x="0" y="1"/>
                    <a:pt x="6" y="3"/>
                    <a:pt x="7" y="1"/>
                  </a:cubicBezTo>
                  <a:cubicBezTo>
                    <a:pt x="10" y="0"/>
                    <a:pt x="9" y="3"/>
                    <a:pt x="10" y="4"/>
                  </a:cubicBezTo>
                  <a:cubicBezTo>
                    <a:pt x="11" y="5"/>
                    <a:pt x="13" y="4"/>
                    <a:pt x="13" y="5"/>
                  </a:cubicBezTo>
                  <a:cubicBezTo>
                    <a:pt x="19" y="3"/>
                    <a:pt x="21" y="4"/>
                    <a:pt x="27" y="8"/>
                  </a:cubicBezTo>
                  <a:cubicBezTo>
                    <a:pt x="32" y="5"/>
                    <a:pt x="34" y="7"/>
                    <a:pt x="41" y="7"/>
                  </a:cubicBezTo>
                  <a:cubicBezTo>
                    <a:pt x="43" y="6"/>
                    <a:pt x="43" y="8"/>
                    <a:pt x="44" y="10"/>
                  </a:cubicBezTo>
                  <a:cubicBezTo>
                    <a:pt x="46" y="9"/>
                    <a:pt x="48" y="9"/>
                    <a:pt x="48" y="11"/>
                  </a:cubicBezTo>
                  <a:cubicBezTo>
                    <a:pt x="51" y="9"/>
                    <a:pt x="55" y="14"/>
                    <a:pt x="55" y="11"/>
                  </a:cubicBezTo>
                  <a:cubicBezTo>
                    <a:pt x="60" y="11"/>
                    <a:pt x="52" y="16"/>
                    <a:pt x="56" y="15"/>
                  </a:cubicBezTo>
                  <a:cubicBezTo>
                    <a:pt x="56" y="17"/>
                    <a:pt x="55" y="15"/>
                    <a:pt x="53" y="15"/>
                  </a:cubicBezTo>
                  <a:cubicBezTo>
                    <a:pt x="43" y="17"/>
                    <a:pt x="34" y="13"/>
                    <a:pt x="25" y="11"/>
                  </a:cubicBezTo>
                  <a:cubicBezTo>
                    <a:pt x="23" y="11"/>
                    <a:pt x="21" y="11"/>
                    <a:pt x="18" y="11"/>
                  </a:cubicBezTo>
                  <a:cubicBezTo>
                    <a:pt x="15" y="10"/>
                    <a:pt x="12" y="9"/>
                    <a:pt x="8" y="8"/>
                  </a:cubicBezTo>
                  <a:cubicBezTo>
                    <a:pt x="6" y="7"/>
                    <a:pt x="2" y="8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60" name="Freeform 97">
              <a:extLst>
                <a:ext uri="{FF2B5EF4-FFF2-40B4-BE49-F238E27FC236}">
                  <a16:creationId xmlns:a16="http://schemas.microsoft.com/office/drawing/2014/main" id="{847767F7-DFC7-0D79-3277-907302CDA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6" y="2639"/>
              <a:ext cx="19" cy="9"/>
            </a:xfrm>
            <a:custGeom>
              <a:avLst/>
              <a:gdLst>
                <a:gd name="T0" fmla="*/ 3 w 8"/>
                <a:gd name="T1" fmla="*/ 2 h 4"/>
                <a:gd name="T2" fmla="*/ 8 w 8"/>
                <a:gd name="T3" fmla="*/ 4 h 4"/>
                <a:gd name="T4" fmla="*/ 3 w 8"/>
                <a:gd name="T5" fmla="*/ 4 h 4"/>
                <a:gd name="T6" fmla="*/ 1 w 8"/>
                <a:gd name="T7" fmla="*/ 2 h 4"/>
                <a:gd name="T8" fmla="*/ 3 w 8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3" y="2"/>
                  </a:moveTo>
                  <a:cubicBezTo>
                    <a:pt x="5" y="2"/>
                    <a:pt x="8" y="2"/>
                    <a:pt x="8" y="4"/>
                  </a:cubicBezTo>
                  <a:cubicBezTo>
                    <a:pt x="7" y="4"/>
                    <a:pt x="5" y="4"/>
                    <a:pt x="3" y="4"/>
                  </a:cubicBezTo>
                  <a:cubicBezTo>
                    <a:pt x="3" y="2"/>
                    <a:pt x="2" y="3"/>
                    <a:pt x="1" y="2"/>
                  </a:cubicBezTo>
                  <a:cubicBezTo>
                    <a:pt x="0" y="0"/>
                    <a:pt x="2" y="1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61" name="Freeform 98">
              <a:extLst>
                <a:ext uri="{FF2B5EF4-FFF2-40B4-BE49-F238E27FC236}">
                  <a16:creationId xmlns:a16="http://schemas.microsoft.com/office/drawing/2014/main" id="{9BE00772-C789-A2DF-3821-16F6AC18A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" y="3096"/>
              <a:ext cx="104" cy="104"/>
            </a:xfrm>
            <a:custGeom>
              <a:avLst/>
              <a:gdLst>
                <a:gd name="T0" fmla="*/ 1 w 44"/>
                <a:gd name="T1" fmla="*/ 38 h 44"/>
                <a:gd name="T2" fmla="*/ 4 w 44"/>
                <a:gd name="T3" fmla="*/ 32 h 44"/>
                <a:gd name="T4" fmla="*/ 7 w 44"/>
                <a:gd name="T5" fmla="*/ 31 h 44"/>
                <a:gd name="T6" fmla="*/ 7 w 44"/>
                <a:gd name="T7" fmla="*/ 28 h 44"/>
                <a:gd name="T8" fmla="*/ 9 w 44"/>
                <a:gd name="T9" fmla="*/ 28 h 44"/>
                <a:gd name="T10" fmla="*/ 11 w 44"/>
                <a:gd name="T11" fmla="*/ 25 h 44"/>
                <a:gd name="T12" fmla="*/ 16 w 44"/>
                <a:gd name="T13" fmla="*/ 24 h 44"/>
                <a:gd name="T14" fmla="*/ 19 w 44"/>
                <a:gd name="T15" fmla="*/ 21 h 44"/>
                <a:gd name="T16" fmla="*/ 22 w 44"/>
                <a:gd name="T17" fmla="*/ 17 h 44"/>
                <a:gd name="T18" fmla="*/ 25 w 44"/>
                <a:gd name="T19" fmla="*/ 14 h 44"/>
                <a:gd name="T20" fmla="*/ 29 w 44"/>
                <a:gd name="T21" fmla="*/ 15 h 44"/>
                <a:gd name="T22" fmla="*/ 28 w 44"/>
                <a:gd name="T23" fmla="*/ 10 h 44"/>
                <a:gd name="T24" fmla="*/ 33 w 44"/>
                <a:gd name="T25" fmla="*/ 3 h 44"/>
                <a:gd name="T26" fmla="*/ 37 w 44"/>
                <a:gd name="T27" fmla="*/ 0 h 44"/>
                <a:gd name="T28" fmla="*/ 42 w 44"/>
                <a:gd name="T29" fmla="*/ 3 h 44"/>
                <a:gd name="T30" fmla="*/ 43 w 44"/>
                <a:gd name="T31" fmla="*/ 10 h 44"/>
                <a:gd name="T32" fmla="*/ 42 w 44"/>
                <a:gd name="T33" fmla="*/ 14 h 44"/>
                <a:gd name="T34" fmla="*/ 39 w 44"/>
                <a:gd name="T35" fmla="*/ 14 h 44"/>
                <a:gd name="T36" fmla="*/ 37 w 44"/>
                <a:gd name="T37" fmla="*/ 21 h 44"/>
                <a:gd name="T38" fmla="*/ 32 w 44"/>
                <a:gd name="T39" fmla="*/ 22 h 44"/>
                <a:gd name="T40" fmla="*/ 28 w 44"/>
                <a:gd name="T41" fmla="*/ 32 h 44"/>
                <a:gd name="T42" fmla="*/ 25 w 44"/>
                <a:gd name="T43" fmla="*/ 38 h 44"/>
                <a:gd name="T44" fmla="*/ 22 w 44"/>
                <a:gd name="T45" fmla="*/ 41 h 44"/>
                <a:gd name="T46" fmla="*/ 11 w 44"/>
                <a:gd name="T47" fmla="*/ 36 h 44"/>
                <a:gd name="T48" fmla="*/ 5 w 44"/>
                <a:gd name="T49" fmla="*/ 38 h 44"/>
                <a:gd name="T50" fmla="*/ 4 w 44"/>
                <a:gd name="T51" fmla="*/ 35 h 44"/>
                <a:gd name="T52" fmla="*/ 1 w 44"/>
                <a:gd name="T53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1" y="38"/>
                  </a:moveTo>
                  <a:cubicBezTo>
                    <a:pt x="0" y="36"/>
                    <a:pt x="3" y="34"/>
                    <a:pt x="4" y="32"/>
                  </a:cubicBezTo>
                  <a:cubicBezTo>
                    <a:pt x="4" y="32"/>
                    <a:pt x="6" y="31"/>
                    <a:pt x="7" y="31"/>
                  </a:cubicBezTo>
                  <a:cubicBezTo>
                    <a:pt x="7" y="30"/>
                    <a:pt x="6" y="28"/>
                    <a:pt x="7" y="28"/>
                  </a:cubicBezTo>
                  <a:cubicBezTo>
                    <a:pt x="7" y="28"/>
                    <a:pt x="9" y="28"/>
                    <a:pt x="9" y="28"/>
                  </a:cubicBezTo>
                  <a:cubicBezTo>
                    <a:pt x="10" y="28"/>
                    <a:pt x="10" y="25"/>
                    <a:pt x="11" y="25"/>
                  </a:cubicBezTo>
                  <a:cubicBezTo>
                    <a:pt x="13" y="24"/>
                    <a:pt x="16" y="26"/>
                    <a:pt x="16" y="24"/>
                  </a:cubicBezTo>
                  <a:cubicBezTo>
                    <a:pt x="17" y="21"/>
                    <a:pt x="16" y="22"/>
                    <a:pt x="19" y="21"/>
                  </a:cubicBezTo>
                  <a:cubicBezTo>
                    <a:pt x="22" y="21"/>
                    <a:pt x="21" y="19"/>
                    <a:pt x="22" y="17"/>
                  </a:cubicBezTo>
                  <a:cubicBezTo>
                    <a:pt x="22" y="17"/>
                    <a:pt x="26" y="20"/>
                    <a:pt x="25" y="14"/>
                  </a:cubicBezTo>
                  <a:cubicBezTo>
                    <a:pt x="27" y="14"/>
                    <a:pt x="27" y="15"/>
                    <a:pt x="29" y="15"/>
                  </a:cubicBezTo>
                  <a:cubicBezTo>
                    <a:pt x="29" y="13"/>
                    <a:pt x="27" y="12"/>
                    <a:pt x="28" y="10"/>
                  </a:cubicBezTo>
                  <a:cubicBezTo>
                    <a:pt x="33" y="11"/>
                    <a:pt x="32" y="5"/>
                    <a:pt x="33" y="3"/>
                  </a:cubicBezTo>
                  <a:cubicBezTo>
                    <a:pt x="34" y="2"/>
                    <a:pt x="38" y="3"/>
                    <a:pt x="37" y="0"/>
                  </a:cubicBezTo>
                  <a:cubicBezTo>
                    <a:pt x="39" y="1"/>
                    <a:pt x="39" y="3"/>
                    <a:pt x="42" y="3"/>
                  </a:cubicBezTo>
                  <a:cubicBezTo>
                    <a:pt x="40" y="7"/>
                    <a:pt x="44" y="6"/>
                    <a:pt x="43" y="10"/>
                  </a:cubicBezTo>
                  <a:cubicBezTo>
                    <a:pt x="41" y="10"/>
                    <a:pt x="42" y="13"/>
                    <a:pt x="42" y="14"/>
                  </a:cubicBezTo>
                  <a:cubicBezTo>
                    <a:pt x="41" y="14"/>
                    <a:pt x="39" y="14"/>
                    <a:pt x="39" y="14"/>
                  </a:cubicBezTo>
                  <a:cubicBezTo>
                    <a:pt x="38" y="15"/>
                    <a:pt x="38" y="18"/>
                    <a:pt x="37" y="21"/>
                  </a:cubicBezTo>
                  <a:cubicBezTo>
                    <a:pt x="35" y="23"/>
                    <a:pt x="35" y="20"/>
                    <a:pt x="32" y="22"/>
                  </a:cubicBezTo>
                  <a:cubicBezTo>
                    <a:pt x="28" y="24"/>
                    <a:pt x="29" y="29"/>
                    <a:pt x="28" y="32"/>
                  </a:cubicBezTo>
                  <a:cubicBezTo>
                    <a:pt x="27" y="33"/>
                    <a:pt x="23" y="33"/>
                    <a:pt x="25" y="38"/>
                  </a:cubicBezTo>
                  <a:cubicBezTo>
                    <a:pt x="22" y="37"/>
                    <a:pt x="22" y="39"/>
                    <a:pt x="22" y="41"/>
                  </a:cubicBezTo>
                  <a:cubicBezTo>
                    <a:pt x="19" y="37"/>
                    <a:pt x="11" y="44"/>
                    <a:pt x="11" y="36"/>
                  </a:cubicBezTo>
                  <a:cubicBezTo>
                    <a:pt x="10" y="37"/>
                    <a:pt x="7" y="39"/>
                    <a:pt x="5" y="38"/>
                  </a:cubicBezTo>
                  <a:cubicBezTo>
                    <a:pt x="5" y="38"/>
                    <a:pt x="4" y="35"/>
                    <a:pt x="4" y="35"/>
                  </a:cubicBezTo>
                  <a:cubicBezTo>
                    <a:pt x="1" y="35"/>
                    <a:pt x="7" y="40"/>
                    <a:pt x="1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62" name="Freeform 99">
              <a:extLst>
                <a:ext uri="{FF2B5EF4-FFF2-40B4-BE49-F238E27FC236}">
                  <a16:creationId xmlns:a16="http://schemas.microsoft.com/office/drawing/2014/main" id="{00018D40-DCF8-35A0-1E7A-21FE13EA2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6" y="1049"/>
              <a:ext cx="144" cy="106"/>
            </a:xfrm>
            <a:custGeom>
              <a:avLst/>
              <a:gdLst>
                <a:gd name="T0" fmla="*/ 16 w 61"/>
                <a:gd name="T1" fmla="*/ 0 h 45"/>
                <a:gd name="T2" fmla="*/ 23 w 61"/>
                <a:gd name="T3" fmla="*/ 5 h 45"/>
                <a:gd name="T4" fmla="*/ 28 w 61"/>
                <a:gd name="T5" fmla="*/ 7 h 45"/>
                <a:gd name="T6" fmla="*/ 30 w 61"/>
                <a:gd name="T7" fmla="*/ 7 h 45"/>
                <a:gd name="T8" fmla="*/ 32 w 61"/>
                <a:gd name="T9" fmla="*/ 8 h 45"/>
                <a:gd name="T10" fmla="*/ 36 w 61"/>
                <a:gd name="T11" fmla="*/ 11 h 45"/>
                <a:gd name="T12" fmla="*/ 40 w 61"/>
                <a:gd name="T13" fmla="*/ 11 h 45"/>
                <a:gd name="T14" fmla="*/ 49 w 61"/>
                <a:gd name="T15" fmla="*/ 14 h 45"/>
                <a:gd name="T16" fmla="*/ 49 w 61"/>
                <a:gd name="T17" fmla="*/ 18 h 45"/>
                <a:gd name="T18" fmla="*/ 53 w 61"/>
                <a:gd name="T19" fmla="*/ 18 h 45"/>
                <a:gd name="T20" fmla="*/ 53 w 61"/>
                <a:gd name="T21" fmla="*/ 21 h 45"/>
                <a:gd name="T22" fmla="*/ 61 w 61"/>
                <a:gd name="T23" fmla="*/ 26 h 45"/>
                <a:gd name="T24" fmla="*/ 60 w 61"/>
                <a:gd name="T25" fmla="*/ 31 h 45"/>
                <a:gd name="T26" fmla="*/ 57 w 61"/>
                <a:gd name="T27" fmla="*/ 29 h 45"/>
                <a:gd name="T28" fmla="*/ 50 w 61"/>
                <a:gd name="T29" fmla="*/ 33 h 45"/>
                <a:gd name="T30" fmla="*/ 49 w 61"/>
                <a:gd name="T31" fmla="*/ 36 h 45"/>
                <a:gd name="T32" fmla="*/ 46 w 61"/>
                <a:gd name="T33" fmla="*/ 39 h 45"/>
                <a:gd name="T34" fmla="*/ 37 w 61"/>
                <a:gd name="T35" fmla="*/ 39 h 45"/>
                <a:gd name="T36" fmla="*/ 37 w 61"/>
                <a:gd name="T37" fmla="*/ 41 h 45"/>
                <a:gd name="T38" fmla="*/ 32 w 61"/>
                <a:gd name="T39" fmla="*/ 42 h 45"/>
                <a:gd name="T40" fmla="*/ 30 w 61"/>
                <a:gd name="T41" fmla="*/ 39 h 45"/>
                <a:gd name="T42" fmla="*/ 22 w 61"/>
                <a:gd name="T43" fmla="*/ 39 h 45"/>
                <a:gd name="T44" fmla="*/ 19 w 61"/>
                <a:gd name="T45" fmla="*/ 36 h 45"/>
                <a:gd name="T46" fmla="*/ 23 w 61"/>
                <a:gd name="T47" fmla="*/ 33 h 45"/>
                <a:gd name="T48" fmla="*/ 16 w 61"/>
                <a:gd name="T49" fmla="*/ 32 h 45"/>
                <a:gd name="T50" fmla="*/ 21 w 61"/>
                <a:gd name="T51" fmla="*/ 29 h 45"/>
                <a:gd name="T52" fmla="*/ 23 w 61"/>
                <a:gd name="T53" fmla="*/ 26 h 45"/>
                <a:gd name="T54" fmla="*/ 28 w 61"/>
                <a:gd name="T55" fmla="*/ 28 h 45"/>
                <a:gd name="T56" fmla="*/ 26 w 61"/>
                <a:gd name="T57" fmla="*/ 24 h 45"/>
                <a:gd name="T58" fmla="*/ 14 w 61"/>
                <a:gd name="T59" fmla="*/ 26 h 45"/>
                <a:gd name="T60" fmla="*/ 9 w 61"/>
                <a:gd name="T61" fmla="*/ 25 h 45"/>
                <a:gd name="T62" fmla="*/ 7 w 61"/>
                <a:gd name="T63" fmla="*/ 22 h 45"/>
                <a:gd name="T64" fmla="*/ 1 w 61"/>
                <a:gd name="T65" fmla="*/ 19 h 45"/>
                <a:gd name="T66" fmla="*/ 0 w 61"/>
                <a:gd name="T67" fmla="*/ 15 h 45"/>
                <a:gd name="T68" fmla="*/ 4 w 61"/>
                <a:gd name="T69" fmla="*/ 12 h 45"/>
                <a:gd name="T70" fmla="*/ 7 w 61"/>
                <a:gd name="T71" fmla="*/ 10 h 45"/>
                <a:gd name="T72" fmla="*/ 8 w 61"/>
                <a:gd name="T73" fmla="*/ 5 h 45"/>
                <a:gd name="T74" fmla="*/ 11 w 61"/>
                <a:gd name="T75" fmla="*/ 5 h 45"/>
                <a:gd name="T76" fmla="*/ 14 w 61"/>
                <a:gd name="T77" fmla="*/ 3 h 45"/>
                <a:gd name="T78" fmla="*/ 16 w 61"/>
                <a:gd name="T7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" h="45">
                  <a:moveTo>
                    <a:pt x="16" y="0"/>
                  </a:moveTo>
                  <a:cubicBezTo>
                    <a:pt x="18" y="2"/>
                    <a:pt x="22" y="2"/>
                    <a:pt x="23" y="5"/>
                  </a:cubicBezTo>
                  <a:cubicBezTo>
                    <a:pt x="26" y="4"/>
                    <a:pt x="27" y="6"/>
                    <a:pt x="28" y="7"/>
                  </a:cubicBezTo>
                  <a:cubicBezTo>
                    <a:pt x="28" y="7"/>
                    <a:pt x="30" y="6"/>
                    <a:pt x="30" y="7"/>
                  </a:cubicBezTo>
                  <a:cubicBezTo>
                    <a:pt x="31" y="7"/>
                    <a:pt x="31" y="9"/>
                    <a:pt x="32" y="8"/>
                  </a:cubicBezTo>
                  <a:cubicBezTo>
                    <a:pt x="34" y="6"/>
                    <a:pt x="33" y="9"/>
                    <a:pt x="36" y="11"/>
                  </a:cubicBezTo>
                  <a:cubicBezTo>
                    <a:pt x="37" y="12"/>
                    <a:pt x="39" y="11"/>
                    <a:pt x="40" y="11"/>
                  </a:cubicBezTo>
                  <a:cubicBezTo>
                    <a:pt x="41" y="11"/>
                    <a:pt x="43" y="16"/>
                    <a:pt x="49" y="14"/>
                  </a:cubicBezTo>
                  <a:cubicBezTo>
                    <a:pt x="49" y="15"/>
                    <a:pt x="49" y="17"/>
                    <a:pt x="49" y="18"/>
                  </a:cubicBezTo>
                  <a:cubicBezTo>
                    <a:pt x="50" y="19"/>
                    <a:pt x="52" y="17"/>
                    <a:pt x="53" y="18"/>
                  </a:cubicBezTo>
                  <a:cubicBezTo>
                    <a:pt x="53" y="18"/>
                    <a:pt x="52" y="20"/>
                    <a:pt x="53" y="21"/>
                  </a:cubicBezTo>
                  <a:cubicBezTo>
                    <a:pt x="55" y="23"/>
                    <a:pt x="58" y="24"/>
                    <a:pt x="61" y="26"/>
                  </a:cubicBezTo>
                  <a:cubicBezTo>
                    <a:pt x="61" y="28"/>
                    <a:pt x="61" y="30"/>
                    <a:pt x="60" y="31"/>
                  </a:cubicBezTo>
                  <a:cubicBezTo>
                    <a:pt x="58" y="31"/>
                    <a:pt x="57" y="29"/>
                    <a:pt x="57" y="29"/>
                  </a:cubicBezTo>
                  <a:cubicBezTo>
                    <a:pt x="54" y="30"/>
                    <a:pt x="53" y="33"/>
                    <a:pt x="50" y="33"/>
                  </a:cubicBezTo>
                  <a:cubicBezTo>
                    <a:pt x="49" y="34"/>
                    <a:pt x="49" y="35"/>
                    <a:pt x="49" y="36"/>
                  </a:cubicBezTo>
                  <a:cubicBezTo>
                    <a:pt x="46" y="36"/>
                    <a:pt x="46" y="37"/>
                    <a:pt x="46" y="39"/>
                  </a:cubicBezTo>
                  <a:cubicBezTo>
                    <a:pt x="41" y="40"/>
                    <a:pt x="40" y="36"/>
                    <a:pt x="37" y="39"/>
                  </a:cubicBezTo>
                  <a:cubicBezTo>
                    <a:pt x="36" y="39"/>
                    <a:pt x="37" y="41"/>
                    <a:pt x="37" y="41"/>
                  </a:cubicBezTo>
                  <a:cubicBezTo>
                    <a:pt x="37" y="45"/>
                    <a:pt x="32" y="37"/>
                    <a:pt x="32" y="42"/>
                  </a:cubicBezTo>
                  <a:cubicBezTo>
                    <a:pt x="30" y="42"/>
                    <a:pt x="31" y="40"/>
                    <a:pt x="30" y="39"/>
                  </a:cubicBezTo>
                  <a:cubicBezTo>
                    <a:pt x="27" y="42"/>
                    <a:pt x="26" y="38"/>
                    <a:pt x="22" y="39"/>
                  </a:cubicBezTo>
                  <a:cubicBezTo>
                    <a:pt x="22" y="37"/>
                    <a:pt x="21" y="36"/>
                    <a:pt x="19" y="36"/>
                  </a:cubicBezTo>
                  <a:cubicBezTo>
                    <a:pt x="19" y="34"/>
                    <a:pt x="23" y="36"/>
                    <a:pt x="23" y="33"/>
                  </a:cubicBezTo>
                  <a:cubicBezTo>
                    <a:pt x="24" y="30"/>
                    <a:pt x="18" y="33"/>
                    <a:pt x="16" y="32"/>
                  </a:cubicBezTo>
                  <a:cubicBezTo>
                    <a:pt x="15" y="28"/>
                    <a:pt x="19" y="30"/>
                    <a:pt x="21" y="29"/>
                  </a:cubicBezTo>
                  <a:cubicBezTo>
                    <a:pt x="21" y="29"/>
                    <a:pt x="23" y="26"/>
                    <a:pt x="23" y="26"/>
                  </a:cubicBezTo>
                  <a:cubicBezTo>
                    <a:pt x="24" y="26"/>
                    <a:pt x="26" y="29"/>
                    <a:pt x="28" y="28"/>
                  </a:cubicBezTo>
                  <a:cubicBezTo>
                    <a:pt x="28" y="26"/>
                    <a:pt x="26" y="25"/>
                    <a:pt x="26" y="24"/>
                  </a:cubicBezTo>
                  <a:cubicBezTo>
                    <a:pt x="25" y="25"/>
                    <a:pt x="16" y="24"/>
                    <a:pt x="14" y="26"/>
                  </a:cubicBezTo>
                  <a:cubicBezTo>
                    <a:pt x="11" y="29"/>
                    <a:pt x="13" y="26"/>
                    <a:pt x="9" y="25"/>
                  </a:cubicBezTo>
                  <a:cubicBezTo>
                    <a:pt x="5" y="24"/>
                    <a:pt x="2" y="26"/>
                    <a:pt x="7" y="22"/>
                  </a:cubicBezTo>
                  <a:cubicBezTo>
                    <a:pt x="6" y="20"/>
                    <a:pt x="2" y="21"/>
                    <a:pt x="1" y="19"/>
                  </a:cubicBezTo>
                  <a:cubicBezTo>
                    <a:pt x="3" y="17"/>
                    <a:pt x="6" y="13"/>
                    <a:pt x="0" y="15"/>
                  </a:cubicBezTo>
                  <a:cubicBezTo>
                    <a:pt x="0" y="14"/>
                    <a:pt x="1" y="12"/>
                    <a:pt x="4" y="12"/>
                  </a:cubicBezTo>
                  <a:cubicBezTo>
                    <a:pt x="5" y="12"/>
                    <a:pt x="5" y="10"/>
                    <a:pt x="7" y="10"/>
                  </a:cubicBezTo>
                  <a:cubicBezTo>
                    <a:pt x="9" y="10"/>
                    <a:pt x="7" y="7"/>
                    <a:pt x="8" y="5"/>
                  </a:cubicBezTo>
                  <a:cubicBezTo>
                    <a:pt x="8" y="5"/>
                    <a:pt x="10" y="6"/>
                    <a:pt x="11" y="5"/>
                  </a:cubicBezTo>
                  <a:cubicBezTo>
                    <a:pt x="12" y="5"/>
                    <a:pt x="12" y="3"/>
                    <a:pt x="14" y="3"/>
                  </a:cubicBezTo>
                  <a:cubicBezTo>
                    <a:pt x="14" y="1"/>
                    <a:pt x="16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100">
              <a:extLst>
                <a:ext uri="{FF2B5EF4-FFF2-40B4-BE49-F238E27FC236}">
                  <a16:creationId xmlns:a16="http://schemas.microsoft.com/office/drawing/2014/main" id="{0F8CA2A5-2B9F-FE96-273D-B52754CB8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4" y="1089"/>
              <a:ext cx="194" cy="97"/>
            </a:xfrm>
            <a:custGeom>
              <a:avLst/>
              <a:gdLst>
                <a:gd name="T0" fmla="*/ 29 w 82"/>
                <a:gd name="T1" fmla="*/ 28 h 41"/>
                <a:gd name="T2" fmla="*/ 26 w 82"/>
                <a:gd name="T3" fmla="*/ 29 h 41"/>
                <a:gd name="T4" fmla="*/ 19 w 82"/>
                <a:gd name="T5" fmla="*/ 28 h 41"/>
                <a:gd name="T6" fmla="*/ 23 w 82"/>
                <a:gd name="T7" fmla="*/ 25 h 41"/>
                <a:gd name="T8" fmla="*/ 31 w 82"/>
                <a:gd name="T9" fmla="*/ 19 h 41"/>
                <a:gd name="T10" fmla="*/ 29 w 82"/>
                <a:gd name="T11" fmla="*/ 15 h 41"/>
                <a:gd name="T12" fmla="*/ 22 w 82"/>
                <a:gd name="T13" fmla="*/ 15 h 41"/>
                <a:gd name="T14" fmla="*/ 15 w 82"/>
                <a:gd name="T15" fmla="*/ 21 h 41"/>
                <a:gd name="T16" fmla="*/ 5 w 82"/>
                <a:gd name="T17" fmla="*/ 19 h 41"/>
                <a:gd name="T18" fmla="*/ 6 w 82"/>
                <a:gd name="T19" fmla="*/ 9 h 41"/>
                <a:gd name="T20" fmla="*/ 3 w 82"/>
                <a:gd name="T21" fmla="*/ 11 h 41"/>
                <a:gd name="T22" fmla="*/ 2 w 82"/>
                <a:gd name="T23" fmla="*/ 4 h 41"/>
                <a:gd name="T24" fmla="*/ 5 w 82"/>
                <a:gd name="T25" fmla="*/ 5 h 41"/>
                <a:gd name="T26" fmla="*/ 13 w 82"/>
                <a:gd name="T27" fmla="*/ 2 h 41"/>
                <a:gd name="T28" fmla="*/ 15 w 82"/>
                <a:gd name="T29" fmla="*/ 7 h 41"/>
                <a:gd name="T30" fmla="*/ 26 w 82"/>
                <a:gd name="T31" fmla="*/ 8 h 41"/>
                <a:gd name="T32" fmla="*/ 30 w 82"/>
                <a:gd name="T33" fmla="*/ 2 h 41"/>
                <a:gd name="T34" fmla="*/ 44 w 82"/>
                <a:gd name="T35" fmla="*/ 4 h 41"/>
                <a:gd name="T36" fmla="*/ 45 w 82"/>
                <a:gd name="T37" fmla="*/ 4 h 41"/>
                <a:gd name="T38" fmla="*/ 51 w 82"/>
                <a:gd name="T39" fmla="*/ 8 h 41"/>
                <a:gd name="T40" fmla="*/ 50 w 82"/>
                <a:gd name="T41" fmla="*/ 11 h 41"/>
                <a:gd name="T42" fmla="*/ 57 w 82"/>
                <a:gd name="T43" fmla="*/ 9 h 41"/>
                <a:gd name="T44" fmla="*/ 65 w 82"/>
                <a:gd name="T45" fmla="*/ 12 h 41"/>
                <a:gd name="T46" fmla="*/ 67 w 82"/>
                <a:gd name="T47" fmla="*/ 15 h 41"/>
                <a:gd name="T48" fmla="*/ 68 w 82"/>
                <a:gd name="T49" fmla="*/ 16 h 41"/>
                <a:gd name="T50" fmla="*/ 69 w 82"/>
                <a:gd name="T51" fmla="*/ 19 h 41"/>
                <a:gd name="T52" fmla="*/ 72 w 82"/>
                <a:gd name="T53" fmla="*/ 19 h 41"/>
                <a:gd name="T54" fmla="*/ 72 w 82"/>
                <a:gd name="T55" fmla="*/ 22 h 41"/>
                <a:gd name="T56" fmla="*/ 75 w 82"/>
                <a:gd name="T57" fmla="*/ 22 h 41"/>
                <a:gd name="T58" fmla="*/ 76 w 82"/>
                <a:gd name="T59" fmla="*/ 26 h 41"/>
                <a:gd name="T60" fmla="*/ 81 w 82"/>
                <a:gd name="T61" fmla="*/ 26 h 41"/>
                <a:gd name="T62" fmla="*/ 76 w 82"/>
                <a:gd name="T63" fmla="*/ 29 h 41"/>
                <a:gd name="T64" fmla="*/ 76 w 82"/>
                <a:gd name="T65" fmla="*/ 30 h 41"/>
                <a:gd name="T66" fmla="*/ 62 w 82"/>
                <a:gd name="T67" fmla="*/ 30 h 41"/>
                <a:gd name="T68" fmla="*/ 62 w 82"/>
                <a:gd name="T69" fmla="*/ 22 h 41"/>
                <a:gd name="T70" fmla="*/ 48 w 82"/>
                <a:gd name="T71" fmla="*/ 21 h 41"/>
                <a:gd name="T72" fmla="*/ 47 w 82"/>
                <a:gd name="T73" fmla="*/ 25 h 41"/>
                <a:gd name="T74" fmla="*/ 44 w 82"/>
                <a:gd name="T75" fmla="*/ 25 h 41"/>
                <a:gd name="T76" fmla="*/ 41 w 82"/>
                <a:gd name="T77" fmla="*/ 28 h 41"/>
                <a:gd name="T78" fmla="*/ 43 w 82"/>
                <a:gd name="T79" fmla="*/ 29 h 41"/>
                <a:gd name="T80" fmla="*/ 38 w 82"/>
                <a:gd name="T81" fmla="*/ 30 h 41"/>
                <a:gd name="T82" fmla="*/ 38 w 82"/>
                <a:gd name="T83" fmla="*/ 39 h 41"/>
                <a:gd name="T84" fmla="*/ 20 w 82"/>
                <a:gd name="T85" fmla="*/ 33 h 41"/>
                <a:gd name="T86" fmla="*/ 24 w 82"/>
                <a:gd name="T87" fmla="*/ 30 h 41"/>
                <a:gd name="T88" fmla="*/ 30 w 82"/>
                <a:gd name="T89" fmla="*/ 30 h 41"/>
                <a:gd name="T90" fmla="*/ 29 w 82"/>
                <a:gd name="T9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2" h="41">
                  <a:moveTo>
                    <a:pt x="29" y="28"/>
                  </a:moveTo>
                  <a:cubicBezTo>
                    <a:pt x="28" y="25"/>
                    <a:pt x="26" y="29"/>
                    <a:pt x="26" y="29"/>
                  </a:cubicBezTo>
                  <a:cubicBezTo>
                    <a:pt x="24" y="29"/>
                    <a:pt x="22" y="26"/>
                    <a:pt x="19" y="28"/>
                  </a:cubicBezTo>
                  <a:cubicBezTo>
                    <a:pt x="19" y="25"/>
                    <a:pt x="21" y="26"/>
                    <a:pt x="23" y="25"/>
                  </a:cubicBezTo>
                  <a:cubicBezTo>
                    <a:pt x="26" y="23"/>
                    <a:pt x="28" y="20"/>
                    <a:pt x="31" y="19"/>
                  </a:cubicBezTo>
                  <a:cubicBezTo>
                    <a:pt x="31" y="18"/>
                    <a:pt x="28" y="18"/>
                    <a:pt x="29" y="15"/>
                  </a:cubicBezTo>
                  <a:cubicBezTo>
                    <a:pt x="26" y="14"/>
                    <a:pt x="23" y="19"/>
                    <a:pt x="22" y="15"/>
                  </a:cubicBezTo>
                  <a:cubicBezTo>
                    <a:pt x="20" y="17"/>
                    <a:pt x="17" y="19"/>
                    <a:pt x="15" y="21"/>
                  </a:cubicBezTo>
                  <a:cubicBezTo>
                    <a:pt x="10" y="21"/>
                    <a:pt x="10" y="18"/>
                    <a:pt x="5" y="19"/>
                  </a:cubicBezTo>
                  <a:cubicBezTo>
                    <a:pt x="8" y="17"/>
                    <a:pt x="8" y="14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0" y="11"/>
                    <a:pt x="3" y="6"/>
                    <a:pt x="2" y="4"/>
                  </a:cubicBezTo>
                  <a:cubicBezTo>
                    <a:pt x="4" y="4"/>
                    <a:pt x="4" y="4"/>
                    <a:pt x="5" y="5"/>
                  </a:cubicBezTo>
                  <a:cubicBezTo>
                    <a:pt x="6" y="2"/>
                    <a:pt x="13" y="6"/>
                    <a:pt x="13" y="2"/>
                  </a:cubicBezTo>
                  <a:cubicBezTo>
                    <a:pt x="15" y="3"/>
                    <a:pt x="14" y="5"/>
                    <a:pt x="15" y="7"/>
                  </a:cubicBezTo>
                  <a:cubicBezTo>
                    <a:pt x="20" y="8"/>
                    <a:pt x="25" y="0"/>
                    <a:pt x="26" y="8"/>
                  </a:cubicBezTo>
                  <a:cubicBezTo>
                    <a:pt x="30" y="8"/>
                    <a:pt x="30" y="6"/>
                    <a:pt x="30" y="2"/>
                  </a:cubicBezTo>
                  <a:cubicBezTo>
                    <a:pt x="34" y="4"/>
                    <a:pt x="38" y="3"/>
                    <a:pt x="44" y="4"/>
                  </a:cubicBezTo>
                  <a:cubicBezTo>
                    <a:pt x="45" y="4"/>
                    <a:pt x="45" y="6"/>
                    <a:pt x="45" y="4"/>
                  </a:cubicBezTo>
                  <a:cubicBezTo>
                    <a:pt x="48" y="4"/>
                    <a:pt x="46" y="10"/>
                    <a:pt x="51" y="8"/>
                  </a:cubicBezTo>
                  <a:cubicBezTo>
                    <a:pt x="51" y="9"/>
                    <a:pt x="50" y="9"/>
                    <a:pt x="50" y="11"/>
                  </a:cubicBezTo>
                  <a:cubicBezTo>
                    <a:pt x="52" y="10"/>
                    <a:pt x="57" y="12"/>
                    <a:pt x="57" y="9"/>
                  </a:cubicBezTo>
                  <a:cubicBezTo>
                    <a:pt x="58" y="11"/>
                    <a:pt x="59" y="13"/>
                    <a:pt x="65" y="12"/>
                  </a:cubicBezTo>
                  <a:cubicBezTo>
                    <a:pt x="63" y="15"/>
                    <a:pt x="64" y="14"/>
                    <a:pt x="67" y="15"/>
                  </a:cubicBezTo>
                  <a:cubicBezTo>
                    <a:pt x="67" y="15"/>
                    <a:pt x="66" y="16"/>
                    <a:pt x="68" y="16"/>
                  </a:cubicBezTo>
                  <a:cubicBezTo>
                    <a:pt x="70" y="17"/>
                    <a:pt x="68" y="18"/>
                    <a:pt x="69" y="19"/>
                  </a:cubicBezTo>
                  <a:cubicBezTo>
                    <a:pt x="70" y="20"/>
                    <a:pt x="72" y="19"/>
                    <a:pt x="72" y="19"/>
                  </a:cubicBezTo>
                  <a:cubicBezTo>
                    <a:pt x="73" y="20"/>
                    <a:pt x="72" y="22"/>
                    <a:pt x="72" y="22"/>
                  </a:cubicBezTo>
                  <a:cubicBezTo>
                    <a:pt x="73" y="23"/>
                    <a:pt x="75" y="22"/>
                    <a:pt x="75" y="22"/>
                  </a:cubicBezTo>
                  <a:cubicBezTo>
                    <a:pt x="76" y="23"/>
                    <a:pt x="75" y="25"/>
                    <a:pt x="76" y="26"/>
                  </a:cubicBezTo>
                  <a:cubicBezTo>
                    <a:pt x="79" y="27"/>
                    <a:pt x="80" y="24"/>
                    <a:pt x="81" y="26"/>
                  </a:cubicBezTo>
                  <a:cubicBezTo>
                    <a:pt x="82" y="30"/>
                    <a:pt x="77" y="28"/>
                    <a:pt x="76" y="29"/>
                  </a:cubicBezTo>
                  <a:cubicBezTo>
                    <a:pt x="76" y="29"/>
                    <a:pt x="76" y="30"/>
                    <a:pt x="76" y="30"/>
                  </a:cubicBezTo>
                  <a:cubicBezTo>
                    <a:pt x="73" y="32"/>
                    <a:pt x="67" y="30"/>
                    <a:pt x="62" y="30"/>
                  </a:cubicBezTo>
                  <a:cubicBezTo>
                    <a:pt x="61" y="26"/>
                    <a:pt x="62" y="27"/>
                    <a:pt x="62" y="22"/>
                  </a:cubicBezTo>
                  <a:cubicBezTo>
                    <a:pt x="61" y="18"/>
                    <a:pt x="51" y="18"/>
                    <a:pt x="48" y="21"/>
                  </a:cubicBezTo>
                  <a:cubicBezTo>
                    <a:pt x="46" y="21"/>
                    <a:pt x="48" y="24"/>
                    <a:pt x="47" y="25"/>
                  </a:cubicBezTo>
                  <a:cubicBezTo>
                    <a:pt x="47" y="25"/>
                    <a:pt x="44" y="24"/>
                    <a:pt x="44" y="25"/>
                  </a:cubicBezTo>
                  <a:cubicBezTo>
                    <a:pt x="43" y="26"/>
                    <a:pt x="44" y="28"/>
                    <a:pt x="41" y="28"/>
                  </a:cubicBezTo>
                  <a:cubicBezTo>
                    <a:pt x="41" y="29"/>
                    <a:pt x="42" y="29"/>
                    <a:pt x="43" y="29"/>
                  </a:cubicBezTo>
                  <a:cubicBezTo>
                    <a:pt x="42" y="31"/>
                    <a:pt x="40" y="30"/>
                    <a:pt x="38" y="30"/>
                  </a:cubicBezTo>
                  <a:cubicBezTo>
                    <a:pt x="37" y="35"/>
                    <a:pt x="38" y="34"/>
                    <a:pt x="38" y="39"/>
                  </a:cubicBezTo>
                  <a:cubicBezTo>
                    <a:pt x="34" y="40"/>
                    <a:pt x="21" y="41"/>
                    <a:pt x="20" y="33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8" y="30"/>
                    <a:pt x="27" y="33"/>
                    <a:pt x="30" y="30"/>
                  </a:cubicBezTo>
                  <a:cubicBezTo>
                    <a:pt x="29" y="29"/>
                    <a:pt x="26" y="28"/>
                    <a:pt x="29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101">
              <a:extLst>
                <a:ext uri="{FF2B5EF4-FFF2-40B4-BE49-F238E27FC236}">
                  <a16:creationId xmlns:a16="http://schemas.microsoft.com/office/drawing/2014/main" id="{75BC97BE-785B-9FAF-4DA9-94B0DA48A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9" y="1165"/>
              <a:ext cx="92" cy="47"/>
            </a:xfrm>
            <a:custGeom>
              <a:avLst/>
              <a:gdLst>
                <a:gd name="T0" fmla="*/ 38 w 39"/>
                <a:gd name="T1" fmla="*/ 3 h 20"/>
                <a:gd name="T2" fmla="*/ 38 w 39"/>
                <a:gd name="T3" fmla="*/ 7 h 20"/>
                <a:gd name="T4" fmla="*/ 36 w 39"/>
                <a:gd name="T5" fmla="*/ 7 h 20"/>
                <a:gd name="T6" fmla="*/ 36 w 39"/>
                <a:gd name="T7" fmla="*/ 11 h 20"/>
                <a:gd name="T8" fmla="*/ 31 w 39"/>
                <a:gd name="T9" fmla="*/ 14 h 20"/>
                <a:gd name="T10" fmla="*/ 27 w 39"/>
                <a:gd name="T11" fmla="*/ 10 h 20"/>
                <a:gd name="T12" fmla="*/ 23 w 39"/>
                <a:gd name="T13" fmla="*/ 13 h 20"/>
                <a:gd name="T14" fmla="*/ 17 w 39"/>
                <a:gd name="T15" fmla="*/ 18 h 20"/>
                <a:gd name="T16" fmla="*/ 2 w 39"/>
                <a:gd name="T17" fmla="*/ 18 h 20"/>
                <a:gd name="T18" fmla="*/ 0 w 39"/>
                <a:gd name="T19" fmla="*/ 13 h 20"/>
                <a:gd name="T20" fmla="*/ 6 w 39"/>
                <a:gd name="T21" fmla="*/ 14 h 20"/>
                <a:gd name="T22" fmla="*/ 12 w 39"/>
                <a:gd name="T23" fmla="*/ 10 h 20"/>
                <a:gd name="T24" fmla="*/ 14 w 39"/>
                <a:gd name="T25" fmla="*/ 7 h 20"/>
                <a:gd name="T26" fmla="*/ 19 w 39"/>
                <a:gd name="T27" fmla="*/ 6 h 20"/>
                <a:gd name="T28" fmla="*/ 20 w 39"/>
                <a:gd name="T29" fmla="*/ 6 h 20"/>
                <a:gd name="T30" fmla="*/ 23 w 39"/>
                <a:gd name="T31" fmla="*/ 3 h 20"/>
                <a:gd name="T32" fmla="*/ 28 w 39"/>
                <a:gd name="T33" fmla="*/ 3 h 20"/>
                <a:gd name="T34" fmla="*/ 38 w 39"/>
                <a:gd name="T3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20">
                  <a:moveTo>
                    <a:pt x="38" y="3"/>
                  </a:moveTo>
                  <a:cubicBezTo>
                    <a:pt x="38" y="3"/>
                    <a:pt x="39" y="6"/>
                    <a:pt x="38" y="7"/>
                  </a:cubicBezTo>
                  <a:cubicBezTo>
                    <a:pt x="38" y="7"/>
                    <a:pt x="36" y="6"/>
                    <a:pt x="36" y="7"/>
                  </a:cubicBezTo>
                  <a:cubicBezTo>
                    <a:pt x="35" y="7"/>
                    <a:pt x="37" y="11"/>
                    <a:pt x="36" y="11"/>
                  </a:cubicBezTo>
                  <a:cubicBezTo>
                    <a:pt x="34" y="11"/>
                    <a:pt x="32" y="9"/>
                    <a:pt x="31" y="14"/>
                  </a:cubicBezTo>
                  <a:cubicBezTo>
                    <a:pt x="29" y="14"/>
                    <a:pt x="30" y="9"/>
                    <a:pt x="27" y="10"/>
                  </a:cubicBezTo>
                  <a:cubicBezTo>
                    <a:pt x="24" y="9"/>
                    <a:pt x="25" y="12"/>
                    <a:pt x="23" y="13"/>
                  </a:cubicBezTo>
                  <a:cubicBezTo>
                    <a:pt x="21" y="15"/>
                    <a:pt x="17" y="14"/>
                    <a:pt x="17" y="18"/>
                  </a:cubicBezTo>
                  <a:cubicBezTo>
                    <a:pt x="11" y="20"/>
                    <a:pt x="8" y="19"/>
                    <a:pt x="2" y="18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2" y="14"/>
                    <a:pt x="4" y="14"/>
                    <a:pt x="6" y="14"/>
                  </a:cubicBezTo>
                  <a:cubicBezTo>
                    <a:pt x="9" y="14"/>
                    <a:pt x="9" y="10"/>
                    <a:pt x="12" y="10"/>
                  </a:cubicBezTo>
                  <a:cubicBezTo>
                    <a:pt x="12" y="10"/>
                    <a:pt x="14" y="6"/>
                    <a:pt x="14" y="7"/>
                  </a:cubicBezTo>
                  <a:cubicBezTo>
                    <a:pt x="17" y="10"/>
                    <a:pt x="15" y="6"/>
                    <a:pt x="19" y="6"/>
                  </a:cubicBezTo>
                  <a:cubicBezTo>
                    <a:pt x="19" y="5"/>
                    <a:pt x="20" y="6"/>
                    <a:pt x="20" y="6"/>
                  </a:cubicBezTo>
                  <a:cubicBezTo>
                    <a:pt x="21" y="5"/>
                    <a:pt x="23" y="3"/>
                    <a:pt x="23" y="3"/>
                  </a:cubicBezTo>
                  <a:cubicBezTo>
                    <a:pt x="25" y="2"/>
                    <a:pt x="27" y="3"/>
                    <a:pt x="28" y="3"/>
                  </a:cubicBezTo>
                  <a:cubicBezTo>
                    <a:pt x="30" y="2"/>
                    <a:pt x="35" y="0"/>
                    <a:pt x="38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102">
              <a:extLst>
                <a:ext uri="{FF2B5EF4-FFF2-40B4-BE49-F238E27FC236}">
                  <a16:creationId xmlns:a16="http://schemas.microsoft.com/office/drawing/2014/main" id="{D2C38030-8115-94AF-ADEF-44A4DEFE5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" y="1184"/>
              <a:ext cx="93" cy="47"/>
            </a:xfrm>
            <a:custGeom>
              <a:avLst/>
              <a:gdLst>
                <a:gd name="T0" fmla="*/ 35 w 39"/>
                <a:gd name="T1" fmla="*/ 2 h 20"/>
                <a:gd name="T2" fmla="*/ 39 w 39"/>
                <a:gd name="T3" fmla="*/ 14 h 20"/>
                <a:gd name="T4" fmla="*/ 36 w 39"/>
                <a:gd name="T5" fmla="*/ 13 h 20"/>
                <a:gd name="T6" fmla="*/ 36 w 39"/>
                <a:gd name="T7" fmla="*/ 17 h 20"/>
                <a:gd name="T8" fmla="*/ 31 w 39"/>
                <a:gd name="T9" fmla="*/ 19 h 20"/>
                <a:gd name="T10" fmla="*/ 29 w 39"/>
                <a:gd name="T11" fmla="*/ 20 h 20"/>
                <a:gd name="T12" fmla="*/ 25 w 39"/>
                <a:gd name="T13" fmla="*/ 20 h 20"/>
                <a:gd name="T14" fmla="*/ 25 w 39"/>
                <a:gd name="T15" fmla="*/ 14 h 20"/>
                <a:gd name="T16" fmla="*/ 11 w 39"/>
                <a:gd name="T17" fmla="*/ 13 h 20"/>
                <a:gd name="T18" fmla="*/ 0 w 39"/>
                <a:gd name="T19" fmla="*/ 6 h 20"/>
                <a:gd name="T20" fmla="*/ 1 w 39"/>
                <a:gd name="T21" fmla="*/ 3 h 20"/>
                <a:gd name="T22" fmla="*/ 4 w 39"/>
                <a:gd name="T23" fmla="*/ 5 h 20"/>
                <a:gd name="T24" fmla="*/ 11 w 39"/>
                <a:gd name="T25" fmla="*/ 7 h 20"/>
                <a:gd name="T26" fmla="*/ 14 w 39"/>
                <a:gd name="T27" fmla="*/ 7 h 20"/>
                <a:gd name="T28" fmla="*/ 15 w 39"/>
                <a:gd name="T29" fmla="*/ 10 h 20"/>
                <a:gd name="T30" fmla="*/ 16 w 39"/>
                <a:gd name="T31" fmla="*/ 5 h 20"/>
                <a:gd name="T32" fmla="*/ 19 w 39"/>
                <a:gd name="T33" fmla="*/ 7 h 20"/>
                <a:gd name="T34" fmla="*/ 35 w 39"/>
                <a:gd name="T3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20">
                  <a:moveTo>
                    <a:pt x="35" y="2"/>
                  </a:moveTo>
                  <a:cubicBezTo>
                    <a:pt x="33" y="9"/>
                    <a:pt x="39" y="9"/>
                    <a:pt x="39" y="14"/>
                  </a:cubicBezTo>
                  <a:cubicBezTo>
                    <a:pt x="38" y="15"/>
                    <a:pt x="37" y="12"/>
                    <a:pt x="36" y="13"/>
                  </a:cubicBezTo>
                  <a:cubicBezTo>
                    <a:pt x="35" y="14"/>
                    <a:pt x="37" y="17"/>
                    <a:pt x="36" y="17"/>
                  </a:cubicBezTo>
                  <a:cubicBezTo>
                    <a:pt x="35" y="18"/>
                    <a:pt x="32" y="18"/>
                    <a:pt x="31" y="19"/>
                  </a:cubicBezTo>
                  <a:cubicBezTo>
                    <a:pt x="30" y="19"/>
                    <a:pt x="30" y="20"/>
                    <a:pt x="29" y="20"/>
                  </a:cubicBezTo>
                  <a:cubicBezTo>
                    <a:pt x="28" y="20"/>
                    <a:pt x="26" y="20"/>
                    <a:pt x="25" y="20"/>
                  </a:cubicBezTo>
                  <a:cubicBezTo>
                    <a:pt x="23" y="18"/>
                    <a:pt x="23" y="16"/>
                    <a:pt x="25" y="14"/>
                  </a:cubicBezTo>
                  <a:cubicBezTo>
                    <a:pt x="20" y="17"/>
                    <a:pt x="17" y="13"/>
                    <a:pt x="11" y="13"/>
                  </a:cubicBezTo>
                  <a:cubicBezTo>
                    <a:pt x="10" y="8"/>
                    <a:pt x="3" y="9"/>
                    <a:pt x="0" y="6"/>
                  </a:cubicBezTo>
                  <a:cubicBezTo>
                    <a:pt x="0" y="6"/>
                    <a:pt x="1" y="3"/>
                    <a:pt x="1" y="3"/>
                  </a:cubicBezTo>
                  <a:cubicBezTo>
                    <a:pt x="3" y="2"/>
                    <a:pt x="3" y="4"/>
                    <a:pt x="4" y="5"/>
                  </a:cubicBezTo>
                  <a:cubicBezTo>
                    <a:pt x="6" y="5"/>
                    <a:pt x="10" y="6"/>
                    <a:pt x="11" y="7"/>
                  </a:cubicBezTo>
                  <a:cubicBezTo>
                    <a:pt x="11" y="8"/>
                    <a:pt x="13" y="7"/>
                    <a:pt x="14" y="7"/>
                  </a:cubicBezTo>
                  <a:cubicBezTo>
                    <a:pt x="14" y="8"/>
                    <a:pt x="13" y="11"/>
                    <a:pt x="15" y="10"/>
                  </a:cubicBezTo>
                  <a:cubicBezTo>
                    <a:pt x="19" y="9"/>
                    <a:pt x="13" y="6"/>
                    <a:pt x="16" y="5"/>
                  </a:cubicBezTo>
                  <a:cubicBezTo>
                    <a:pt x="19" y="3"/>
                    <a:pt x="19" y="7"/>
                    <a:pt x="19" y="7"/>
                  </a:cubicBezTo>
                  <a:cubicBezTo>
                    <a:pt x="24" y="7"/>
                    <a:pt x="26" y="0"/>
                    <a:pt x="3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103">
              <a:extLst>
                <a:ext uri="{FF2B5EF4-FFF2-40B4-BE49-F238E27FC236}">
                  <a16:creationId xmlns:a16="http://schemas.microsoft.com/office/drawing/2014/main" id="{ACE4D302-D4A5-7AA1-F082-B474EBC6C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" y="1186"/>
              <a:ext cx="163" cy="62"/>
            </a:xfrm>
            <a:custGeom>
              <a:avLst/>
              <a:gdLst>
                <a:gd name="T0" fmla="*/ 31 w 69"/>
                <a:gd name="T1" fmla="*/ 9 h 26"/>
                <a:gd name="T2" fmla="*/ 45 w 69"/>
                <a:gd name="T3" fmla="*/ 15 h 26"/>
                <a:gd name="T4" fmla="*/ 45 w 69"/>
                <a:gd name="T5" fmla="*/ 8 h 26"/>
                <a:gd name="T6" fmla="*/ 41 w 69"/>
                <a:gd name="T7" fmla="*/ 2 h 26"/>
                <a:gd name="T8" fmla="*/ 51 w 69"/>
                <a:gd name="T9" fmla="*/ 1 h 26"/>
                <a:gd name="T10" fmla="*/ 54 w 69"/>
                <a:gd name="T11" fmla="*/ 4 h 26"/>
                <a:gd name="T12" fmla="*/ 54 w 69"/>
                <a:gd name="T13" fmla="*/ 6 h 26"/>
                <a:gd name="T14" fmla="*/ 59 w 69"/>
                <a:gd name="T15" fmla="*/ 11 h 26"/>
                <a:gd name="T16" fmla="*/ 63 w 69"/>
                <a:gd name="T17" fmla="*/ 8 h 26"/>
                <a:gd name="T18" fmla="*/ 68 w 69"/>
                <a:gd name="T19" fmla="*/ 11 h 26"/>
                <a:gd name="T20" fmla="*/ 69 w 69"/>
                <a:gd name="T21" fmla="*/ 13 h 26"/>
                <a:gd name="T22" fmla="*/ 68 w 69"/>
                <a:gd name="T23" fmla="*/ 19 h 26"/>
                <a:gd name="T24" fmla="*/ 59 w 69"/>
                <a:gd name="T25" fmla="*/ 20 h 26"/>
                <a:gd name="T26" fmla="*/ 54 w 69"/>
                <a:gd name="T27" fmla="*/ 19 h 26"/>
                <a:gd name="T28" fmla="*/ 41 w 69"/>
                <a:gd name="T29" fmla="*/ 22 h 26"/>
                <a:gd name="T30" fmla="*/ 38 w 69"/>
                <a:gd name="T31" fmla="*/ 22 h 26"/>
                <a:gd name="T32" fmla="*/ 34 w 69"/>
                <a:gd name="T33" fmla="*/ 23 h 26"/>
                <a:gd name="T34" fmla="*/ 20 w 69"/>
                <a:gd name="T35" fmla="*/ 26 h 26"/>
                <a:gd name="T36" fmla="*/ 33 w 69"/>
                <a:gd name="T37" fmla="*/ 22 h 26"/>
                <a:gd name="T38" fmla="*/ 26 w 69"/>
                <a:gd name="T39" fmla="*/ 19 h 26"/>
                <a:gd name="T40" fmla="*/ 20 w 69"/>
                <a:gd name="T41" fmla="*/ 16 h 26"/>
                <a:gd name="T42" fmla="*/ 14 w 69"/>
                <a:gd name="T43" fmla="*/ 19 h 26"/>
                <a:gd name="T44" fmla="*/ 10 w 69"/>
                <a:gd name="T45" fmla="*/ 18 h 26"/>
                <a:gd name="T46" fmla="*/ 0 w 69"/>
                <a:gd name="T47" fmla="*/ 16 h 26"/>
                <a:gd name="T48" fmla="*/ 3 w 69"/>
                <a:gd name="T49" fmla="*/ 13 h 26"/>
                <a:gd name="T50" fmla="*/ 5 w 69"/>
                <a:gd name="T51" fmla="*/ 9 h 26"/>
                <a:gd name="T52" fmla="*/ 10 w 69"/>
                <a:gd name="T53" fmla="*/ 8 h 26"/>
                <a:gd name="T54" fmla="*/ 9 w 69"/>
                <a:gd name="T55" fmla="*/ 5 h 26"/>
                <a:gd name="T56" fmla="*/ 12 w 69"/>
                <a:gd name="T57" fmla="*/ 5 h 26"/>
                <a:gd name="T58" fmla="*/ 16 w 69"/>
                <a:gd name="T59" fmla="*/ 4 h 26"/>
                <a:gd name="T60" fmla="*/ 23 w 69"/>
                <a:gd name="T61" fmla="*/ 5 h 26"/>
                <a:gd name="T62" fmla="*/ 24 w 69"/>
                <a:gd name="T63" fmla="*/ 8 h 26"/>
                <a:gd name="T64" fmla="*/ 27 w 69"/>
                <a:gd name="T65" fmla="*/ 8 h 26"/>
                <a:gd name="T66" fmla="*/ 27 w 69"/>
                <a:gd name="T67" fmla="*/ 12 h 26"/>
                <a:gd name="T68" fmla="*/ 31 w 69"/>
                <a:gd name="T6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26">
                  <a:moveTo>
                    <a:pt x="31" y="9"/>
                  </a:moveTo>
                  <a:cubicBezTo>
                    <a:pt x="30" y="14"/>
                    <a:pt x="43" y="12"/>
                    <a:pt x="45" y="15"/>
                  </a:cubicBezTo>
                  <a:cubicBezTo>
                    <a:pt x="48" y="9"/>
                    <a:pt x="36" y="8"/>
                    <a:pt x="45" y="8"/>
                  </a:cubicBezTo>
                  <a:cubicBezTo>
                    <a:pt x="47" y="2"/>
                    <a:pt x="39" y="7"/>
                    <a:pt x="41" y="2"/>
                  </a:cubicBezTo>
                  <a:cubicBezTo>
                    <a:pt x="45" y="3"/>
                    <a:pt x="46" y="0"/>
                    <a:pt x="51" y="1"/>
                  </a:cubicBezTo>
                  <a:cubicBezTo>
                    <a:pt x="50" y="4"/>
                    <a:pt x="53" y="3"/>
                    <a:pt x="54" y="4"/>
                  </a:cubicBezTo>
                  <a:cubicBezTo>
                    <a:pt x="54" y="4"/>
                    <a:pt x="53" y="6"/>
                    <a:pt x="54" y="6"/>
                  </a:cubicBezTo>
                  <a:cubicBezTo>
                    <a:pt x="55" y="7"/>
                    <a:pt x="57" y="8"/>
                    <a:pt x="59" y="11"/>
                  </a:cubicBezTo>
                  <a:cubicBezTo>
                    <a:pt x="61" y="10"/>
                    <a:pt x="61" y="7"/>
                    <a:pt x="63" y="8"/>
                  </a:cubicBezTo>
                  <a:cubicBezTo>
                    <a:pt x="66" y="8"/>
                    <a:pt x="67" y="9"/>
                    <a:pt x="68" y="11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7" y="15"/>
                    <a:pt x="69" y="14"/>
                    <a:pt x="68" y="19"/>
                  </a:cubicBezTo>
                  <a:cubicBezTo>
                    <a:pt x="65" y="16"/>
                    <a:pt x="62" y="20"/>
                    <a:pt x="59" y="20"/>
                  </a:cubicBezTo>
                  <a:cubicBezTo>
                    <a:pt x="57" y="21"/>
                    <a:pt x="56" y="19"/>
                    <a:pt x="54" y="19"/>
                  </a:cubicBezTo>
                  <a:cubicBezTo>
                    <a:pt x="50" y="19"/>
                    <a:pt x="44" y="21"/>
                    <a:pt x="41" y="22"/>
                  </a:cubicBezTo>
                  <a:cubicBezTo>
                    <a:pt x="40" y="22"/>
                    <a:pt x="38" y="21"/>
                    <a:pt x="38" y="22"/>
                  </a:cubicBezTo>
                  <a:cubicBezTo>
                    <a:pt x="37" y="23"/>
                    <a:pt x="36" y="22"/>
                    <a:pt x="34" y="23"/>
                  </a:cubicBezTo>
                  <a:cubicBezTo>
                    <a:pt x="32" y="24"/>
                    <a:pt x="25" y="26"/>
                    <a:pt x="20" y="26"/>
                  </a:cubicBezTo>
                  <a:cubicBezTo>
                    <a:pt x="21" y="21"/>
                    <a:pt x="27" y="22"/>
                    <a:pt x="33" y="22"/>
                  </a:cubicBezTo>
                  <a:cubicBezTo>
                    <a:pt x="33" y="16"/>
                    <a:pt x="28" y="20"/>
                    <a:pt x="26" y="19"/>
                  </a:cubicBezTo>
                  <a:cubicBezTo>
                    <a:pt x="23" y="18"/>
                    <a:pt x="22" y="18"/>
                    <a:pt x="20" y="16"/>
                  </a:cubicBezTo>
                  <a:cubicBezTo>
                    <a:pt x="17" y="15"/>
                    <a:pt x="17" y="19"/>
                    <a:pt x="14" y="19"/>
                  </a:cubicBezTo>
                  <a:cubicBezTo>
                    <a:pt x="12" y="19"/>
                    <a:pt x="12" y="18"/>
                    <a:pt x="10" y="18"/>
                  </a:cubicBezTo>
                  <a:cubicBezTo>
                    <a:pt x="7" y="17"/>
                    <a:pt x="3" y="19"/>
                    <a:pt x="0" y="16"/>
                  </a:cubicBezTo>
                  <a:cubicBezTo>
                    <a:pt x="0" y="14"/>
                    <a:pt x="2" y="14"/>
                    <a:pt x="3" y="13"/>
                  </a:cubicBezTo>
                  <a:cubicBezTo>
                    <a:pt x="3" y="13"/>
                    <a:pt x="4" y="9"/>
                    <a:pt x="5" y="9"/>
                  </a:cubicBezTo>
                  <a:cubicBezTo>
                    <a:pt x="6" y="8"/>
                    <a:pt x="9" y="9"/>
                    <a:pt x="10" y="8"/>
                  </a:cubicBezTo>
                  <a:cubicBezTo>
                    <a:pt x="11" y="7"/>
                    <a:pt x="5" y="6"/>
                    <a:pt x="9" y="5"/>
                  </a:cubicBezTo>
                  <a:cubicBezTo>
                    <a:pt x="10" y="5"/>
                    <a:pt x="11" y="5"/>
                    <a:pt x="12" y="5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22" y="4"/>
                    <a:pt x="23" y="5"/>
                  </a:cubicBezTo>
                  <a:cubicBezTo>
                    <a:pt x="24" y="6"/>
                    <a:pt x="23" y="7"/>
                    <a:pt x="24" y="8"/>
                  </a:cubicBezTo>
                  <a:cubicBezTo>
                    <a:pt x="25" y="8"/>
                    <a:pt x="27" y="7"/>
                    <a:pt x="27" y="8"/>
                  </a:cubicBezTo>
                  <a:cubicBezTo>
                    <a:pt x="28" y="9"/>
                    <a:pt x="24" y="13"/>
                    <a:pt x="27" y="12"/>
                  </a:cubicBezTo>
                  <a:cubicBezTo>
                    <a:pt x="28" y="12"/>
                    <a:pt x="29" y="8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104">
              <a:extLst>
                <a:ext uri="{FF2B5EF4-FFF2-40B4-BE49-F238E27FC236}">
                  <a16:creationId xmlns:a16="http://schemas.microsoft.com/office/drawing/2014/main" id="{1BD91855-697F-39C6-7E31-59F8FE436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1" y="1248"/>
              <a:ext cx="130" cy="87"/>
            </a:xfrm>
            <a:custGeom>
              <a:avLst/>
              <a:gdLst>
                <a:gd name="T0" fmla="*/ 7 w 55"/>
                <a:gd name="T1" fmla="*/ 1 h 37"/>
                <a:gd name="T2" fmla="*/ 30 w 55"/>
                <a:gd name="T3" fmla="*/ 3 h 37"/>
                <a:gd name="T4" fmla="*/ 33 w 55"/>
                <a:gd name="T5" fmla="*/ 3 h 37"/>
                <a:gd name="T6" fmla="*/ 39 w 55"/>
                <a:gd name="T7" fmla="*/ 4 h 37"/>
                <a:gd name="T8" fmla="*/ 44 w 55"/>
                <a:gd name="T9" fmla="*/ 4 h 37"/>
                <a:gd name="T10" fmla="*/ 46 w 55"/>
                <a:gd name="T11" fmla="*/ 6 h 37"/>
                <a:gd name="T12" fmla="*/ 54 w 55"/>
                <a:gd name="T13" fmla="*/ 11 h 37"/>
                <a:gd name="T14" fmla="*/ 42 w 55"/>
                <a:gd name="T15" fmla="*/ 14 h 37"/>
                <a:gd name="T16" fmla="*/ 40 w 55"/>
                <a:gd name="T17" fmla="*/ 17 h 37"/>
                <a:gd name="T18" fmla="*/ 37 w 55"/>
                <a:gd name="T19" fmla="*/ 15 h 37"/>
                <a:gd name="T20" fmla="*/ 36 w 55"/>
                <a:gd name="T21" fmla="*/ 17 h 37"/>
                <a:gd name="T22" fmla="*/ 37 w 55"/>
                <a:gd name="T23" fmla="*/ 18 h 37"/>
                <a:gd name="T24" fmla="*/ 35 w 55"/>
                <a:gd name="T25" fmla="*/ 20 h 37"/>
                <a:gd name="T26" fmla="*/ 35 w 55"/>
                <a:gd name="T27" fmla="*/ 22 h 37"/>
                <a:gd name="T28" fmla="*/ 32 w 55"/>
                <a:gd name="T29" fmla="*/ 22 h 37"/>
                <a:gd name="T30" fmla="*/ 29 w 55"/>
                <a:gd name="T31" fmla="*/ 25 h 37"/>
                <a:gd name="T32" fmla="*/ 29 w 55"/>
                <a:gd name="T33" fmla="*/ 31 h 37"/>
                <a:gd name="T34" fmla="*/ 12 w 55"/>
                <a:gd name="T35" fmla="*/ 35 h 37"/>
                <a:gd name="T36" fmla="*/ 0 w 55"/>
                <a:gd name="T37" fmla="*/ 27 h 37"/>
                <a:gd name="T38" fmla="*/ 4 w 55"/>
                <a:gd name="T39" fmla="*/ 24 h 37"/>
                <a:gd name="T40" fmla="*/ 5 w 55"/>
                <a:gd name="T41" fmla="*/ 21 h 37"/>
                <a:gd name="T42" fmla="*/ 4 w 55"/>
                <a:gd name="T43" fmla="*/ 15 h 37"/>
                <a:gd name="T44" fmla="*/ 7 w 55"/>
                <a:gd name="T45" fmla="*/ 14 h 37"/>
                <a:gd name="T46" fmla="*/ 9 w 55"/>
                <a:gd name="T47" fmla="*/ 8 h 37"/>
                <a:gd name="T48" fmla="*/ 7 w 55"/>
                <a:gd name="T4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37">
                  <a:moveTo>
                    <a:pt x="7" y="1"/>
                  </a:moveTo>
                  <a:cubicBezTo>
                    <a:pt x="15" y="2"/>
                    <a:pt x="24" y="0"/>
                    <a:pt x="30" y="3"/>
                  </a:cubicBezTo>
                  <a:cubicBezTo>
                    <a:pt x="31" y="3"/>
                    <a:pt x="33" y="2"/>
                    <a:pt x="33" y="3"/>
                  </a:cubicBezTo>
                  <a:cubicBezTo>
                    <a:pt x="35" y="4"/>
                    <a:pt x="37" y="3"/>
                    <a:pt x="39" y="4"/>
                  </a:cubicBezTo>
                  <a:cubicBezTo>
                    <a:pt x="41" y="7"/>
                    <a:pt x="39" y="3"/>
                    <a:pt x="44" y="4"/>
                  </a:cubicBezTo>
                  <a:cubicBezTo>
                    <a:pt x="45" y="4"/>
                    <a:pt x="45" y="6"/>
                    <a:pt x="46" y="6"/>
                  </a:cubicBezTo>
                  <a:cubicBezTo>
                    <a:pt x="47" y="6"/>
                    <a:pt x="55" y="8"/>
                    <a:pt x="54" y="11"/>
                  </a:cubicBezTo>
                  <a:cubicBezTo>
                    <a:pt x="50" y="12"/>
                    <a:pt x="45" y="13"/>
                    <a:pt x="42" y="14"/>
                  </a:cubicBezTo>
                  <a:cubicBezTo>
                    <a:pt x="40" y="15"/>
                    <a:pt x="41" y="16"/>
                    <a:pt x="40" y="17"/>
                  </a:cubicBezTo>
                  <a:cubicBezTo>
                    <a:pt x="40" y="17"/>
                    <a:pt x="38" y="15"/>
                    <a:pt x="37" y="15"/>
                  </a:cubicBezTo>
                  <a:cubicBezTo>
                    <a:pt x="38" y="15"/>
                    <a:pt x="36" y="18"/>
                    <a:pt x="36" y="17"/>
                  </a:cubicBezTo>
                  <a:cubicBezTo>
                    <a:pt x="36" y="18"/>
                    <a:pt x="37" y="19"/>
                    <a:pt x="37" y="18"/>
                  </a:cubicBezTo>
                  <a:cubicBezTo>
                    <a:pt x="37" y="20"/>
                    <a:pt x="35" y="19"/>
                    <a:pt x="35" y="20"/>
                  </a:cubicBezTo>
                  <a:cubicBezTo>
                    <a:pt x="34" y="20"/>
                    <a:pt x="35" y="22"/>
                    <a:pt x="35" y="22"/>
                  </a:cubicBezTo>
                  <a:cubicBezTo>
                    <a:pt x="34" y="23"/>
                    <a:pt x="32" y="22"/>
                    <a:pt x="32" y="22"/>
                  </a:cubicBezTo>
                  <a:cubicBezTo>
                    <a:pt x="31" y="23"/>
                    <a:pt x="31" y="25"/>
                    <a:pt x="29" y="25"/>
                  </a:cubicBezTo>
                  <a:cubicBezTo>
                    <a:pt x="29" y="27"/>
                    <a:pt x="29" y="29"/>
                    <a:pt x="29" y="31"/>
                  </a:cubicBezTo>
                  <a:cubicBezTo>
                    <a:pt x="22" y="31"/>
                    <a:pt x="23" y="37"/>
                    <a:pt x="12" y="35"/>
                  </a:cubicBezTo>
                  <a:cubicBezTo>
                    <a:pt x="14" y="27"/>
                    <a:pt x="5" y="29"/>
                    <a:pt x="0" y="27"/>
                  </a:cubicBezTo>
                  <a:cubicBezTo>
                    <a:pt x="0" y="25"/>
                    <a:pt x="3" y="25"/>
                    <a:pt x="4" y="24"/>
                  </a:cubicBezTo>
                  <a:cubicBezTo>
                    <a:pt x="4" y="24"/>
                    <a:pt x="1" y="20"/>
                    <a:pt x="5" y="21"/>
                  </a:cubicBezTo>
                  <a:cubicBezTo>
                    <a:pt x="5" y="19"/>
                    <a:pt x="3" y="18"/>
                    <a:pt x="4" y="15"/>
                  </a:cubicBezTo>
                  <a:cubicBezTo>
                    <a:pt x="6" y="17"/>
                    <a:pt x="6" y="16"/>
                    <a:pt x="7" y="14"/>
                  </a:cubicBezTo>
                  <a:cubicBezTo>
                    <a:pt x="7" y="12"/>
                    <a:pt x="9" y="12"/>
                    <a:pt x="9" y="8"/>
                  </a:cubicBezTo>
                  <a:cubicBezTo>
                    <a:pt x="10" y="4"/>
                    <a:pt x="5" y="7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105">
              <a:extLst>
                <a:ext uri="{FF2B5EF4-FFF2-40B4-BE49-F238E27FC236}">
                  <a16:creationId xmlns:a16="http://schemas.microsoft.com/office/drawing/2014/main" id="{69C4E186-F3D8-3C4E-B782-AFDC44045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1" y="1267"/>
              <a:ext cx="28" cy="21"/>
            </a:xfrm>
            <a:custGeom>
              <a:avLst/>
              <a:gdLst>
                <a:gd name="T0" fmla="*/ 2 w 12"/>
                <a:gd name="T1" fmla="*/ 0 h 9"/>
                <a:gd name="T2" fmla="*/ 10 w 12"/>
                <a:gd name="T3" fmla="*/ 0 h 9"/>
                <a:gd name="T4" fmla="*/ 12 w 12"/>
                <a:gd name="T5" fmla="*/ 6 h 9"/>
                <a:gd name="T6" fmla="*/ 9 w 12"/>
                <a:gd name="T7" fmla="*/ 9 h 9"/>
                <a:gd name="T8" fmla="*/ 0 w 12"/>
                <a:gd name="T9" fmla="*/ 5 h 9"/>
                <a:gd name="T10" fmla="*/ 2 w 12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9">
                  <a:moveTo>
                    <a:pt x="2" y="0"/>
                  </a:moveTo>
                  <a:cubicBezTo>
                    <a:pt x="5" y="0"/>
                    <a:pt x="7" y="0"/>
                    <a:pt x="10" y="0"/>
                  </a:cubicBezTo>
                  <a:cubicBezTo>
                    <a:pt x="10" y="3"/>
                    <a:pt x="12" y="3"/>
                    <a:pt x="12" y="6"/>
                  </a:cubicBezTo>
                  <a:cubicBezTo>
                    <a:pt x="9" y="5"/>
                    <a:pt x="9" y="7"/>
                    <a:pt x="9" y="9"/>
                  </a:cubicBezTo>
                  <a:cubicBezTo>
                    <a:pt x="7" y="7"/>
                    <a:pt x="5" y="4"/>
                    <a:pt x="0" y="5"/>
                  </a:cubicBezTo>
                  <a:cubicBezTo>
                    <a:pt x="1" y="3"/>
                    <a:pt x="2" y="2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106">
              <a:extLst>
                <a:ext uri="{FF2B5EF4-FFF2-40B4-BE49-F238E27FC236}">
                  <a16:creationId xmlns:a16="http://schemas.microsoft.com/office/drawing/2014/main" id="{CCFD60FC-5FDD-D484-5C0A-080CC1FCB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1257"/>
              <a:ext cx="67" cy="48"/>
            </a:xfrm>
            <a:custGeom>
              <a:avLst/>
              <a:gdLst>
                <a:gd name="T0" fmla="*/ 25 w 28"/>
                <a:gd name="T1" fmla="*/ 2 h 20"/>
                <a:gd name="T2" fmla="*/ 26 w 28"/>
                <a:gd name="T3" fmla="*/ 9 h 20"/>
                <a:gd name="T4" fmla="*/ 24 w 28"/>
                <a:gd name="T5" fmla="*/ 11 h 20"/>
                <a:gd name="T6" fmla="*/ 17 w 28"/>
                <a:gd name="T7" fmla="*/ 13 h 20"/>
                <a:gd name="T8" fmla="*/ 5 w 28"/>
                <a:gd name="T9" fmla="*/ 20 h 20"/>
                <a:gd name="T10" fmla="*/ 4 w 28"/>
                <a:gd name="T11" fmla="*/ 14 h 20"/>
                <a:gd name="T12" fmla="*/ 1 w 28"/>
                <a:gd name="T13" fmla="*/ 11 h 20"/>
                <a:gd name="T14" fmla="*/ 1 w 28"/>
                <a:gd name="T15" fmla="*/ 4 h 20"/>
                <a:gd name="T16" fmla="*/ 4 w 28"/>
                <a:gd name="T17" fmla="*/ 2 h 20"/>
                <a:gd name="T18" fmla="*/ 8 w 28"/>
                <a:gd name="T19" fmla="*/ 0 h 20"/>
                <a:gd name="T20" fmla="*/ 19 w 28"/>
                <a:gd name="T21" fmla="*/ 3 h 20"/>
                <a:gd name="T22" fmla="*/ 25 w 28"/>
                <a:gd name="T23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0">
                  <a:moveTo>
                    <a:pt x="25" y="2"/>
                  </a:moveTo>
                  <a:cubicBezTo>
                    <a:pt x="28" y="1"/>
                    <a:pt x="26" y="7"/>
                    <a:pt x="26" y="9"/>
                  </a:cubicBezTo>
                  <a:cubicBezTo>
                    <a:pt x="24" y="8"/>
                    <a:pt x="24" y="10"/>
                    <a:pt x="24" y="11"/>
                  </a:cubicBezTo>
                  <a:cubicBezTo>
                    <a:pt x="19" y="9"/>
                    <a:pt x="18" y="17"/>
                    <a:pt x="17" y="13"/>
                  </a:cubicBezTo>
                  <a:cubicBezTo>
                    <a:pt x="13" y="16"/>
                    <a:pt x="11" y="19"/>
                    <a:pt x="5" y="20"/>
                  </a:cubicBezTo>
                  <a:cubicBezTo>
                    <a:pt x="4" y="19"/>
                    <a:pt x="4" y="17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2" y="7"/>
                    <a:pt x="1" y="4"/>
                  </a:cubicBezTo>
                  <a:cubicBezTo>
                    <a:pt x="4" y="5"/>
                    <a:pt x="4" y="3"/>
                    <a:pt x="4" y="2"/>
                  </a:cubicBezTo>
                  <a:cubicBezTo>
                    <a:pt x="6" y="2"/>
                    <a:pt x="8" y="2"/>
                    <a:pt x="8" y="0"/>
                  </a:cubicBezTo>
                  <a:cubicBezTo>
                    <a:pt x="10" y="3"/>
                    <a:pt x="17" y="0"/>
                    <a:pt x="19" y="3"/>
                  </a:cubicBezTo>
                  <a:cubicBezTo>
                    <a:pt x="22" y="3"/>
                    <a:pt x="25" y="4"/>
                    <a:pt x="2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107">
              <a:extLst>
                <a:ext uri="{FF2B5EF4-FFF2-40B4-BE49-F238E27FC236}">
                  <a16:creationId xmlns:a16="http://schemas.microsoft.com/office/drawing/2014/main" id="{DA0681B2-E116-8C01-8A36-7F98BE797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" y="1440"/>
              <a:ext cx="142" cy="68"/>
            </a:xfrm>
            <a:custGeom>
              <a:avLst/>
              <a:gdLst>
                <a:gd name="T0" fmla="*/ 44 w 60"/>
                <a:gd name="T1" fmla="*/ 0 h 29"/>
                <a:gd name="T2" fmla="*/ 49 w 60"/>
                <a:gd name="T3" fmla="*/ 3 h 29"/>
                <a:gd name="T4" fmla="*/ 54 w 60"/>
                <a:gd name="T5" fmla="*/ 5 h 29"/>
                <a:gd name="T6" fmla="*/ 52 w 60"/>
                <a:gd name="T7" fmla="*/ 7 h 29"/>
                <a:gd name="T8" fmla="*/ 59 w 60"/>
                <a:gd name="T9" fmla="*/ 12 h 29"/>
                <a:gd name="T10" fmla="*/ 55 w 60"/>
                <a:gd name="T11" fmla="*/ 20 h 29"/>
                <a:gd name="T12" fmla="*/ 51 w 60"/>
                <a:gd name="T13" fmla="*/ 21 h 29"/>
                <a:gd name="T14" fmla="*/ 45 w 60"/>
                <a:gd name="T15" fmla="*/ 24 h 29"/>
                <a:gd name="T16" fmla="*/ 41 w 60"/>
                <a:gd name="T17" fmla="*/ 26 h 29"/>
                <a:gd name="T18" fmla="*/ 38 w 60"/>
                <a:gd name="T19" fmla="*/ 27 h 29"/>
                <a:gd name="T20" fmla="*/ 21 w 60"/>
                <a:gd name="T21" fmla="*/ 28 h 29"/>
                <a:gd name="T22" fmla="*/ 20 w 60"/>
                <a:gd name="T23" fmla="*/ 27 h 29"/>
                <a:gd name="T24" fmla="*/ 14 w 60"/>
                <a:gd name="T25" fmla="*/ 24 h 29"/>
                <a:gd name="T26" fmla="*/ 12 w 60"/>
                <a:gd name="T27" fmla="*/ 23 h 29"/>
                <a:gd name="T28" fmla="*/ 14 w 60"/>
                <a:gd name="T29" fmla="*/ 21 h 29"/>
                <a:gd name="T30" fmla="*/ 10 w 60"/>
                <a:gd name="T31" fmla="*/ 19 h 29"/>
                <a:gd name="T32" fmla="*/ 10 w 60"/>
                <a:gd name="T33" fmla="*/ 10 h 29"/>
                <a:gd name="T34" fmla="*/ 2 w 60"/>
                <a:gd name="T35" fmla="*/ 12 h 29"/>
                <a:gd name="T36" fmla="*/ 5 w 60"/>
                <a:gd name="T37" fmla="*/ 6 h 29"/>
                <a:gd name="T38" fmla="*/ 16 w 60"/>
                <a:gd name="T39" fmla="*/ 6 h 29"/>
                <a:gd name="T40" fmla="*/ 17 w 60"/>
                <a:gd name="T41" fmla="*/ 12 h 29"/>
                <a:gd name="T42" fmla="*/ 21 w 60"/>
                <a:gd name="T43" fmla="*/ 6 h 29"/>
                <a:gd name="T44" fmla="*/ 30 w 60"/>
                <a:gd name="T45" fmla="*/ 9 h 29"/>
                <a:gd name="T46" fmla="*/ 33 w 60"/>
                <a:gd name="T47" fmla="*/ 6 h 29"/>
                <a:gd name="T48" fmla="*/ 41 w 60"/>
                <a:gd name="T49" fmla="*/ 5 h 29"/>
                <a:gd name="T50" fmla="*/ 44 w 60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29">
                  <a:moveTo>
                    <a:pt x="44" y="0"/>
                  </a:moveTo>
                  <a:cubicBezTo>
                    <a:pt x="45" y="1"/>
                    <a:pt x="47" y="2"/>
                    <a:pt x="49" y="3"/>
                  </a:cubicBezTo>
                  <a:cubicBezTo>
                    <a:pt x="50" y="3"/>
                    <a:pt x="53" y="4"/>
                    <a:pt x="54" y="5"/>
                  </a:cubicBezTo>
                  <a:cubicBezTo>
                    <a:pt x="54" y="5"/>
                    <a:pt x="52" y="7"/>
                    <a:pt x="52" y="7"/>
                  </a:cubicBezTo>
                  <a:cubicBezTo>
                    <a:pt x="52" y="10"/>
                    <a:pt x="56" y="13"/>
                    <a:pt x="59" y="12"/>
                  </a:cubicBezTo>
                  <a:cubicBezTo>
                    <a:pt x="60" y="15"/>
                    <a:pt x="59" y="17"/>
                    <a:pt x="55" y="20"/>
                  </a:cubicBezTo>
                  <a:cubicBezTo>
                    <a:pt x="54" y="21"/>
                    <a:pt x="52" y="21"/>
                    <a:pt x="51" y="21"/>
                  </a:cubicBezTo>
                  <a:cubicBezTo>
                    <a:pt x="48" y="23"/>
                    <a:pt x="49" y="23"/>
                    <a:pt x="45" y="24"/>
                  </a:cubicBezTo>
                  <a:cubicBezTo>
                    <a:pt x="45" y="24"/>
                    <a:pt x="41" y="25"/>
                    <a:pt x="41" y="26"/>
                  </a:cubicBezTo>
                  <a:cubicBezTo>
                    <a:pt x="40" y="27"/>
                    <a:pt x="40" y="27"/>
                    <a:pt x="38" y="27"/>
                  </a:cubicBezTo>
                  <a:cubicBezTo>
                    <a:pt x="37" y="27"/>
                    <a:pt x="26" y="29"/>
                    <a:pt x="21" y="28"/>
                  </a:cubicBezTo>
                  <a:cubicBezTo>
                    <a:pt x="21" y="28"/>
                    <a:pt x="21" y="27"/>
                    <a:pt x="20" y="27"/>
                  </a:cubicBezTo>
                  <a:cubicBezTo>
                    <a:pt x="18" y="27"/>
                    <a:pt x="17" y="24"/>
                    <a:pt x="14" y="24"/>
                  </a:cubicBezTo>
                  <a:cubicBezTo>
                    <a:pt x="13" y="24"/>
                    <a:pt x="13" y="23"/>
                    <a:pt x="12" y="23"/>
                  </a:cubicBezTo>
                  <a:cubicBezTo>
                    <a:pt x="12" y="21"/>
                    <a:pt x="13" y="22"/>
                    <a:pt x="14" y="21"/>
                  </a:cubicBezTo>
                  <a:cubicBezTo>
                    <a:pt x="14" y="20"/>
                    <a:pt x="11" y="20"/>
                    <a:pt x="10" y="19"/>
                  </a:cubicBezTo>
                  <a:cubicBezTo>
                    <a:pt x="9" y="16"/>
                    <a:pt x="11" y="14"/>
                    <a:pt x="10" y="10"/>
                  </a:cubicBezTo>
                  <a:cubicBezTo>
                    <a:pt x="5" y="9"/>
                    <a:pt x="5" y="15"/>
                    <a:pt x="2" y="12"/>
                  </a:cubicBezTo>
                  <a:cubicBezTo>
                    <a:pt x="0" y="7"/>
                    <a:pt x="6" y="10"/>
                    <a:pt x="5" y="6"/>
                  </a:cubicBezTo>
                  <a:cubicBezTo>
                    <a:pt x="10" y="7"/>
                    <a:pt x="9" y="6"/>
                    <a:pt x="16" y="6"/>
                  </a:cubicBezTo>
                  <a:cubicBezTo>
                    <a:pt x="17" y="9"/>
                    <a:pt x="20" y="9"/>
                    <a:pt x="17" y="12"/>
                  </a:cubicBezTo>
                  <a:cubicBezTo>
                    <a:pt x="21" y="12"/>
                    <a:pt x="22" y="10"/>
                    <a:pt x="21" y="6"/>
                  </a:cubicBezTo>
                  <a:cubicBezTo>
                    <a:pt x="22" y="9"/>
                    <a:pt x="34" y="3"/>
                    <a:pt x="30" y="9"/>
                  </a:cubicBezTo>
                  <a:cubicBezTo>
                    <a:pt x="33" y="10"/>
                    <a:pt x="32" y="7"/>
                    <a:pt x="33" y="6"/>
                  </a:cubicBezTo>
                  <a:cubicBezTo>
                    <a:pt x="35" y="5"/>
                    <a:pt x="38" y="5"/>
                    <a:pt x="41" y="5"/>
                  </a:cubicBezTo>
                  <a:cubicBezTo>
                    <a:pt x="43" y="4"/>
                    <a:pt x="44" y="3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108">
              <a:extLst>
                <a:ext uri="{FF2B5EF4-FFF2-40B4-BE49-F238E27FC236}">
                  <a16:creationId xmlns:a16="http://schemas.microsoft.com/office/drawing/2014/main" id="{01698BBF-A731-7211-F8D5-AC4C8BEAB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" y="1456"/>
              <a:ext cx="86" cy="62"/>
            </a:xfrm>
            <a:custGeom>
              <a:avLst/>
              <a:gdLst>
                <a:gd name="T0" fmla="*/ 10 w 36"/>
                <a:gd name="T1" fmla="*/ 0 h 26"/>
                <a:gd name="T2" fmla="*/ 18 w 36"/>
                <a:gd name="T3" fmla="*/ 9 h 26"/>
                <a:gd name="T4" fmla="*/ 21 w 36"/>
                <a:gd name="T5" fmla="*/ 7 h 26"/>
                <a:gd name="T6" fmla="*/ 25 w 36"/>
                <a:gd name="T7" fmla="*/ 12 h 26"/>
                <a:gd name="T8" fmla="*/ 31 w 36"/>
                <a:gd name="T9" fmla="*/ 19 h 26"/>
                <a:gd name="T10" fmla="*/ 36 w 36"/>
                <a:gd name="T11" fmla="*/ 20 h 26"/>
                <a:gd name="T12" fmla="*/ 18 w 36"/>
                <a:gd name="T13" fmla="*/ 21 h 26"/>
                <a:gd name="T14" fmla="*/ 11 w 36"/>
                <a:gd name="T15" fmla="*/ 26 h 26"/>
                <a:gd name="T16" fmla="*/ 0 w 36"/>
                <a:gd name="T17" fmla="*/ 21 h 26"/>
                <a:gd name="T18" fmla="*/ 3 w 36"/>
                <a:gd name="T19" fmla="*/ 20 h 26"/>
                <a:gd name="T20" fmla="*/ 4 w 36"/>
                <a:gd name="T21" fmla="*/ 17 h 26"/>
                <a:gd name="T22" fmla="*/ 4 w 36"/>
                <a:gd name="T23" fmla="*/ 5 h 26"/>
                <a:gd name="T24" fmla="*/ 10 w 36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6">
                  <a:moveTo>
                    <a:pt x="10" y="0"/>
                  </a:moveTo>
                  <a:cubicBezTo>
                    <a:pt x="12" y="4"/>
                    <a:pt x="19" y="2"/>
                    <a:pt x="18" y="9"/>
                  </a:cubicBezTo>
                  <a:cubicBezTo>
                    <a:pt x="19" y="10"/>
                    <a:pt x="21" y="7"/>
                    <a:pt x="21" y="7"/>
                  </a:cubicBezTo>
                  <a:cubicBezTo>
                    <a:pt x="23" y="8"/>
                    <a:pt x="22" y="11"/>
                    <a:pt x="25" y="12"/>
                  </a:cubicBezTo>
                  <a:cubicBezTo>
                    <a:pt x="27" y="12"/>
                    <a:pt x="29" y="17"/>
                    <a:pt x="31" y="19"/>
                  </a:cubicBezTo>
                  <a:cubicBezTo>
                    <a:pt x="35" y="17"/>
                    <a:pt x="34" y="17"/>
                    <a:pt x="36" y="20"/>
                  </a:cubicBezTo>
                  <a:cubicBezTo>
                    <a:pt x="33" y="23"/>
                    <a:pt x="24" y="21"/>
                    <a:pt x="18" y="21"/>
                  </a:cubicBezTo>
                  <a:cubicBezTo>
                    <a:pt x="16" y="23"/>
                    <a:pt x="12" y="23"/>
                    <a:pt x="11" y="26"/>
                  </a:cubicBezTo>
                  <a:cubicBezTo>
                    <a:pt x="8" y="24"/>
                    <a:pt x="6" y="20"/>
                    <a:pt x="0" y="21"/>
                  </a:cubicBezTo>
                  <a:cubicBezTo>
                    <a:pt x="0" y="20"/>
                    <a:pt x="2" y="20"/>
                    <a:pt x="3" y="20"/>
                  </a:cubicBezTo>
                  <a:cubicBezTo>
                    <a:pt x="1" y="18"/>
                    <a:pt x="1" y="17"/>
                    <a:pt x="4" y="17"/>
                  </a:cubicBezTo>
                  <a:cubicBezTo>
                    <a:pt x="1" y="12"/>
                    <a:pt x="4" y="10"/>
                    <a:pt x="4" y="5"/>
                  </a:cubicBezTo>
                  <a:cubicBezTo>
                    <a:pt x="7" y="4"/>
                    <a:pt x="10" y="4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109">
              <a:extLst>
                <a:ext uri="{FF2B5EF4-FFF2-40B4-BE49-F238E27FC236}">
                  <a16:creationId xmlns:a16="http://schemas.microsoft.com/office/drawing/2014/main" id="{FC52EC86-4633-0EFE-2661-4FB2385FD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2" y="2437"/>
              <a:ext cx="142" cy="152"/>
            </a:xfrm>
            <a:custGeom>
              <a:avLst/>
              <a:gdLst>
                <a:gd name="T0" fmla="*/ 5 w 60"/>
                <a:gd name="T1" fmla="*/ 9 h 64"/>
                <a:gd name="T2" fmla="*/ 2 w 60"/>
                <a:gd name="T3" fmla="*/ 7 h 64"/>
                <a:gd name="T4" fmla="*/ 0 w 60"/>
                <a:gd name="T5" fmla="*/ 3 h 64"/>
                <a:gd name="T6" fmla="*/ 11 w 60"/>
                <a:gd name="T7" fmla="*/ 2 h 64"/>
                <a:gd name="T8" fmla="*/ 16 w 60"/>
                <a:gd name="T9" fmla="*/ 4 h 64"/>
                <a:gd name="T10" fmla="*/ 16 w 60"/>
                <a:gd name="T11" fmla="*/ 7 h 64"/>
                <a:gd name="T12" fmla="*/ 19 w 60"/>
                <a:gd name="T13" fmla="*/ 10 h 64"/>
                <a:gd name="T14" fmla="*/ 25 w 60"/>
                <a:gd name="T15" fmla="*/ 13 h 64"/>
                <a:gd name="T16" fmla="*/ 35 w 60"/>
                <a:gd name="T17" fmla="*/ 21 h 64"/>
                <a:gd name="T18" fmla="*/ 37 w 60"/>
                <a:gd name="T19" fmla="*/ 25 h 64"/>
                <a:gd name="T20" fmla="*/ 42 w 60"/>
                <a:gd name="T21" fmla="*/ 27 h 64"/>
                <a:gd name="T22" fmla="*/ 44 w 60"/>
                <a:gd name="T23" fmla="*/ 30 h 64"/>
                <a:gd name="T24" fmla="*/ 44 w 60"/>
                <a:gd name="T25" fmla="*/ 32 h 64"/>
                <a:gd name="T26" fmla="*/ 47 w 60"/>
                <a:gd name="T27" fmla="*/ 35 h 64"/>
                <a:gd name="T28" fmla="*/ 51 w 60"/>
                <a:gd name="T29" fmla="*/ 39 h 64"/>
                <a:gd name="T30" fmla="*/ 54 w 60"/>
                <a:gd name="T31" fmla="*/ 42 h 64"/>
                <a:gd name="T32" fmla="*/ 57 w 60"/>
                <a:gd name="T33" fmla="*/ 49 h 64"/>
                <a:gd name="T34" fmla="*/ 58 w 60"/>
                <a:gd name="T35" fmla="*/ 55 h 64"/>
                <a:gd name="T36" fmla="*/ 60 w 60"/>
                <a:gd name="T37" fmla="*/ 59 h 64"/>
                <a:gd name="T38" fmla="*/ 53 w 60"/>
                <a:gd name="T39" fmla="*/ 61 h 64"/>
                <a:gd name="T40" fmla="*/ 47 w 60"/>
                <a:gd name="T41" fmla="*/ 61 h 64"/>
                <a:gd name="T42" fmla="*/ 47 w 60"/>
                <a:gd name="T43" fmla="*/ 58 h 64"/>
                <a:gd name="T44" fmla="*/ 44 w 60"/>
                <a:gd name="T45" fmla="*/ 58 h 64"/>
                <a:gd name="T46" fmla="*/ 37 w 60"/>
                <a:gd name="T47" fmla="*/ 52 h 64"/>
                <a:gd name="T48" fmla="*/ 39 w 60"/>
                <a:gd name="T49" fmla="*/ 49 h 64"/>
                <a:gd name="T50" fmla="*/ 37 w 60"/>
                <a:gd name="T51" fmla="*/ 49 h 64"/>
                <a:gd name="T52" fmla="*/ 36 w 60"/>
                <a:gd name="T53" fmla="*/ 46 h 64"/>
                <a:gd name="T54" fmla="*/ 33 w 60"/>
                <a:gd name="T55" fmla="*/ 46 h 64"/>
                <a:gd name="T56" fmla="*/ 28 w 60"/>
                <a:gd name="T57" fmla="*/ 41 h 64"/>
                <a:gd name="T58" fmla="*/ 25 w 60"/>
                <a:gd name="T59" fmla="*/ 31 h 64"/>
                <a:gd name="T60" fmla="*/ 23 w 60"/>
                <a:gd name="T61" fmla="*/ 34 h 64"/>
                <a:gd name="T62" fmla="*/ 21 w 60"/>
                <a:gd name="T63" fmla="*/ 27 h 64"/>
                <a:gd name="T64" fmla="*/ 18 w 60"/>
                <a:gd name="T65" fmla="*/ 24 h 64"/>
                <a:gd name="T66" fmla="*/ 15 w 60"/>
                <a:gd name="T67" fmla="*/ 23 h 64"/>
                <a:gd name="T68" fmla="*/ 14 w 60"/>
                <a:gd name="T69" fmla="*/ 17 h 64"/>
                <a:gd name="T70" fmla="*/ 9 w 60"/>
                <a:gd name="T71" fmla="*/ 14 h 64"/>
                <a:gd name="T72" fmla="*/ 7 w 60"/>
                <a:gd name="T73" fmla="*/ 11 h 64"/>
                <a:gd name="T74" fmla="*/ 5 w 60"/>
                <a:gd name="T75" fmla="*/ 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" h="64">
                  <a:moveTo>
                    <a:pt x="5" y="9"/>
                  </a:moveTo>
                  <a:cubicBezTo>
                    <a:pt x="5" y="7"/>
                    <a:pt x="3" y="8"/>
                    <a:pt x="2" y="7"/>
                  </a:cubicBezTo>
                  <a:cubicBezTo>
                    <a:pt x="1" y="6"/>
                    <a:pt x="2" y="3"/>
                    <a:pt x="0" y="3"/>
                  </a:cubicBezTo>
                  <a:cubicBezTo>
                    <a:pt x="3" y="0"/>
                    <a:pt x="6" y="4"/>
                    <a:pt x="11" y="2"/>
                  </a:cubicBezTo>
                  <a:cubicBezTo>
                    <a:pt x="10" y="5"/>
                    <a:pt x="15" y="3"/>
                    <a:pt x="16" y="4"/>
                  </a:cubicBezTo>
                  <a:cubicBezTo>
                    <a:pt x="17" y="5"/>
                    <a:pt x="16" y="7"/>
                    <a:pt x="16" y="7"/>
                  </a:cubicBezTo>
                  <a:cubicBezTo>
                    <a:pt x="18" y="8"/>
                    <a:pt x="20" y="7"/>
                    <a:pt x="19" y="10"/>
                  </a:cubicBezTo>
                  <a:cubicBezTo>
                    <a:pt x="23" y="9"/>
                    <a:pt x="22" y="13"/>
                    <a:pt x="25" y="13"/>
                  </a:cubicBezTo>
                  <a:cubicBezTo>
                    <a:pt x="27" y="13"/>
                    <a:pt x="31" y="21"/>
                    <a:pt x="35" y="21"/>
                  </a:cubicBezTo>
                  <a:cubicBezTo>
                    <a:pt x="38" y="21"/>
                    <a:pt x="36" y="24"/>
                    <a:pt x="37" y="25"/>
                  </a:cubicBezTo>
                  <a:cubicBezTo>
                    <a:pt x="38" y="26"/>
                    <a:pt x="41" y="26"/>
                    <a:pt x="42" y="27"/>
                  </a:cubicBezTo>
                  <a:cubicBezTo>
                    <a:pt x="42" y="27"/>
                    <a:pt x="44" y="29"/>
                    <a:pt x="44" y="30"/>
                  </a:cubicBezTo>
                  <a:cubicBezTo>
                    <a:pt x="45" y="30"/>
                    <a:pt x="44" y="32"/>
                    <a:pt x="44" y="32"/>
                  </a:cubicBezTo>
                  <a:cubicBezTo>
                    <a:pt x="45" y="34"/>
                    <a:pt x="46" y="34"/>
                    <a:pt x="47" y="35"/>
                  </a:cubicBezTo>
                  <a:cubicBezTo>
                    <a:pt x="48" y="36"/>
                    <a:pt x="49" y="39"/>
                    <a:pt x="51" y="39"/>
                  </a:cubicBezTo>
                  <a:cubicBezTo>
                    <a:pt x="52" y="40"/>
                    <a:pt x="54" y="42"/>
                    <a:pt x="54" y="42"/>
                  </a:cubicBezTo>
                  <a:cubicBezTo>
                    <a:pt x="56" y="44"/>
                    <a:pt x="55" y="49"/>
                    <a:pt x="57" y="49"/>
                  </a:cubicBezTo>
                  <a:cubicBezTo>
                    <a:pt x="59" y="49"/>
                    <a:pt x="59" y="53"/>
                    <a:pt x="58" y="55"/>
                  </a:cubicBezTo>
                  <a:cubicBezTo>
                    <a:pt x="58" y="57"/>
                    <a:pt x="55" y="59"/>
                    <a:pt x="60" y="59"/>
                  </a:cubicBezTo>
                  <a:cubicBezTo>
                    <a:pt x="59" y="64"/>
                    <a:pt x="55" y="61"/>
                    <a:pt x="53" y="61"/>
                  </a:cubicBezTo>
                  <a:cubicBezTo>
                    <a:pt x="51" y="60"/>
                    <a:pt x="49" y="61"/>
                    <a:pt x="47" y="61"/>
                  </a:cubicBezTo>
                  <a:cubicBezTo>
                    <a:pt x="47" y="60"/>
                    <a:pt x="48" y="58"/>
                    <a:pt x="47" y="58"/>
                  </a:cubicBezTo>
                  <a:cubicBezTo>
                    <a:pt x="47" y="57"/>
                    <a:pt x="45" y="58"/>
                    <a:pt x="44" y="58"/>
                  </a:cubicBezTo>
                  <a:cubicBezTo>
                    <a:pt x="43" y="57"/>
                    <a:pt x="41" y="52"/>
                    <a:pt x="37" y="52"/>
                  </a:cubicBezTo>
                  <a:cubicBezTo>
                    <a:pt x="38" y="51"/>
                    <a:pt x="39" y="51"/>
                    <a:pt x="39" y="49"/>
                  </a:cubicBezTo>
                  <a:cubicBezTo>
                    <a:pt x="39" y="48"/>
                    <a:pt x="37" y="49"/>
                    <a:pt x="37" y="49"/>
                  </a:cubicBezTo>
                  <a:cubicBezTo>
                    <a:pt x="36" y="50"/>
                    <a:pt x="37" y="47"/>
                    <a:pt x="36" y="46"/>
                  </a:cubicBezTo>
                  <a:cubicBezTo>
                    <a:pt x="35" y="46"/>
                    <a:pt x="34" y="47"/>
                    <a:pt x="33" y="46"/>
                  </a:cubicBezTo>
                  <a:cubicBezTo>
                    <a:pt x="31" y="45"/>
                    <a:pt x="31" y="41"/>
                    <a:pt x="28" y="41"/>
                  </a:cubicBezTo>
                  <a:cubicBezTo>
                    <a:pt x="29" y="35"/>
                    <a:pt x="25" y="35"/>
                    <a:pt x="25" y="31"/>
                  </a:cubicBezTo>
                  <a:cubicBezTo>
                    <a:pt x="23" y="31"/>
                    <a:pt x="24" y="33"/>
                    <a:pt x="23" y="34"/>
                  </a:cubicBezTo>
                  <a:cubicBezTo>
                    <a:pt x="21" y="32"/>
                    <a:pt x="22" y="29"/>
                    <a:pt x="21" y="27"/>
                  </a:cubicBezTo>
                  <a:cubicBezTo>
                    <a:pt x="20" y="26"/>
                    <a:pt x="18" y="25"/>
                    <a:pt x="18" y="24"/>
                  </a:cubicBezTo>
                  <a:cubicBezTo>
                    <a:pt x="17" y="24"/>
                    <a:pt x="17" y="22"/>
                    <a:pt x="15" y="23"/>
                  </a:cubicBezTo>
                  <a:cubicBezTo>
                    <a:pt x="16" y="20"/>
                    <a:pt x="14" y="19"/>
                    <a:pt x="14" y="17"/>
                  </a:cubicBezTo>
                  <a:cubicBezTo>
                    <a:pt x="13" y="15"/>
                    <a:pt x="11" y="15"/>
                    <a:pt x="9" y="14"/>
                  </a:cubicBezTo>
                  <a:cubicBezTo>
                    <a:pt x="9" y="14"/>
                    <a:pt x="6" y="11"/>
                    <a:pt x="7" y="11"/>
                  </a:cubicBezTo>
                  <a:cubicBezTo>
                    <a:pt x="6" y="9"/>
                    <a:pt x="10" y="6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110">
              <a:extLst>
                <a:ext uri="{FF2B5EF4-FFF2-40B4-BE49-F238E27FC236}">
                  <a16:creationId xmlns:a16="http://schemas.microsoft.com/office/drawing/2014/main" id="{C820A105-EC87-2F99-14AE-C0251412B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7" y="2674"/>
              <a:ext cx="101" cy="187"/>
            </a:xfrm>
            <a:custGeom>
              <a:avLst/>
              <a:gdLst>
                <a:gd name="T0" fmla="*/ 32 w 43"/>
                <a:gd name="T1" fmla="*/ 0 h 79"/>
                <a:gd name="T2" fmla="*/ 38 w 43"/>
                <a:gd name="T3" fmla="*/ 1 h 79"/>
                <a:gd name="T4" fmla="*/ 35 w 43"/>
                <a:gd name="T5" fmla="*/ 26 h 79"/>
                <a:gd name="T6" fmla="*/ 32 w 43"/>
                <a:gd name="T7" fmla="*/ 43 h 79"/>
                <a:gd name="T8" fmla="*/ 28 w 43"/>
                <a:gd name="T9" fmla="*/ 50 h 79"/>
                <a:gd name="T10" fmla="*/ 27 w 43"/>
                <a:gd name="T11" fmla="*/ 59 h 79"/>
                <a:gd name="T12" fmla="*/ 27 w 43"/>
                <a:gd name="T13" fmla="*/ 62 h 79"/>
                <a:gd name="T14" fmla="*/ 24 w 43"/>
                <a:gd name="T15" fmla="*/ 63 h 79"/>
                <a:gd name="T16" fmla="*/ 23 w 43"/>
                <a:gd name="T17" fmla="*/ 71 h 79"/>
                <a:gd name="T18" fmla="*/ 21 w 43"/>
                <a:gd name="T19" fmla="*/ 73 h 79"/>
                <a:gd name="T20" fmla="*/ 20 w 43"/>
                <a:gd name="T21" fmla="*/ 77 h 79"/>
                <a:gd name="T22" fmla="*/ 6 w 43"/>
                <a:gd name="T23" fmla="*/ 78 h 79"/>
                <a:gd name="T24" fmla="*/ 4 w 43"/>
                <a:gd name="T25" fmla="*/ 71 h 79"/>
                <a:gd name="T26" fmla="*/ 3 w 43"/>
                <a:gd name="T27" fmla="*/ 69 h 79"/>
                <a:gd name="T28" fmla="*/ 0 w 43"/>
                <a:gd name="T29" fmla="*/ 67 h 79"/>
                <a:gd name="T30" fmla="*/ 0 w 43"/>
                <a:gd name="T31" fmla="*/ 62 h 79"/>
                <a:gd name="T32" fmla="*/ 2 w 43"/>
                <a:gd name="T33" fmla="*/ 60 h 79"/>
                <a:gd name="T34" fmla="*/ 0 w 43"/>
                <a:gd name="T35" fmla="*/ 59 h 79"/>
                <a:gd name="T36" fmla="*/ 3 w 43"/>
                <a:gd name="T37" fmla="*/ 53 h 79"/>
                <a:gd name="T38" fmla="*/ 3 w 43"/>
                <a:gd name="T39" fmla="*/ 50 h 79"/>
                <a:gd name="T40" fmla="*/ 6 w 43"/>
                <a:gd name="T41" fmla="*/ 49 h 79"/>
                <a:gd name="T42" fmla="*/ 9 w 43"/>
                <a:gd name="T43" fmla="*/ 42 h 79"/>
                <a:gd name="T44" fmla="*/ 6 w 43"/>
                <a:gd name="T45" fmla="*/ 38 h 79"/>
                <a:gd name="T46" fmla="*/ 6 w 43"/>
                <a:gd name="T47" fmla="*/ 29 h 79"/>
                <a:gd name="T48" fmla="*/ 9 w 43"/>
                <a:gd name="T49" fmla="*/ 26 h 79"/>
                <a:gd name="T50" fmla="*/ 13 w 43"/>
                <a:gd name="T51" fmla="*/ 24 h 79"/>
                <a:gd name="T52" fmla="*/ 20 w 43"/>
                <a:gd name="T53" fmla="*/ 18 h 79"/>
                <a:gd name="T54" fmla="*/ 24 w 43"/>
                <a:gd name="T55" fmla="*/ 19 h 79"/>
                <a:gd name="T56" fmla="*/ 25 w 43"/>
                <a:gd name="T57" fmla="*/ 11 h 79"/>
                <a:gd name="T58" fmla="*/ 30 w 43"/>
                <a:gd name="T59" fmla="*/ 10 h 79"/>
                <a:gd name="T60" fmla="*/ 32 w 43"/>
                <a:gd name="T6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79">
                  <a:moveTo>
                    <a:pt x="32" y="0"/>
                  </a:moveTo>
                  <a:cubicBezTo>
                    <a:pt x="34" y="1"/>
                    <a:pt x="36" y="1"/>
                    <a:pt x="38" y="1"/>
                  </a:cubicBezTo>
                  <a:cubicBezTo>
                    <a:pt x="36" y="8"/>
                    <a:pt x="43" y="21"/>
                    <a:pt x="35" y="26"/>
                  </a:cubicBezTo>
                  <a:cubicBezTo>
                    <a:pt x="35" y="33"/>
                    <a:pt x="34" y="38"/>
                    <a:pt x="32" y="43"/>
                  </a:cubicBezTo>
                  <a:cubicBezTo>
                    <a:pt x="32" y="46"/>
                    <a:pt x="31" y="50"/>
                    <a:pt x="28" y="50"/>
                  </a:cubicBezTo>
                  <a:cubicBezTo>
                    <a:pt x="29" y="54"/>
                    <a:pt x="27" y="56"/>
                    <a:pt x="27" y="59"/>
                  </a:cubicBezTo>
                  <a:cubicBezTo>
                    <a:pt x="27" y="59"/>
                    <a:pt x="27" y="61"/>
                    <a:pt x="27" y="62"/>
                  </a:cubicBezTo>
                  <a:cubicBezTo>
                    <a:pt x="27" y="62"/>
                    <a:pt x="24" y="63"/>
                    <a:pt x="24" y="63"/>
                  </a:cubicBezTo>
                  <a:cubicBezTo>
                    <a:pt x="23" y="65"/>
                    <a:pt x="24" y="68"/>
                    <a:pt x="23" y="71"/>
                  </a:cubicBezTo>
                  <a:cubicBezTo>
                    <a:pt x="22" y="72"/>
                    <a:pt x="21" y="71"/>
                    <a:pt x="21" y="73"/>
                  </a:cubicBezTo>
                  <a:cubicBezTo>
                    <a:pt x="21" y="74"/>
                    <a:pt x="19" y="75"/>
                    <a:pt x="20" y="77"/>
                  </a:cubicBezTo>
                  <a:cubicBezTo>
                    <a:pt x="16" y="78"/>
                    <a:pt x="11" y="79"/>
                    <a:pt x="6" y="78"/>
                  </a:cubicBezTo>
                  <a:cubicBezTo>
                    <a:pt x="6" y="75"/>
                    <a:pt x="3" y="75"/>
                    <a:pt x="4" y="71"/>
                  </a:cubicBezTo>
                  <a:cubicBezTo>
                    <a:pt x="3" y="71"/>
                    <a:pt x="3" y="70"/>
                    <a:pt x="3" y="69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5"/>
                    <a:pt x="0" y="63"/>
                    <a:pt x="0" y="62"/>
                  </a:cubicBezTo>
                  <a:cubicBezTo>
                    <a:pt x="0" y="60"/>
                    <a:pt x="1" y="61"/>
                    <a:pt x="2" y="60"/>
                  </a:cubicBezTo>
                  <a:cubicBezTo>
                    <a:pt x="2" y="59"/>
                    <a:pt x="0" y="59"/>
                    <a:pt x="0" y="59"/>
                  </a:cubicBezTo>
                  <a:cubicBezTo>
                    <a:pt x="1" y="56"/>
                    <a:pt x="2" y="55"/>
                    <a:pt x="3" y="53"/>
                  </a:cubicBezTo>
                  <a:cubicBezTo>
                    <a:pt x="3" y="53"/>
                    <a:pt x="3" y="51"/>
                    <a:pt x="3" y="50"/>
                  </a:cubicBezTo>
                  <a:cubicBezTo>
                    <a:pt x="3" y="50"/>
                    <a:pt x="6" y="49"/>
                    <a:pt x="6" y="49"/>
                  </a:cubicBezTo>
                  <a:cubicBezTo>
                    <a:pt x="6" y="47"/>
                    <a:pt x="4" y="37"/>
                    <a:pt x="9" y="42"/>
                  </a:cubicBezTo>
                  <a:cubicBezTo>
                    <a:pt x="9" y="39"/>
                    <a:pt x="6" y="40"/>
                    <a:pt x="6" y="38"/>
                  </a:cubicBezTo>
                  <a:cubicBezTo>
                    <a:pt x="6" y="35"/>
                    <a:pt x="6" y="32"/>
                    <a:pt x="6" y="29"/>
                  </a:cubicBezTo>
                  <a:cubicBezTo>
                    <a:pt x="8" y="30"/>
                    <a:pt x="8" y="28"/>
                    <a:pt x="9" y="26"/>
                  </a:cubicBezTo>
                  <a:cubicBezTo>
                    <a:pt x="11" y="27"/>
                    <a:pt x="12" y="24"/>
                    <a:pt x="13" y="24"/>
                  </a:cubicBezTo>
                  <a:cubicBezTo>
                    <a:pt x="15" y="23"/>
                    <a:pt x="21" y="24"/>
                    <a:pt x="20" y="18"/>
                  </a:cubicBezTo>
                  <a:cubicBezTo>
                    <a:pt x="22" y="18"/>
                    <a:pt x="22" y="19"/>
                    <a:pt x="24" y="19"/>
                  </a:cubicBezTo>
                  <a:cubicBezTo>
                    <a:pt x="23" y="15"/>
                    <a:pt x="25" y="14"/>
                    <a:pt x="25" y="11"/>
                  </a:cubicBezTo>
                  <a:cubicBezTo>
                    <a:pt x="30" y="13"/>
                    <a:pt x="28" y="2"/>
                    <a:pt x="30" y="10"/>
                  </a:cubicBezTo>
                  <a:cubicBezTo>
                    <a:pt x="34" y="8"/>
                    <a:pt x="30" y="2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111">
              <a:extLst>
                <a:ext uri="{FF2B5EF4-FFF2-40B4-BE49-F238E27FC236}">
                  <a16:creationId xmlns:a16="http://schemas.microsoft.com/office/drawing/2014/main" id="{4DBD046E-14EF-052C-1D2D-104D78A00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1" y="2665"/>
              <a:ext cx="546" cy="400"/>
            </a:xfrm>
            <a:custGeom>
              <a:avLst/>
              <a:gdLst>
                <a:gd name="T0" fmla="*/ 134 w 231"/>
                <a:gd name="T1" fmla="*/ 14 h 169"/>
                <a:gd name="T2" fmla="*/ 129 w 231"/>
                <a:gd name="T3" fmla="*/ 16 h 169"/>
                <a:gd name="T4" fmla="*/ 136 w 231"/>
                <a:gd name="T5" fmla="*/ 25 h 169"/>
                <a:gd name="T6" fmla="*/ 155 w 231"/>
                <a:gd name="T7" fmla="*/ 36 h 169"/>
                <a:gd name="T8" fmla="*/ 161 w 231"/>
                <a:gd name="T9" fmla="*/ 28 h 169"/>
                <a:gd name="T10" fmla="*/ 162 w 231"/>
                <a:gd name="T11" fmla="*/ 22 h 169"/>
                <a:gd name="T12" fmla="*/ 164 w 231"/>
                <a:gd name="T13" fmla="*/ 9 h 169"/>
                <a:gd name="T14" fmla="*/ 168 w 231"/>
                <a:gd name="T15" fmla="*/ 2 h 169"/>
                <a:gd name="T16" fmla="*/ 172 w 231"/>
                <a:gd name="T17" fmla="*/ 8 h 169"/>
                <a:gd name="T18" fmla="*/ 179 w 231"/>
                <a:gd name="T19" fmla="*/ 22 h 169"/>
                <a:gd name="T20" fmla="*/ 186 w 231"/>
                <a:gd name="T21" fmla="*/ 32 h 169"/>
                <a:gd name="T22" fmla="*/ 193 w 231"/>
                <a:gd name="T23" fmla="*/ 42 h 169"/>
                <a:gd name="T24" fmla="*/ 197 w 231"/>
                <a:gd name="T25" fmla="*/ 53 h 169"/>
                <a:gd name="T26" fmla="*/ 202 w 231"/>
                <a:gd name="T27" fmla="*/ 56 h 169"/>
                <a:gd name="T28" fmla="*/ 210 w 231"/>
                <a:gd name="T29" fmla="*/ 61 h 169"/>
                <a:gd name="T30" fmla="*/ 217 w 231"/>
                <a:gd name="T31" fmla="*/ 75 h 169"/>
                <a:gd name="T32" fmla="*/ 220 w 231"/>
                <a:gd name="T33" fmla="*/ 78 h 169"/>
                <a:gd name="T34" fmla="*/ 228 w 231"/>
                <a:gd name="T35" fmla="*/ 84 h 169"/>
                <a:gd name="T36" fmla="*/ 231 w 231"/>
                <a:gd name="T37" fmla="*/ 108 h 169"/>
                <a:gd name="T38" fmla="*/ 227 w 231"/>
                <a:gd name="T39" fmla="*/ 119 h 169"/>
                <a:gd name="T40" fmla="*/ 227 w 231"/>
                <a:gd name="T41" fmla="*/ 123 h 169"/>
                <a:gd name="T42" fmla="*/ 224 w 231"/>
                <a:gd name="T43" fmla="*/ 131 h 169"/>
                <a:gd name="T44" fmla="*/ 216 w 231"/>
                <a:gd name="T45" fmla="*/ 138 h 169"/>
                <a:gd name="T46" fmla="*/ 209 w 231"/>
                <a:gd name="T47" fmla="*/ 159 h 169"/>
                <a:gd name="T48" fmla="*/ 196 w 231"/>
                <a:gd name="T49" fmla="*/ 165 h 169"/>
                <a:gd name="T50" fmla="*/ 190 w 231"/>
                <a:gd name="T51" fmla="*/ 169 h 169"/>
                <a:gd name="T52" fmla="*/ 179 w 231"/>
                <a:gd name="T53" fmla="*/ 167 h 169"/>
                <a:gd name="T54" fmla="*/ 154 w 231"/>
                <a:gd name="T55" fmla="*/ 162 h 169"/>
                <a:gd name="T56" fmla="*/ 152 w 231"/>
                <a:gd name="T57" fmla="*/ 154 h 169"/>
                <a:gd name="T58" fmla="*/ 151 w 231"/>
                <a:gd name="T59" fmla="*/ 150 h 169"/>
                <a:gd name="T60" fmla="*/ 140 w 231"/>
                <a:gd name="T61" fmla="*/ 141 h 169"/>
                <a:gd name="T62" fmla="*/ 134 w 231"/>
                <a:gd name="T63" fmla="*/ 134 h 169"/>
                <a:gd name="T64" fmla="*/ 123 w 231"/>
                <a:gd name="T65" fmla="*/ 130 h 169"/>
                <a:gd name="T66" fmla="*/ 117 w 231"/>
                <a:gd name="T67" fmla="*/ 127 h 169"/>
                <a:gd name="T68" fmla="*/ 91 w 231"/>
                <a:gd name="T69" fmla="*/ 122 h 169"/>
                <a:gd name="T70" fmla="*/ 77 w 231"/>
                <a:gd name="T71" fmla="*/ 126 h 169"/>
                <a:gd name="T72" fmla="*/ 71 w 231"/>
                <a:gd name="T73" fmla="*/ 129 h 169"/>
                <a:gd name="T74" fmla="*/ 67 w 231"/>
                <a:gd name="T75" fmla="*/ 133 h 169"/>
                <a:gd name="T76" fmla="*/ 64 w 231"/>
                <a:gd name="T77" fmla="*/ 133 h 169"/>
                <a:gd name="T78" fmla="*/ 39 w 231"/>
                <a:gd name="T79" fmla="*/ 137 h 169"/>
                <a:gd name="T80" fmla="*/ 35 w 231"/>
                <a:gd name="T81" fmla="*/ 140 h 169"/>
                <a:gd name="T82" fmla="*/ 11 w 231"/>
                <a:gd name="T83" fmla="*/ 144 h 169"/>
                <a:gd name="T84" fmla="*/ 14 w 231"/>
                <a:gd name="T85" fmla="*/ 129 h 169"/>
                <a:gd name="T86" fmla="*/ 11 w 231"/>
                <a:gd name="T87" fmla="*/ 120 h 169"/>
                <a:gd name="T88" fmla="*/ 11 w 231"/>
                <a:gd name="T89" fmla="*/ 115 h 169"/>
                <a:gd name="T90" fmla="*/ 7 w 231"/>
                <a:gd name="T91" fmla="*/ 106 h 169"/>
                <a:gd name="T92" fmla="*/ 5 w 231"/>
                <a:gd name="T93" fmla="*/ 99 h 169"/>
                <a:gd name="T94" fmla="*/ 2 w 231"/>
                <a:gd name="T95" fmla="*/ 91 h 169"/>
                <a:gd name="T96" fmla="*/ 4 w 231"/>
                <a:gd name="T97" fmla="*/ 84 h 169"/>
                <a:gd name="T98" fmla="*/ 4 w 231"/>
                <a:gd name="T99" fmla="*/ 66 h 169"/>
                <a:gd name="T100" fmla="*/ 19 w 231"/>
                <a:gd name="T101" fmla="*/ 56 h 169"/>
                <a:gd name="T102" fmla="*/ 37 w 231"/>
                <a:gd name="T103" fmla="*/ 52 h 169"/>
                <a:gd name="T104" fmla="*/ 47 w 231"/>
                <a:gd name="T105" fmla="*/ 47 h 169"/>
                <a:gd name="T106" fmla="*/ 51 w 231"/>
                <a:gd name="T107" fmla="*/ 32 h 169"/>
                <a:gd name="T108" fmla="*/ 64 w 231"/>
                <a:gd name="T109" fmla="*/ 32 h 169"/>
                <a:gd name="T110" fmla="*/ 67 w 231"/>
                <a:gd name="T111" fmla="*/ 22 h 169"/>
                <a:gd name="T112" fmla="*/ 78 w 231"/>
                <a:gd name="T113" fmla="*/ 15 h 169"/>
                <a:gd name="T114" fmla="*/ 87 w 231"/>
                <a:gd name="T115" fmla="*/ 19 h 169"/>
                <a:gd name="T116" fmla="*/ 89 w 231"/>
                <a:gd name="T117" fmla="*/ 21 h 169"/>
                <a:gd name="T118" fmla="*/ 92 w 231"/>
                <a:gd name="T119" fmla="*/ 18 h 169"/>
                <a:gd name="T120" fmla="*/ 102 w 231"/>
                <a:gd name="T121" fmla="*/ 9 h 169"/>
                <a:gd name="T122" fmla="*/ 109 w 231"/>
                <a:gd name="T123" fmla="*/ 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1" h="169">
                  <a:moveTo>
                    <a:pt x="134" y="7"/>
                  </a:moveTo>
                  <a:cubicBezTo>
                    <a:pt x="134" y="9"/>
                    <a:pt x="134" y="11"/>
                    <a:pt x="134" y="14"/>
                  </a:cubicBezTo>
                  <a:cubicBezTo>
                    <a:pt x="133" y="14"/>
                    <a:pt x="131" y="14"/>
                    <a:pt x="130" y="14"/>
                  </a:cubicBezTo>
                  <a:cubicBezTo>
                    <a:pt x="132" y="15"/>
                    <a:pt x="131" y="16"/>
                    <a:pt x="129" y="16"/>
                  </a:cubicBezTo>
                  <a:cubicBezTo>
                    <a:pt x="131" y="19"/>
                    <a:pt x="128" y="18"/>
                    <a:pt x="129" y="22"/>
                  </a:cubicBezTo>
                  <a:cubicBezTo>
                    <a:pt x="130" y="24"/>
                    <a:pt x="132" y="25"/>
                    <a:pt x="136" y="25"/>
                  </a:cubicBezTo>
                  <a:cubicBezTo>
                    <a:pt x="136" y="31"/>
                    <a:pt x="145" y="29"/>
                    <a:pt x="145" y="35"/>
                  </a:cubicBezTo>
                  <a:cubicBezTo>
                    <a:pt x="149" y="35"/>
                    <a:pt x="153" y="34"/>
                    <a:pt x="155" y="36"/>
                  </a:cubicBezTo>
                  <a:cubicBezTo>
                    <a:pt x="158" y="35"/>
                    <a:pt x="155" y="30"/>
                    <a:pt x="161" y="32"/>
                  </a:cubicBezTo>
                  <a:cubicBezTo>
                    <a:pt x="160" y="31"/>
                    <a:pt x="159" y="28"/>
                    <a:pt x="161" y="28"/>
                  </a:cubicBezTo>
                  <a:cubicBezTo>
                    <a:pt x="163" y="28"/>
                    <a:pt x="161" y="25"/>
                    <a:pt x="161" y="23"/>
                  </a:cubicBezTo>
                  <a:cubicBezTo>
                    <a:pt x="161" y="23"/>
                    <a:pt x="162" y="23"/>
                    <a:pt x="162" y="22"/>
                  </a:cubicBezTo>
                  <a:cubicBezTo>
                    <a:pt x="162" y="21"/>
                    <a:pt x="164" y="19"/>
                    <a:pt x="164" y="16"/>
                  </a:cubicBezTo>
                  <a:cubicBezTo>
                    <a:pt x="163" y="15"/>
                    <a:pt x="162" y="14"/>
                    <a:pt x="164" y="9"/>
                  </a:cubicBezTo>
                  <a:cubicBezTo>
                    <a:pt x="164" y="9"/>
                    <a:pt x="166" y="10"/>
                    <a:pt x="167" y="9"/>
                  </a:cubicBezTo>
                  <a:cubicBezTo>
                    <a:pt x="168" y="8"/>
                    <a:pt x="167" y="4"/>
                    <a:pt x="168" y="2"/>
                  </a:cubicBezTo>
                  <a:cubicBezTo>
                    <a:pt x="171" y="2"/>
                    <a:pt x="169" y="7"/>
                    <a:pt x="171" y="8"/>
                  </a:cubicBezTo>
                  <a:cubicBezTo>
                    <a:pt x="171" y="8"/>
                    <a:pt x="172" y="8"/>
                    <a:pt x="172" y="8"/>
                  </a:cubicBezTo>
                  <a:cubicBezTo>
                    <a:pt x="173" y="10"/>
                    <a:pt x="174" y="13"/>
                    <a:pt x="175" y="15"/>
                  </a:cubicBezTo>
                  <a:cubicBezTo>
                    <a:pt x="176" y="17"/>
                    <a:pt x="179" y="19"/>
                    <a:pt x="179" y="22"/>
                  </a:cubicBezTo>
                  <a:cubicBezTo>
                    <a:pt x="183" y="18"/>
                    <a:pt x="180" y="24"/>
                    <a:pt x="185" y="23"/>
                  </a:cubicBezTo>
                  <a:cubicBezTo>
                    <a:pt x="185" y="26"/>
                    <a:pt x="184" y="30"/>
                    <a:pt x="186" y="32"/>
                  </a:cubicBezTo>
                  <a:cubicBezTo>
                    <a:pt x="188" y="34"/>
                    <a:pt x="186" y="37"/>
                    <a:pt x="188" y="42"/>
                  </a:cubicBezTo>
                  <a:cubicBezTo>
                    <a:pt x="191" y="37"/>
                    <a:pt x="188" y="41"/>
                    <a:pt x="193" y="42"/>
                  </a:cubicBezTo>
                  <a:cubicBezTo>
                    <a:pt x="194" y="44"/>
                    <a:pt x="192" y="44"/>
                    <a:pt x="192" y="46"/>
                  </a:cubicBezTo>
                  <a:cubicBezTo>
                    <a:pt x="194" y="48"/>
                    <a:pt x="198" y="48"/>
                    <a:pt x="197" y="53"/>
                  </a:cubicBezTo>
                  <a:cubicBezTo>
                    <a:pt x="198" y="53"/>
                    <a:pt x="201" y="52"/>
                    <a:pt x="202" y="53"/>
                  </a:cubicBezTo>
                  <a:cubicBezTo>
                    <a:pt x="202" y="53"/>
                    <a:pt x="201" y="55"/>
                    <a:pt x="202" y="56"/>
                  </a:cubicBezTo>
                  <a:cubicBezTo>
                    <a:pt x="202" y="56"/>
                    <a:pt x="204" y="55"/>
                    <a:pt x="204" y="56"/>
                  </a:cubicBezTo>
                  <a:cubicBezTo>
                    <a:pt x="206" y="58"/>
                    <a:pt x="206" y="62"/>
                    <a:pt x="210" y="61"/>
                  </a:cubicBezTo>
                  <a:cubicBezTo>
                    <a:pt x="210" y="65"/>
                    <a:pt x="213" y="69"/>
                    <a:pt x="214" y="71"/>
                  </a:cubicBezTo>
                  <a:cubicBezTo>
                    <a:pt x="215" y="72"/>
                    <a:pt x="216" y="74"/>
                    <a:pt x="217" y="75"/>
                  </a:cubicBezTo>
                  <a:cubicBezTo>
                    <a:pt x="217" y="76"/>
                    <a:pt x="219" y="75"/>
                    <a:pt x="220" y="75"/>
                  </a:cubicBezTo>
                  <a:cubicBezTo>
                    <a:pt x="220" y="76"/>
                    <a:pt x="219" y="78"/>
                    <a:pt x="220" y="78"/>
                  </a:cubicBezTo>
                  <a:cubicBezTo>
                    <a:pt x="221" y="79"/>
                    <a:pt x="223" y="79"/>
                    <a:pt x="223" y="78"/>
                  </a:cubicBezTo>
                  <a:cubicBezTo>
                    <a:pt x="226" y="81"/>
                    <a:pt x="223" y="85"/>
                    <a:pt x="228" y="84"/>
                  </a:cubicBezTo>
                  <a:cubicBezTo>
                    <a:pt x="225" y="88"/>
                    <a:pt x="229" y="93"/>
                    <a:pt x="230" y="99"/>
                  </a:cubicBezTo>
                  <a:cubicBezTo>
                    <a:pt x="230" y="102"/>
                    <a:pt x="228" y="106"/>
                    <a:pt x="231" y="108"/>
                  </a:cubicBezTo>
                  <a:cubicBezTo>
                    <a:pt x="228" y="110"/>
                    <a:pt x="229" y="112"/>
                    <a:pt x="228" y="117"/>
                  </a:cubicBezTo>
                  <a:cubicBezTo>
                    <a:pt x="228" y="117"/>
                    <a:pt x="226" y="118"/>
                    <a:pt x="227" y="119"/>
                  </a:cubicBezTo>
                  <a:cubicBezTo>
                    <a:pt x="227" y="119"/>
                    <a:pt x="228" y="119"/>
                    <a:pt x="228" y="119"/>
                  </a:cubicBezTo>
                  <a:cubicBezTo>
                    <a:pt x="228" y="119"/>
                    <a:pt x="227" y="122"/>
                    <a:pt x="227" y="123"/>
                  </a:cubicBezTo>
                  <a:cubicBezTo>
                    <a:pt x="227" y="123"/>
                    <a:pt x="224" y="124"/>
                    <a:pt x="224" y="124"/>
                  </a:cubicBezTo>
                  <a:cubicBezTo>
                    <a:pt x="224" y="126"/>
                    <a:pt x="227" y="128"/>
                    <a:pt x="224" y="131"/>
                  </a:cubicBezTo>
                  <a:cubicBezTo>
                    <a:pt x="221" y="131"/>
                    <a:pt x="222" y="135"/>
                    <a:pt x="218" y="134"/>
                  </a:cubicBezTo>
                  <a:cubicBezTo>
                    <a:pt x="219" y="137"/>
                    <a:pt x="218" y="139"/>
                    <a:pt x="216" y="138"/>
                  </a:cubicBezTo>
                  <a:cubicBezTo>
                    <a:pt x="217" y="144"/>
                    <a:pt x="213" y="146"/>
                    <a:pt x="214" y="151"/>
                  </a:cubicBezTo>
                  <a:cubicBezTo>
                    <a:pt x="208" y="150"/>
                    <a:pt x="209" y="156"/>
                    <a:pt x="209" y="159"/>
                  </a:cubicBezTo>
                  <a:cubicBezTo>
                    <a:pt x="207" y="159"/>
                    <a:pt x="204" y="159"/>
                    <a:pt x="204" y="161"/>
                  </a:cubicBezTo>
                  <a:cubicBezTo>
                    <a:pt x="204" y="163"/>
                    <a:pt x="199" y="164"/>
                    <a:pt x="196" y="165"/>
                  </a:cubicBezTo>
                  <a:cubicBezTo>
                    <a:pt x="195" y="166"/>
                    <a:pt x="194" y="167"/>
                    <a:pt x="193" y="168"/>
                  </a:cubicBezTo>
                  <a:cubicBezTo>
                    <a:pt x="192" y="169"/>
                    <a:pt x="190" y="168"/>
                    <a:pt x="190" y="169"/>
                  </a:cubicBezTo>
                  <a:cubicBezTo>
                    <a:pt x="187" y="168"/>
                    <a:pt x="186" y="165"/>
                    <a:pt x="182" y="164"/>
                  </a:cubicBezTo>
                  <a:cubicBezTo>
                    <a:pt x="179" y="162"/>
                    <a:pt x="180" y="166"/>
                    <a:pt x="179" y="167"/>
                  </a:cubicBezTo>
                  <a:cubicBezTo>
                    <a:pt x="176" y="168"/>
                    <a:pt x="171" y="166"/>
                    <a:pt x="169" y="169"/>
                  </a:cubicBezTo>
                  <a:cubicBezTo>
                    <a:pt x="164" y="167"/>
                    <a:pt x="161" y="163"/>
                    <a:pt x="154" y="162"/>
                  </a:cubicBezTo>
                  <a:cubicBezTo>
                    <a:pt x="155" y="160"/>
                    <a:pt x="155" y="159"/>
                    <a:pt x="154" y="155"/>
                  </a:cubicBezTo>
                  <a:cubicBezTo>
                    <a:pt x="154" y="155"/>
                    <a:pt x="153" y="155"/>
                    <a:pt x="152" y="154"/>
                  </a:cubicBezTo>
                  <a:cubicBezTo>
                    <a:pt x="152" y="154"/>
                    <a:pt x="153" y="153"/>
                    <a:pt x="152" y="153"/>
                  </a:cubicBezTo>
                  <a:cubicBezTo>
                    <a:pt x="152" y="151"/>
                    <a:pt x="149" y="150"/>
                    <a:pt x="151" y="150"/>
                  </a:cubicBezTo>
                  <a:cubicBezTo>
                    <a:pt x="150" y="149"/>
                    <a:pt x="145" y="145"/>
                    <a:pt x="144" y="148"/>
                  </a:cubicBezTo>
                  <a:cubicBezTo>
                    <a:pt x="142" y="147"/>
                    <a:pt x="142" y="143"/>
                    <a:pt x="140" y="141"/>
                  </a:cubicBezTo>
                  <a:cubicBezTo>
                    <a:pt x="139" y="138"/>
                    <a:pt x="141" y="138"/>
                    <a:pt x="141" y="136"/>
                  </a:cubicBezTo>
                  <a:cubicBezTo>
                    <a:pt x="140" y="134"/>
                    <a:pt x="139" y="135"/>
                    <a:pt x="134" y="134"/>
                  </a:cubicBezTo>
                  <a:cubicBezTo>
                    <a:pt x="131" y="136"/>
                    <a:pt x="132" y="141"/>
                    <a:pt x="126" y="140"/>
                  </a:cubicBezTo>
                  <a:cubicBezTo>
                    <a:pt x="127" y="134"/>
                    <a:pt x="122" y="136"/>
                    <a:pt x="123" y="130"/>
                  </a:cubicBezTo>
                  <a:cubicBezTo>
                    <a:pt x="120" y="130"/>
                    <a:pt x="119" y="128"/>
                    <a:pt x="115" y="129"/>
                  </a:cubicBezTo>
                  <a:cubicBezTo>
                    <a:pt x="115" y="127"/>
                    <a:pt x="116" y="128"/>
                    <a:pt x="117" y="127"/>
                  </a:cubicBezTo>
                  <a:cubicBezTo>
                    <a:pt x="114" y="123"/>
                    <a:pt x="110" y="127"/>
                    <a:pt x="103" y="126"/>
                  </a:cubicBezTo>
                  <a:cubicBezTo>
                    <a:pt x="99" y="125"/>
                    <a:pt x="95" y="123"/>
                    <a:pt x="91" y="122"/>
                  </a:cubicBezTo>
                  <a:cubicBezTo>
                    <a:pt x="88" y="123"/>
                    <a:pt x="83" y="122"/>
                    <a:pt x="82" y="126"/>
                  </a:cubicBezTo>
                  <a:cubicBezTo>
                    <a:pt x="80" y="126"/>
                    <a:pt x="79" y="126"/>
                    <a:pt x="77" y="126"/>
                  </a:cubicBezTo>
                  <a:cubicBezTo>
                    <a:pt x="75" y="126"/>
                    <a:pt x="76" y="127"/>
                    <a:pt x="75" y="127"/>
                  </a:cubicBezTo>
                  <a:cubicBezTo>
                    <a:pt x="73" y="128"/>
                    <a:pt x="74" y="125"/>
                    <a:pt x="71" y="129"/>
                  </a:cubicBezTo>
                  <a:cubicBezTo>
                    <a:pt x="71" y="129"/>
                    <a:pt x="69" y="130"/>
                    <a:pt x="70" y="131"/>
                  </a:cubicBezTo>
                  <a:cubicBezTo>
                    <a:pt x="68" y="129"/>
                    <a:pt x="67" y="127"/>
                    <a:pt x="67" y="133"/>
                  </a:cubicBezTo>
                  <a:cubicBezTo>
                    <a:pt x="66" y="133"/>
                    <a:pt x="66" y="131"/>
                    <a:pt x="64" y="131"/>
                  </a:cubicBezTo>
                  <a:cubicBezTo>
                    <a:pt x="62" y="131"/>
                    <a:pt x="64" y="133"/>
                    <a:pt x="64" y="133"/>
                  </a:cubicBezTo>
                  <a:cubicBezTo>
                    <a:pt x="62" y="136"/>
                    <a:pt x="58" y="135"/>
                    <a:pt x="57" y="138"/>
                  </a:cubicBezTo>
                  <a:cubicBezTo>
                    <a:pt x="53" y="136"/>
                    <a:pt x="45" y="138"/>
                    <a:pt x="39" y="137"/>
                  </a:cubicBezTo>
                  <a:cubicBezTo>
                    <a:pt x="37" y="137"/>
                    <a:pt x="38" y="139"/>
                    <a:pt x="37" y="140"/>
                  </a:cubicBezTo>
                  <a:cubicBezTo>
                    <a:pt x="37" y="140"/>
                    <a:pt x="35" y="140"/>
                    <a:pt x="35" y="140"/>
                  </a:cubicBezTo>
                  <a:cubicBezTo>
                    <a:pt x="33" y="140"/>
                    <a:pt x="32" y="141"/>
                    <a:pt x="30" y="141"/>
                  </a:cubicBezTo>
                  <a:cubicBezTo>
                    <a:pt x="26" y="142"/>
                    <a:pt x="19" y="145"/>
                    <a:pt x="11" y="144"/>
                  </a:cubicBezTo>
                  <a:cubicBezTo>
                    <a:pt x="12" y="141"/>
                    <a:pt x="11" y="136"/>
                    <a:pt x="15" y="136"/>
                  </a:cubicBezTo>
                  <a:cubicBezTo>
                    <a:pt x="14" y="134"/>
                    <a:pt x="17" y="129"/>
                    <a:pt x="14" y="129"/>
                  </a:cubicBezTo>
                  <a:cubicBezTo>
                    <a:pt x="10" y="128"/>
                    <a:pt x="15" y="127"/>
                    <a:pt x="14" y="123"/>
                  </a:cubicBezTo>
                  <a:cubicBezTo>
                    <a:pt x="12" y="120"/>
                    <a:pt x="12" y="126"/>
                    <a:pt x="11" y="120"/>
                  </a:cubicBezTo>
                  <a:cubicBezTo>
                    <a:pt x="11" y="120"/>
                    <a:pt x="11" y="118"/>
                    <a:pt x="11" y="117"/>
                  </a:cubicBezTo>
                  <a:cubicBezTo>
                    <a:pt x="9" y="116"/>
                    <a:pt x="11" y="117"/>
                    <a:pt x="11" y="115"/>
                  </a:cubicBezTo>
                  <a:cubicBezTo>
                    <a:pt x="10" y="112"/>
                    <a:pt x="7" y="109"/>
                    <a:pt x="9" y="108"/>
                  </a:cubicBezTo>
                  <a:cubicBezTo>
                    <a:pt x="10" y="106"/>
                    <a:pt x="7" y="107"/>
                    <a:pt x="7" y="106"/>
                  </a:cubicBezTo>
                  <a:cubicBezTo>
                    <a:pt x="6" y="106"/>
                    <a:pt x="7" y="104"/>
                    <a:pt x="7" y="103"/>
                  </a:cubicBezTo>
                  <a:cubicBezTo>
                    <a:pt x="7" y="103"/>
                    <a:pt x="5" y="99"/>
                    <a:pt x="5" y="99"/>
                  </a:cubicBezTo>
                  <a:cubicBezTo>
                    <a:pt x="3" y="98"/>
                    <a:pt x="6" y="99"/>
                    <a:pt x="5" y="96"/>
                  </a:cubicBezTo>
                  <a:cubicBezTo>
                    <a:pt x="5" y="94"/>
                    <a:pt x="2" y="94"/>
                    <a:pt x="2" y="91"/>
                  </a:cubicBezTo>
                  <a:cubicBezTo>
                    <a:pt x="6" y="91"/>
                    <a:pt x="4" y="86"/>
                    <a:pt x="7" y="85"/>
                  </a:cubicBezTo>
                  <a:cubicBezTo>
                    <a:pt x="7" y="83"/>
                    <a:pt x="4" y="84"/>
                    <a:pt x="4" y="84"/>
                  </a:cubicBezTo>
                  <a:cubicBezTo>
                    <a:pt x="3" y="82"/>
                    <a:pt x="5" y="79"/>
                    <a:pt x="1" y="80"/>
                  </a:cubicBezTo>
                  <a:cubicBezTo>
                    <a:pt x="0" y="73"/>
                    <a:pt x="3" y="71"/>
                    <a:pt x="4" y="66"/>
                  </a:cubicBezTo>
                  <a:cubicBezTo>
                    <a:pt x="5" y="68"/>
                    <a:pt x="11" y="66"/>
                    <a:pt x="11" y="63"/>
                  </a:cubicBezTo>
                  <a:cubicBezTo>
                    <a:pt x="11" y="60"/>
                    <a:pt x="20" y="62"/>
                    <a:pt x="19" y="56"/>
                  </a:cubicBezTo>
                  <a:cubicBezTo>
                    <a:pt x="27" y="57"/>
                    <a:pt x="31" y="53"/>
                    <a:pt x="37" y="53"/>
                  </a:cubicBezTo>
                  <a:cubicBezTo>
                    <a:pt x="39" y="53"/>
                    <a:pt x="38" y="51"/>
                    <a:pt x="37" y="52"/>
                  </a:cubicBezTo>
                  <a:cubicBezTo>
                    <a:pt x="40" y="49"/>
                    <a:pt x="44" y="51"/>
                    <a:pt x="44" y="46"/>
                  </a:cubicBezTo>
                  <a:cubicBezTo>
                    <a:pt x="46" y="46"/>
                    <a:pt x="46" y="47"/>
                    <a:pt x="47" y="47"/>
                  </a:cubicBezTo>
                  <a:cubicBezTo>
                    <a:pt x="51" y="48"/>
                    <a:pt x="46" y="41"/>
                    <a:pt x="51" y="43"/>
                  </a:cubicBezTo>
                  <a:cubicBezTo>
                    <a:pt x="50" y="37"/>
                    <a:pt x="51" y="38"/>
                    <a:pt x="51" y="32"/>
                  </a:cubicBezTo>
                  <a:cubicBezTo>
                    <a:pt x="55" y="32"/>
                    <a:pt x="57" y="34"/>
                    <a:pt x="60" y="35"/>
                  </a:cubicBezTo>
                  <a:cubicBezTo>
                    <a:pt x="61" y="34"/>
                    <a:pt x="61" y="31"/>
                    <a:pt x="64" y="32"/>
                  </a:cubicBezTo>
                  <a:cubicBezTo>
                    <a:pt x="62" y="29"/>
                    <a:pt x="68" y="27"/>
                    <a:pt x="64" y="26"/>
                  </a:cubicBezTo>
                  <a:cubicBezTo>
                    <a:pt x="65" y="25"/>
                    <a:pt x="67" y="25"/>
                    <a:pt x="67" y="22"/>
                  </a:cubicBezTo>
                  <a:cubicBezTo>
                    <a:pt x="71" y="23"/>
                    <a:pt x="69" y="17"/>
                    <a:pt x="74" y="19"/>
                  </a:cubicBezTo>
                  <a:cubicBezTo>
                    <a:pt x="75" y="18"/>
                    <a:pt x="77" y="16"/>
                    <a:pt x="78" y="15"/>
                  </a:cubicBezTo>
                  <a:cubicBezTo>
                    <a:pt x="80" y="16"/>
                    <a:pt x="82" y="17"/>
                    <a:pt x="85" y="16"/>
                  </a:cubicBezTo>
                  <a:cubicBezTo>
                    <a:pt x="82" y="19"/>
                    <a:pt x="86" y="18"/>
                    <a:pt x="87" y="19"/>
                  </a:cubicBezTo>
                  <a:cubicBezTo>
                    <a:pt x="87" y="19"/>
                    <a:pt x="86" y="21"/>
                    <a:pt x="87" y="21"/>
                  </a:cubicBezTo>
                  <a:cubicBezTo>
                    <a:pt x="87" y="21"/>
                    <a:pt x="89" y="20"/>
                    <a:pt x="89" y="21"/>
                  </a:cubicBezTo>
                  <a:cubicBezTo>
                    <a:pt x="90" y="21"/>
                    <a:pt x="91" y="25"/>
                    <a:pt x="95" y="23"/>
                  </a:cubicBezTo>
                  <a:cubicBezTo>
                    <a:pt x="97" y="24"/>
                    <a:pt x="96" y="16"/>
                    <a:pt x="92" y="18"/>
                  </a:cubicBezTo>
                  <a:cubicBezTo>
                    <a:pt x="93" y="17"/>
                    <a:pt x="95" y="16"/>
                    <a:pt x="96" y="15"/>
                  </a:cubicBezTo>
                  <a:cubicBezTo>
                    <a:pt x="97" y="11"/>
                    <a:pt x="98" y="10"/>
                    <a:pt x="102" y="9"/>
                  </a:cubicBezTo>
                  <a:cubicBezTo>
                    <a:pt x="102" y="6"/>
                    <a:pt x="103" y="5"/>
                    <a:pt x="106" y="5"/>
                  </a:cubicBezTo>
                  <a:cubicBezTo>
                    <a:pt x="104" y="9"/>
                    <a:pt x="105" y="7"/>
                    <a:pt x="109" y="7"/>
                  </a:cubicBezTo>
                  <a:cubicBezTo>
                    <a:pt x="115" y="0"/>
                    <a:pt x="126" y="7"/>
                    <a:pt x="13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rgbClr val="25282B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5" name="椭圆 174">
            <a:extLst>
              <a:ext uri="{FF2B5EF4-FFF2-40B4-BE49-F238E27FC236}">
                <a16:creationId xmlns:a16="http://schemas.microsoft.com/office/drawing/2014/main" id="{BBCBB3A1-1B99-7604-537C-5F643872CFC4}"/>
              </a:ext>
            </a:extLst>
          </p:cNvPr>
          <p:cNvSpPr/>
          <p:nvPr/>
        </p:nvSpPr>
        <p:spPr>
          <a:xfrm>
            <a:off x="3115108" y="2416830"/>
            <a:ext cx="586112" cy="5861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77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B8043ED4-0386-E272-4777-45EE019CD4B3}"/>
              </a:ext>
            </a:extLst>
          </p:cNvPr>
          <p:cNvSpPr/>
          <p:nvPr/>
        </p:nvSpPr>
        <p:spPr>
          <a:xfrm>
            <a:off x="4153284" y="3908190"/>
            <a:ext cx="586112" cy="586112"/>
          </a:xfrm>
          <a:prstGeom prst="ellipse">
            <a:avLst/>
          </a:prstGeom>
          <a:solidFill>
            <a:srgbClr val="042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77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AF08F074-1B92-0B3B-8B27-1F136F2B98F6}"/>
              </a:ext>
            </a:extLst>
          </p:cNvPr>
          <p:cNvSpPr/>
          <p:nvPr/>
        </p:nvSpPr>
        <p:spPr>
          <a:xfrm>
            <a:off x="8369859" y="1943893"/>
            <a:ext cx="586112" cy="5861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77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8534997E-8AE2-1E73-F573-142FDD3E2D18}"/>
              </a:ext>
            </a:extLst>
          </p:cNvPr>
          <p:cNvSpPr/>
          <p:nvPr/>
        </p:nvSpPr>
        <p:spPr>
          <a:xfrm>
            <a:off x="7228228" y="2667901"/>
            <a:ext cx="586112" cy="586112"/>
          </a:xfrm>
          <a:prstGeom prst="ellipse">
            <a:avLst/>
          </a:prstGeom>
          <a:solidFill>
            <a:srgbClr val="042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77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02C6821C-E009-A335-6A3A-801B5EF01CE6}"/>
              </a:ext>
            </a:extLst>
          </p:cNvPr>
          <p:cNvGrpSpPr/>
          <p:nvPr/>
        </p:nvGrpSpPr>
        <p:grpSpPr>
          <a:xfrm>
            <a:off x="4268063" y="4667918"/>
            <a:ext cx="2914731" cy="1025686"/>
            <a:chOff x="6068495" y="1372005"/>
            <a:chExt cx="2914731" cy="1025686"/>
          </a:xfrm>
        </p:grpSpPr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67FE1B71-84BE-C2AC-6B37-1CEB61E871DA}"/>
                </a:ext>
              </a:extLst>
            </p:cNvPr>
            <p:cNvSpPr txBox="1"/>
            <p:nvPr/>
          </p:nvSpPr>
          <p:spPr>
            <a:xfrm>
              <a:off x="6068495" y="1633186"/>
              <a:ext cx="2914731" cy="764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51PPT</a:t>
              </a: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模板网，幻灯片演 示模板及素材免费下载！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51PPT</a:t>
              </a: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模板网 唯 一访问网址：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www.51pptmoba n.com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F97C1CF5-E9C9-DCDB-D654-472B2FCDE32F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D76CD1EC-70C1-6E35-7A9C-F31BBFEA2489}"/>
              </a:ext>
            </a:extLst>
          </p:cNvPr>
          <p:cNvGrpSpPr/>
          <p:nvPr/>
        </p:nvGrpSpPr>
        <p:grpSpPr>
          <a:xfrm>
            <a:off x="931853" y="3233852"/>
            <a:ext cx="2252095" cy="1025686"/>
            <a:chOff x="6068496" y="1372005"/>
            <a:chExt cx="2252095" cy="1025686"/>
          </a:xfrm>
        </p:grpSpPr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86B0EF61-3ACF-717A-AD19-CF24FBF506D7}"/>
                </a:ext>
              </a:extLst>
            </p:cNvPr>
            <p:cNvSpPr txBox="1"/>
            <p:nvPr/>
          </p:nvSpPr>
          <p:spPr>
            <a:xfrm>
              <a:off x="6068496" y="1633186"/>
              <a:ext cx="2245128" cy="764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90B2EEBE-1518-5DE0-E18A-F6D5A8ECB6B6}"/>
                </a:ext>
              </a:extLst>
            </p:cNvPr>
            <p:cNvSpPr txBox="1"/>
            <p:nvPr/>
          </p:nvSpPr>
          <p:spPr>
            <a:xfrm>
              <a:off x="682930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1123975E-B8DB-D130-E151-90999C2B407F}"/>
              </a:ext>
            </a:extLst>
          </p:cNvPr>
          <p:cNvGrpSpPr/>
          <p:nvPr/>
        </p:nvGrpSpPr>
        <p:grpSpPr>
          <a:xfrm>
            <a:off x="7203696" y="3348061"/>
            <a:ext cx="2245128" cy="1025686"/>
            <a:chOff x="6068496" y="1372005"/>
            <a:chExt cx="2245128" cy="1025686"/>
          </a:xfrm>
        </p:grpSpPr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7AC47AC5-7007-FBEA-3AF7-FA2384E33565}"/>
                </a:ext>
              </a:extLst>
            </p:cNvPr>
            <p:cNvSpPr txBox="1"/>
            <p:nvPr/>
          </p:nvSpPr>
          <p:spPr>
            <a:xfrm>
              <a:off x="6068496" y="1633186"/>
              <a:ext cx="2245128" cy="764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54C4E98F-C6F2-404D-3D6C-4F0518034AC6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A2ED9ED5-9CC1-FF94-52B2-268A95DA58BB}"/>
              </a:ext>
            </a:extLst>
          </p:cNvPr>
          <p:cNvGrpSpPr/>
          <p:nvPr/>
        </p:nvGrpSpPr>
        <p:grpSpPr>
          <a:xfrm>
            <a:off x="8967467" y="2192865"/>
            <a:ext cx="2245128" cy="1025686"/>
            <a:chOff x="6068496" y="1372005"/>
            <a:chExt cx="2245128" cy="1025686"/>
          </a:xfrm>
        </p:grpSpPr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CC2C881B-F44A-70A7-EEAA-54B310E89E0C}"/>
                </a:ext>
              </a:extLst>
            </p:cNvPr>
            <p:cNvSpPr txBox="1"/>
            <p:nvPr/>
          </p:nvSpPr>
          <p:spPr>
            <a:xfrm>
              <a:off x="6068496" y="1633186"/>
              <a:ext cx="2245128" cy="764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941F02EC-1BF3-49E0-D978-EBFB8319380F}"/>
                </a:ext>
              </a:extLst>
            </p:cNvPr>
            <p:cNvSpPr txBox="1"/>
            <p:nvPr/>
          </p:nvSpPr>
          <p:spPr>
            <a:xfrm>
              <a:off x="6068496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515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5B21B435-7770-B18A-E074-14284CC44E5C}"/>
              </a:ext>
            </a:extLst>
          </p:cNvPr>
          <p:cNvGrpSpPr/>
          <p:nvPr/>
        </p:nvGrpSpPr>
        <p:grpSpPr>
          <a:xfrm>
            <a:off x="435428" y="183108"/>
            <a:ext cx="11340193" cy="6293892"/>
            <a:chOff x="435428" y="183108"/>
            <a:chExt cx="11340193" cy="6293892"/>
          </a:xfrm>
        </p:grpSpPr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1C3D8F7F-DCF4-AF17-30E4-C6CD4F1519FF}"/>
                </a:ext>
              </a:extLst>
            </p:cNvPr>
            <p:cNvSpPr/>
            <p:nvPr/>
          </p:nvSpPr>
          <p:spPr>
            <a:xfrm>
              <a:off x="435428" y="371475"/>
              <a:ext cx="11321143" cy="6096000"/>
            </a:xfrm>
            <a:custGeom>
              <a:avLst/>
              <a:gdLst>
                <a:gd name="connsiteX0" fmla="*/ 0 w 11321143"/>
                <a:gd name="connsiteY0" fmla="*/ 0 h 6096000"/>
                <a:gd name="connsiteX1" fmla="*/ 11321143 w 11321143"/>
                <a:gd name="connsiteY1" fmla="*/ 0 h 6096000"/>
                <a:gd name="connsiteX2" fmla="*/ 11321143 w 11321143"/>
                <a:gd name="connsiteY2" fmla="*/ 4842695 h 6096000"/>
                <a:gd name="connsiteX3" fmla="*/ 11309294 w 11321143"/>
                <a:gd name="connsiteY3" fmla="*/ 4909740 h 6096000"/>
                <a:gd name="connsiteX4" fmla="*/ 11070772 w 11321143"/>
                <a:gd name="connsiteY4" fmla="*/ 5368925 h 6096000"/>
                <a:gd name="connsiteX5" fmla="*/ 10132410 w 11321143"/>
                <a:gd name="connsiteY5" fmla="*/ 5994747 h 6096000"/>
                <a:gd name="connsiteX6" fmla="*/ 9932043 w 11321143"/>
                <a:gd name="connsiteY6" fmla="*/ 6096000 h 6096000"/>
                <a:gd name="connsiteX7" fmla="*/ 0 w 11321143"/>
                <a:gd name="connsiteY7" fmla="*/ 6096000 h 6096000"/>
                <a:gd name="connsiteX8" fmla="*/ 0 w 11321143"/>
                <a:gd name="connsiteY8" fmla="*/ 0 h 60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1143" h="6096000" fill="none" extrusionOk="0">
                  <a:moveTo>
                    <a:pt x="0" y="0"/>
                  </a:moveTo>
                  <a:cubicBezTo>
                    <a:pt x="4750850" y="-162197"/>
                    <a:pt x="8608288" y="-72162"/>
                    <a:pt x="11321143" y="0"/>
                  </a:cubicBezTo>
                  <a:cubicBezTo>
                    <a:pt x="11190189" y="2287792"/>
                    <a:pt x="11277569" y="2460017"/>
                    <a:pt x="11321143" y="4842695"/>
                  </a:cubicBezTo>
                  <a:cubicBezTo>
                    <a:pt x="11310743" y="4870983"/>
                    <a:pt x="11316306" y="4897866"/>
                    <a:pt x="11309294" y="4909740"/>
                  </a:cubicBezTo>
                  <a:cubicBezTo>
                    <a:pt x="11282459" y="5059902"/>
                    <a:pt x="11207279" y="5211944"/>
                    <a:pt x="11070772" y="5368925"/>
                  </a:cubicBezTo>
                  <a:cubicBezTo>
                    <a:pt x="10836671" y="5594923"/>
                    <a:pt x="10482096" y="5768497"/>
                    <a:pt x="10132410" y="5994747"/>
                  </a:cubicBezTo>
                  <a:cubicBezTo>
                    <a:pt x="10083565" y="6020142"/>
                    <a:pt x="9948289" y="6075794"/>
                    <a:pt x="9932043" y="6096000"/>
                  </a:cubicBezTo>
                  <a:cubicBezTo>
                    <a:pt x="7727561" y="6163931"/>
                    <a:pt x="2393438" y="5950430"/>
                    <a:pt x="0" y="6096000"/>
                  </a:cubicBezTo>
                  <a:cubicBezTo>
                    <a:pt x="64656" y="3947516"/>
                    <a:pt x="-17807" y="1518985"/>
                    <a:pt x="0" y="0"/>
                  </a:cubicBezTo>
                  <a:close/>
                </a:path>
                <a:path w="11321143" h="6096000" stroke="0" extrusionOk="0">
                  <a:moveTo>
                    <a:pt x="0" y="0"/>
                  </a:moveTo>
                  <a:cubicBezTo>
                    <a:pt x="1960533" y="118645"/>
                    <a:pt x="8252385" y="116012"/>
                    <a:pt x="11321143" y="0"/>
                  </a:cubicBezTo>
                  <a:cubicBezTo>
                    <a:pt x="11188261" y="1937073"/>
                    <a:pt x="11406094" y="3230383"/>
                    <a:pt x="11321143" y="4842695"/>
                  </a:cubicBezTo>
                  <a:cubicBezTo>
                    <a:pt x="11321628" y="4864073"/>
                    <a:pt x="11317161" y="4880834"/>
                    <a:pt x="11309294" y="4909740"/>
                  </a:cubicBezTo>
                  <a:cubicBezTo>
                    <a:pt x="11246255" y="5052544"/>
                    <a:pt x="11215260" y="5226633"/>
                    <a:pt x="11070772" y="5368925"/>
                  </a:cubicBezTo>
                  <a:cubicBezTo>
                    <a:pt x="10879463" y="5590810"/>
                    <a:pt x="10537917" y="5755893"/>
                    <a:pt x="10132410" y="5994747"/>
                  </a:cubicBezTo>
                  <a:cubicBezTo>
                    <a:pt x="10100116" y="6015847"/>
                    <a:pt x="10009596" y="6072197"/>
                    <a:pt x="9932043" y="6096000"/>
                  </a:cubicBezTo>
                  <a:cubicBezTo>
                    <a:pt x="7182646" y="6047769"/>
                    <a:pt x="2630349" y="6180455"/>
                    <a:pt x="0" y="6096000"/>
                  </a:cubicBezTo>
                  <a:cubicBezTo>
                    <a:pt x="-38581" y="3909324"/>
                    <a:pt x="63341" y="61752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8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1321143"/>
                        <a:gd name="connsiteY0" fmla="*/ 0 h 6096000"/>
                        <a:gd name="connsiteX1" fmla="*/ 11321143 w 11321143"/>
                        <a:gd name="connsiteY1" fmla="*/ 0 h 6096000"/>
                        <a:gd name="connsiteX2" fmla="*/ 11321143 w 11321143"/>
                        <a:gd name="connsiteY2" fmla="*/ 4842695 h 6096000"/>
                        <a:gd name="connsiteX3" fmla="*/ 11309294 w 11321143"/>
                        <a:gd name="connsiteY3" fmla="*/ 4909740 h 6096000"/>
                        <a:gd name="connsiteX4" fmla="*/ 11070772 w 11321143"/>
                        <a:gd name="connsiteY4" fmla="*/ 5368925 h 6096000"/>
                        <a:gd name="connsiteX5" fmla="*/ 10132410 w 11321143"/>
                        <a:gd name="connsiteY5" fmla="*/ 5994747 h 6096000"/>
                        <a:gd name="connsiteX6" fmla="*/ 9932043 w 11321143"/>
                        <a:gd name="connsiteY6" fmla="*/ 6096000 h 6096000"/>
                        <a:gd name="connsiteX7" fmla="*/ 0 w 11321143"/>
                        <a:gd name="connsiteY7" fmla="*/ 6096000 h 6096000"/>
                        <a:gd name="connsiteX8" fmla="*/ 0 w 11321143"/>
                        <a:gd name="connsiteY8" fmla="*/ 0 h 6096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1321143" h="6096000">
                          <a:moveTo>
                            <a:pt x="0" y="0"/>
                          </a:moveTo>
                          <a:lnTo>
                            <a:pt x="11321143" y="0"/>
                          </a:lnTo>
                          <a:lnTo>
                            <a:pt x="11321143" y="4842695"/>
                          </a:lnTo>
                          <a:lnTo>
                            <a:pt x="11309294" y="4909740"/>
                          </a:lnTo>
                          <a:cubicBezTo>
                            <a:pt x="11273708" y="5067564"/>
                            <a:pt x="11205180" y="5221817"/>
                            <a:pt x="11070772" y="5368925"/>
                          </a:cubicBezTo>
                          <a:cubicBezTo>
                            <a:pt x="10869159" y="5589588"/>
                            <a:pt x="10519314" y="5794177"/>
                            <a:pt x="10132410" y="5994747"/>
                          </a:cubicBezTo>
                          <a:lnTo>
                            <a:pt x="9932043" y="6096000"/>
                          </a:lnTo>
                          <a:lnTo>
                            <a:pt x="0" y="609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6F51706-9F01-E6A5-4868-5A99973CA9F4}"/>
                </a:ext>
              </a:extLst>
            </p:cNvPr>
            <p:cNvSpPr/>
            <p:nvPr/>
          </p:nvSpPr>
          <p:spPr>
            <a:xfrm>
              <a:off x="435428" y="300718"/>
              <a:ext cx="11321143" cy="109446"/>
            </a:xfrm>
            <a:prstGeom prst="rect">
              <a:avLst/>
            </a:prstGeom>
            <a:solidFill>
              <a:srgbClr val="04296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EA01D03-48DA-668C-FE6C-03F83B22D33A}"/>
                </a:ext>
              </a:extLst>
            </p:cNvPr>
            <p:cNvGrpSpPr/>
            <p:nvPr/>
          </p:nvGrpSpPr>
          <p:grpSpPr>
            <a:xfrm>
              <a:off x="805492" y="183108"/>
              <a:ext cx="221373" cy="472497"/>
              <a:chOff x="805492" y="183108"/>
              <a:chExt cx="221373" cy="472497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3DA3524-AA0D-08F2-44C7-362B48D2EAF2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弧形 16">
                <a:extLst>
                  <a:ext uri="{FF2B5EF4-FFF2-40B4-BE49-F238E27FC236}">
                    <a16:creationId xmlns:a16="http://schemas.microsoft.com/office/drawing/2014/main" id="{FDAADDAF-89F1-AE71-A1FB-9AB4BBAFC5FB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弧形 15">
                <a:extLst>
                  <a:ext uri="{FF2B5EF4-FFF2-40B4-BE49-F238E27FC236}">
                    <a16:creationId xmlns:a16="http://schemas.microsoft.com/office/drawing/2014/main" id="{52D6A36C-DB74-705F-A1FC-87F3973C18E2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19402B8E-FB3F-DA72-F356-18DCFF11EAD7}"/>
                </a:ext>
              </a:extLst>
            </p:cNvPr>
            <p:cNvSpPr/>
            <p:nvPr/>
          </p:nvSpPr>
          <p:spPr>
            <a:xfrm>
              <a:off x="10391877" y="5246315"/>
              <a:ext cx="1383744" cy="1230685"/>
            </a:xfrm>
            <a:custGeom>
              <a:avLst/>
              <a:gdLst>
                <a:gd name="connsiteX0" fmla="*/ 1383744 w 1383744"/>
                <a:gd name="connsiteY0" fmla="*/ 0 h 1230685"/>
                <a:gd name="connsiteX1" fmla="*/ 1375760 w 1383744"/>
                <a:gd name="connsiteY1" fmla="*/ 45178 h 1230685"/>
                <a:gd name="connsiteX2" fmla="*/ 1137238 w 1383744"/>
                <a:gd name="connsiteY2" fmla="*/ 504363 h 1230685"/>
                <a:gd name="connsiteX3" fmla="*/ 198876 w 1383744"/>
                <a:gd name="connsiteY3" fmla="*/ 1130185 h 1230685"/>
                <a:gd name="connsiteX4" fmla="*/ 0 w 1383744"/>
                <a:gd name="connsiteY4" fmla="*/ 1230685 h 1230685"/>
                <a:gd name="connsiteX5" fmla="*/ 108451 w 1383744"/>
                <a:gd name="connsiteY5" fmla="*/ 1104295 h 1230685"/>
                <a:gd name="connsiteX6" fmla="*/ 295863 w 1383744"/>
                <a:gd name="connsiteY6" fmla="*/ 722644 h 1230685"/>
                <a:gd name="connsiteX7" fmla="*/ 310944 w 1383744"/>
                <a:gd name="connsiteY7" fmla="*/ 125744 h 1230685"/>
                <a:gd name="connsiteX8" fmla="*/ 1023731 w 1383744"/>
                <a:gd name="connsiteY8" fmla="*/ 218613 h 1230685"/>
                <a:gd name="connsiteX9" fmla="*/ 1344959 w 1383744"/>
                <a:gd name="connsiteY9" fmla="*/ 40094 h 123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744" h="1230685">
                  <a:moveTo>
                    <a:pt x="1383744" y="0"/>
                  </a:moveTo>
                  <a:lnTo>
                    <a:pt x="1375760" y="45178"/>
                  </a:lnTo>
                  <a:cubicBezTo>
                    <a:pt x="1340174" y="203002"/>
                    <a:pt x="1271646" y="357255"/>
                    <a:pt x="1137238" y="504363"/>
                  </a:cubicBezTo>
                  <a:cubicBezTo>
                    <a:pt x="935625" y="725026"/>
                    <a:pt x="585780" y="929615"/>
                    <a:pt x="198876" y="1130185"/>
                  </a:cubicBezTo>
                  <a:lnTo>
                    <a:pt x="0" y="1230685"/>
                  </a:lnTo>
                  <a:lnTo>
                    <a:pt x="108451" y="1104295"/>
                  </a:lnTo>
                  <a:cubicBezTo>
                    <a:pt x="209542" y="972278"/>
                    <a:pt x="255382" y="862642"/>
                    <a:pt x="295863" y="722644"/>
                  </a:cubicBezTo>
                  <a:cubicBezTo>
                    <a:pt x="349838" y="535980"/>
                    <a:pt x="332111" y="286611"/>
                    <a:pt x="310944" y="125744"/>
                  </a:cubicBezTo>
                  <a:cubicBezTo>
                    <a:pt x="566002" y="181835"/>
                    <a:pt x="836538" y="248246"/>
                    <a:pt x="1023731" y="218613"/>
                  </a:cubicBezTo>
                  <a:cubicBezTo>
                    <a:pt x="1164126" y="196389"/>
                    <a:pt x="1256300" y="127282"/>
                    <a:pt x="1344959" y="400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739C0472-E474-A4B3-B929-3B41F863025F}"/>
                </a:ext>
              </a:extLst>
            </p:cNvPr>
            <p:cNvGrpSpPr/>
            <p:nvPr/>
          </p:nvGrpSpPr>
          <p:grpSpPr>
            <a:xfrm>
              <a:off x="1602476" y="183108"/>
              <a:ext cx="221373" cy="472497"/>
              <a:chOff x="805492" y="183108"/>
              <a:chExt cx="221373" cy="472497"/>
            </a:xfrm>
          </p:grpSpPr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6FE8DEED-B295-FD00-DF50-88613790E5F9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弧形 108">
                <a:extLst>
                  <a:ext uri="{FF2B5EF4-FFF2-40B4-BE49-F238E27FC236}">
                    <a16:creationId xmlns:a16="http://schemas.microsoft.com/office/drawing/2014/main" id="{BEA3D2D2-AD27-916A-F3A6-91FE69EC56D8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弧形 109">
                <a:extLst>
                  <a:ext uri="{FF2B5EF4-FFF2-40B4-BE49-F238E27FC236}">
                    <a16:creationId xmlns:a16="http://schemas.microsoft.com/office/drawing/2014/main" id="{3850DD2B-7F04-A018-8CD0-A705A292AA74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4CC541C0-A8E7-95BF-A40B-C338790C0FC3}"/>
                </a:ext>
              </a:extLst>
            </p:cNvPr>
            <p:cNvGrpSpPr/>
            <p:nvPr/>
          </p:nvGrpSpPr>
          <p:grpSpPr>
            <a:xfrm>
              <a:off x="2399460" y="183108"/>
              <a:ext cx="221373" cy="472497"/>
              <a:chOff x="805492" y="183108"/>
              <a:chExt cx="221373" cy="472497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F87BD11A-4032-EC72-0D1D-B8DB45906CD2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弧形 112">
                <a:extLst>
                  <a:ext uri="{FF2B5EF4-FFF2-40B4-BE49-F238E27FC236}">
                    <a16:creationId xmlns:a16="http://schemas.microsoft.com/office/drawing/2014/main" id="{B5AF9933-8E68-938A-F3A5-629C7CE0520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弧形 113">
                <a:extLst>
                  <a:ext uri="{FF2B5EF4-FFF2-40B4-BE49-F238E27FC236}">
                    <a16:creationId xmlns:a16="http://schemas.microsoft.com/office/drawing/2014/main" id="{7550CA41-13D8-A46B-C9B1-0566880DB7D3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E8C3430-CF74-EFE9-F27E-42E538301B13}"/>
                </a:ext>
              </a:extLst>
            </p:cNvPr>
            <p:cNvGrpSpPr/>
            <p:nvPr/>
          </p:nvGrpSpPr>
          <p:grpSpPr>
            <a:xfrm>
              <a:off x="3196444" y="183108"/>
              <a:ext cx="221373" cy="472497"/>
              <a:chOff x="805492" y="183108"/>
              <a:chExt cx="221373" cy="472497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B3BE5E86-0255-5728-30B5-938D0E1EE5F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弧形 116">
                <a:extLst>
                  <a:ext uri="{FF2B5EF4-FFF2-40B4-BE49-F238E27FC236}">
                    <a16:creationId xmlns:a16="http://schemas.microsoft.com/office/drawing/2014/main" id="{A5220D09-0F8D-D903-87AC-D0CE153B55D5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8" name="弧形 117">
                <a:extLst>
                  <a:ext uri="{FF2B5EF4-FFF2-40B4-BE49-F238E27FC236}">
                    <a16:creationId xmlns:a16="http://schemas.microsoft.com/office/drawing/2014/main" id="{CDAC760E-6564-2C3A-F74C-C5E8E702AF1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A9EF5B87-4188-7DDA-2917-060541058838}"/>
                </a:ext>
              </a:extLst>
            </p:cNvPr>
            <p:cNvGrpSpPr/>
            <p:nvPr/>
          </p:nvGrpSpPr>
          <p:grpSpPr>
            <a:xfrm>
              <a:off x="3993428" y="183108"/>
              <a:ext cx="221373" cy="472497"/>
              <a:chOff x="805492" y="183108"/>
              <a:chExt cx="221373" cy="472497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471ADCB5-9853-B876-1FA7-AA7969B8F45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弧形 120">
                <a:extLst>
                  <a:ext uri="{FF2B5EF4-FFF2-40B4-BE49-F238E27FC236}">
                    <a16:creationId xmlns:a16="http://schemas.microsoft.com/office/drawing/2014/main" id="{1826CCCF-9E6A-6AB9-AB43-B517B552D1F1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2" name="弧形 121">
                <a:extLst>
                  <a:ext uri="{FF2B5EF4-FFF2-40B4-BE49-F238E27FC236}">
                    <a16:creationId xmlns:a16="http://schemas.microsoft.com/office/drawing/2014/main" id="{75C0091C-F41B-250C-4384-67C7148F979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EF962A91-BB03-A734-1155-A45C0CAD1F9D}"/>
                </a:ext>
              </a:extLst>
            </p:cNvPr>
            <p:cNvGrpSpPr/>
            <p:nvPr/>
          </p:nvGrpSpPr>
          <p:grpSpPr>
            <a:xfrm>
              <a:off x="4790412" y="183108"/>
              <a:ext cx="221373" cy="472497"/>
              <a:chOff x="805492" y="183108"/>
              <a:chExt cx="221373" cy="472497"/>
            </a:xfrm>
          </p:grpSpPr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3724A95C-D979-3422-C8F7-B9E6780EC3C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弧形 124">
                <a:extLst>
                  <a:ext uri="{FF2B5EF4-FFF2-40B4-BE49-F238E27FC236}">
                    <a16:creationId xmlns:a16="http://schemas.microsoft.com/office/drawing/2014/main" id="{8C63B3FA-CDC4-577B-854B-04660AB58E93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弧形 125">
                <a:extLst>
                  <a:ext uri="{FF2B5EF4-FFF2-40B4-BE49-F238E27FC236}">
                    <a16:creationId xmlns:a16="http://schemas.microsoft.com/office/drawing/2014/main" id="{F972F9DF-C114-9C6D-1FB9-8EB8E6447958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A6464304-39F6-F378-378B-1001E66B5BC8}"/>
                </a:ext>
              </a:extLst>
            </p:cNvPr>
            <p:cNvGrpSpPr/>
            <p:nvPr/>
          </p:nvGrpSpPr>
          <p:grpSpPr>
            <a:xfrm>
              <a:off x="5587396" y="183108"/>
              <a:ext cx="221373" cy="472497"/>
              <a:chOff x="805492" y="183108"/>
              <a:chExt cx="221373" cy="472497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5505B7A1-B3E4-C131-CB16-E355E06A178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弧形 128">
                <a:extLst>
                  <a:ext uri="{FF2B5EF4-FFF2-40B4-BE49-F238E27FC236}">
                    <a16:creationId xmlns:a16="http://schemas.microsoft.com/office/drawing/2014/main" id="{03E8DF03-8AA1-79BF-F8BD-4CA6FCF2E8B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0" name="弧形 129">
                <a:extLst>
                  <a:ext uri="{FF2B5EF4-FFF2-40B4-BE49-F238E27FC236}">
                    <a16:creationId xmlns:a16="http://schemas.microsoft.com/office/drawing/2014/main" id="{BB3BFD94-3AE8-A1D9-B30C-FF1623D5C936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CD379E85-6A26-6468-A7CD-270DCFBBC622}"/>
                </a:ext>
              </a:extLst>
            </p:cNvPr>
            <p:cNvGrpSpPr/>
            <p:nvPr/>
          </p:nvGrpSpPr>
          <p:grpSpPr>
            <a:xfrm>
              <a:off x="6384380" y="183108"/>
              <a:ext cx="221373" cy="472497"/>
              <a:chOff x="805492" y="183108"/>
              <a:chExt cx="221373" cy="472497"/>
            </a:xfrm>
          </p:grpSpPr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1442CFF1-6B67-CD5F-EDCC-A17D58C51B5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弧形 132">
                <a:extLst>
                  <a:ext uri="{FF2B5EF4-FFF2-40B4-BE49-F238E27FC236}">
                    <a16:creationId xmlns:a16="http://schemas.microsoft.com/office/drawing/2014/main" id="{7500378F-1354-3ACD-2DC7-043E59DF03B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弧形 133">
                <a:extLst>
                  <a:ext uri="{FF2B5EF4-FFF2-40B4-BE49-F238E27FC236}">
                    <a16:creationId xmlns:a16="http://schemas.microsoft.com/office/drawing/2014/main" id="{01039A0D-C1E1-B585-B58B-A894E0F8BE7A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BDF448CF-35B0-4858-07FF-1BAB3CF16711}"/>
                </a:ext>
              </a:extLst>
            </p:cNvPr>
            <p:cNvGrpSpPr/>
            <p:nvPr/>
          </p:nvGrpSpPr>
          <p:grpSpPr>
            <a:xfrm>
              <a:off x="7181364" y="183108"/>
              <a:ext cx="221373" cy="472497"/>
              <a:chOff x="805492" y="183108"/>
              <a:chExt cx="221373" cy="472497"/>
            </a:xfrm>
          </p:grpSpPr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CEDC6F1E-9FCD-70CE-E04C-1468B6DB543F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弧形 136">
                <a:extLst>
                  <a:ext uri="{FF2B5EF4-FFF2-40B4-BE49-F238E27FC236}">
                    <a16:creationId xmlns:a16="http://schemas.microsoft.com/office/drawing/2014/main" id="{D643AB2C-13AA-07A2-915E-C5165437D37E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8" name="弧形 137">
                <a:extLst>
                  <a:ext uri="{FF2B5EF4-FFF2-40B4-BE49-F238E27FC236}">
                    <a16:creationId xmlns:a16="http://schemas.microsoft.com/office/drawing/2014/main" id="{DC78C16F-BEE2-A687-49B4-82A49C2FBB9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1FBA4EA5-62BE-4E3F-5848-DB1DC6C75263}"/>
                </a:ext>
              </a:extLst>
            </p:cNvPr>
            <p:cNvGrpSpPr/>
            <p:nvPr/>
          </p:nvGrpSpPr>
          <p:grpSpPr>
            <a:xfrm>
              <a:off x="7978348" y="183108"/>
              <a:ext cx="221373" cy="472497"/>
              <a:chOff x="805492" y="183108"/>
              <a:chExt cx="221373" cy="472497"/>
            </a:xfrm>
          </p:grpSpPr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A4494EAD-458D-7739-CCE9-B02DF7AAA484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弧形 140">
                <a:extLst>
                  <a:ext uri="{FF2B5EF4-FFF2-40B4-BE49-F238E27FC236}">
                    <a16:creationId xmlns:a16="http://schemas.microsoft.com/office/drawing/2014/main" id="{EB59FB1E-CD8F-182D-B626-9A5843DC233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2" name="弧形 141">
                <a:extLst>
                  <a:ext uri="{FF2B5EF4-FFF2-40B4-BE49-F238E27FC236}">
                    <a16:creationId xmlns:a16="http://schemas.microsoft.com/office/drawing/2014/main" id="{9CC03AA6-B605-B256-AEB4-A44C844AFCF7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F879345F-DCB4-5084-484E-77E0762BD164}"/>
                </a:ext>
              </a:extLst>
            </p:cNvPr>
            <p:cNvGrpSpPr/>
            <p:nvPr/>
          </p:nvGrpSpPr>
          <p:grpSpPr>
            <a:xfrm>
              <a:off x="8775332" y="183108"/>
              <a:ext cx="221373" cy="472497"/>
              <a:chOff x="805492" y="183108"/>
              <a:chExt cx="221373" cy="472497"/>
            </a:xfrm>
          </p:grpSpPr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5FF52351-34E2-5738-C095-D294CDF04789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弧形 144">
                <a:extLst>
                  <a:ext uri="{FF2B5EF4-FFF2-40B4-BE49-F238E27FC236}">
                    <a16:creationId xmlns:a16="http://schemas.microsoft.com/office/drawing/2014/main" id="{874759FE-2321-B622-57F9-6D3895043D26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6" name="弧形 145">
                <a:extLst>
                  <a:ext uri="{FF2B5EF4-FFF2-40B4-BE49-F238E27FC236}">
                    <a16:creationId xmlns:a16="http://schemas.microsoft.com/office/drawing/2014/main" id="{A022F923-2730-53FB-D251-F50032C1884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79DF7A88-22A7-3A96-CC69-2093014826F9}"/>
                </a:ext>
              </a:extLst>
            </p:cNvPr>
            <p:cNvGrpSpPr/>
            <p:nvPr/>
          </p:nvGrpSpPr>
          <p:grpSpPr>
            <a:xfrm>
              <a:off x="9572316" y="183108"/>
              <a:ext cx="221373" cy="472497"/>
              <a:chOff x="805492" y="183108"/>
              <a:chExt cx="221373" cy="472497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BE3EE49D-FB6C-E7FA-81A7-F1F156D78CE5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弧形 148">
                <a:extLst>
                  <a:ext uri="{FF2B5EF4-FFF2-40B4-BE49-F238E27FC236}">
                    <a16:creationId xmlns:a16="http://schemas.microsoft.com/office/drawing/2014/main" id="{0C5C8F74-3082-C4F0-8961-D6C909F56954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弧形 149">
                <a:extLst>
                  <a:ext uri="{FF2B5EF4-FFF2-40B4-BE49-F238E27FC236}">
                    <a16:creationId xmlns:a16="http://schemas.microsoft.com/office/drawing/2014/main" id="{D717EEF2-B8C9-4949-FBEC-D436A8B8EA2F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DFE29A25-5253-DA9B-F70B-C85394270472}"/>
                </a:ext>
              </a:extLst>
            </p:cNvPr>
            <p:cNvGrpSpPr/>
            <p:nvPr/>
          </p:nvGrpSpPr>
          <p:grpSpPr>
            <a:xfrm>
              <a:off x="10369300" y="183108"/>
              <a:ext cx="221373" cy="472497"/>
              <a:chOff x="805492" y="183108"/>
              <a:chExt cx="221373" cy="472497"/>
            </a:xfrm>
          </p:grpSpPr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1A656AFC-7574-36E6-D5C4-C9FC7CA86FA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弧形 152">
                <a:extLst>
                  <a:ext uri="{FF2B5EF4-FFF2-40B4-BE49-F238E27FC236}">
                    <a16:creationId xmlns:a16="http://schemas.microsoft.com/office/drawing/2014/main" id="{CE3A35DC-5510-D771-E16D-2A41F75194CF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弧形 153">
                <a:extLst>
                  <a:ext uri="{FF2B5EF4-FFF2-40B4-BE49-F238E27FC236}">
                    <a16:creationId xmlns:a16="http://schemas.microsoft.com/office/drawing/2014/main" id="{529E517B-C0A1-3103-C18B-4F4C3021830A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6372C7F4-41AD-734B-DF4F-E6260DE36AF6}"/>
                </a:ext>
              </a:extLst>
            </p:cNvPr>
            <p:cNvGrpSpPr/>
            <p:nvPr/>
          </p:nvGrpSpPr>
          <p:grpSpPr>
            <a:xfrm>
              <a:off x="11166284" y="183108"/>
              <a:ext cx="221373" cy="472497"/>
              <a:chOff x="805492" y="183108"/>
              <a:chExt cx="221373" cy="472497"/>
            </a:xfrm>
          </p:grpSpPr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9FC3FF22-92A5-1E3E-0531-C484FF299898}"/>
                  </a:ext>
                </a:extLst>
              </p:cNvPr>
              <p:cNvSpPr/>
              <p:nvPr/>
            </p:nvSpPr>
            <p:spPr>
              <a:xfrm>
                <a:off x="805492" y="491977"/>
                <a:ext cx="163628" cy="163628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rgbClr val="042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弧形 156">
                <a:extLst>
                  <a:ext uri="{FF2B5EF4-FFF2-40B4-BE49-F238E27FC236}">
                    <a16:creationId xmlns:a16="http://schemas.microsoft.com/office/drawing/2014/main" id="{CAD21857-E00C-DCB2-DA27-0F213A3FE221}"/>
                  </a:ext>
                </a:extLst>
              </p:cNvPr>
              <p:cNvSpPr/>
              <p:nvPr/>
            </p:nvSpPr>
            <p:spPr>
              <a:xfrm rot="21358994">
                <a:off x="822426" y="183108"/>
                <a:ext cx="204439" cy="396472"/>
              </a:xfrm>
              <a:prstGeom prst="arc">
                <a:avLst>
                  <a:gd name="adj1" fmla="val 14331336"/>
                  <a:gd name="adj2" fmla="val 6441794"/>
                </a:avLst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8" name="弧形 157">
                <a:extLst>
                  <a:ext uri="{FF2B5EF4-FFF2-40B4-BE49-F238E27FC236}">
                    <a16:creationId xmlns:a16="http://schemas.microsoft.com/office/drawing/2014/main" id="{671D1575-8889-1FD8-776D-A35F6544FD16}"/>
                  </a:ext>
                </a:extLst>
              </p:cNvPr>
              <p:cNvSpPr/>
              <p:nvPr/>
            </p:nvSpPr>
            <p:spPr>
              <a:xfrm rot="21358994">
                <a:off x="813546" y="189032"/>
                <a:ext cx="204439" cy="378064"/>
              </a:xfrm>
              <a:prstGeom prst="arc">
                <a:avLst>
                  <a:gd name="adj1" fmla="val 13866338"/>
                  <a:gd name="adj2" fmla="val 6441794"/>
                </a:avLst>
              </a:prstGeom>
              <a:ln w="25400" cap="rnd">
                <a:solidFill>
                  <a:srgbClr val="02122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28D1779C-0E02-344C-87B7-011A8A92646C}"/>
                </a:ext>
              </a:extLst>
            </p:cNvPr>
            <p:cNvGrpSpPr/>
            <p:nvPr/>
          </p:nvGrpSpPr>
          <p:grpSpPr>
            <a:xfrm>
              <a:off x="808790" y="1028389"/>
              <a:ext cx="10521122" cy="4953000"/>
              <a:chOff x="808790" y="1130300"/>
              <a:chExt cx="10521122" cy="4953000"/>
            </a:xfrm>
          </p:grpSpPr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25CA6A34-C687-B7BF-E3FA-CB013ED7E109}"/>
                  </a:ext>
                </a:extLst>
              </p:cNvPr>
              <p:cNvCxnSpPr/>
              <p:nvPr/>
            </p:nvCxnSpPr>
            <p:spPr>
              <a:xfrm>
                <a:off x="808790" y="11303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DD5D3456-2AEE-1FB2-DCCE-5C64250FDB5C}"/>
                  </a:ext>
                </a:extLst>
              </p:cNvPr>
              <p:cNvCxnSpPr/>
              <p:nvPr/>
            </p:nvCxnSpPr>
            <p:spPr>
              <a:xfrm>
                <a:off x="808790" y="16256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EFEEC05C-142E-9643-4B62-BD80DA4B9F3C}"/>
                  </a:ext>
                </a:extLst>
              </p:cNvPr>
              <p:cNvCxnSpPr/>
              <p:nvPr/>
            </p:nvCxnSpPr>
            <p:spPr>
              <a:xfrm>
                <a:off x="808790" y="21209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E69C4893-B645-5320-B451-7EA07FF8EBAE}"/>
                  </a:ext>
                </a:extLst>
              </p:cNvPr>
              <p:cNvCxnSpPr/>
              <p:nvPr/>
            </p:nvCxnSpPr>
            <p:spPr>
              <a:xfrm>
                <a:off x="808790" y="26162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799AC3F5-D7A4-F7D5-87B2-4EA30A48E290}"/>
                  </a:ext>
                </a:extLst>
              </p:cNvPr>
              <p:cNvCxnSpPr/>
              <p:nvPr/>
            </p:nvCxnSpPr>
            <p:spPr>
              <a:xfrm>
                <a:off x="808790" y="31115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22C77740-FCC4-935D-4675-82BE0241D4E3}"/>
                  </a:ext>
                </a:extLst>
              </p:cNvPr>
              <p:cNvCxnSpPr/>
              <p:nvPr/>
            </p:nvCxnSpPr>
            <p:spPr>
              <a:xfrm>
                <a:off x="808790" y="36068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6E4237C8-C5EF-92CC-E77E-6836F3035715}"/>
                  </a:ext>
                </a:extLst>
              </p:cNvPr>
              <p:cNvCxnSpPr/>
              <p:nvPr/>
            </p:nvCxnSpPr>
            <p:spPr>
              <a:xfrm>
                <a:off x="808790" y="41021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93B61F46-B046-5B0B-C452-D675698C0F51}"/>
                  </a:ext>
                </a:extLst>
              </p:cNvPr>
              <p:cNvCxnSpPr/>
              <p:nvPr/>
            </p:nvCxnSpPr>
            <p:spPr>
              <a:xfrm>
                <a:off x="808790" y="45974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53D28B31-8FFF-FDB3-92B8-8F32B970CA09}"/>
                  </a:ext>
                </a:extLst>
              </p:cNvPr>
              <p:cNvCxnSpPr/>
              <p:nvPr/>
            </p:nvCxnSpPr>
            <p:spPr>
              <a:xfrm>
                <a:off x="808790" y="5092700"/>
                <a:ext cx="10521122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A394E6EE-18FF-8144-5707-CDAEDFDEE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90" y="5588000"/>
                <a:ext cx="9555573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A7E6CE26-5951-28FE-6171-B18291EB2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90" y="6083300"/>
                <a:ext cx="940201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6">
            <a:extLst>
              <a:ext uri="{FF2B5EF4-FFF2-40B4-BE49-F238E27FC236}">
                <a16:creationId xmlns:a16="http://schemas.microsoft.com/office/drawing/2014/main" id="{89B05E3B-FD1B-FC5E-94BD-D6A765B42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161" y="1896618"/>
            <a:ext cx="3968298" cy="315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buNone/>
            </a:pPr>
            <a:r>
              <a:rPr lang="en-US" altLang="zh-CN" sz="19900" cap="all" spc="569" dirty="0">
                <a:solidFill>
                  <a:srgbClr val="042964"/>
                </a:solidFill>
                <a:latin typeface="Aa厚底黑" panose="00020600040101010101" pitchFamily="18" charset="-122"/>
                <a:ea typeface="Aa厚底黑" panose="00020600040101010101" pitchFamily="18" charset="-122"/>
                <a:cs typeface="+mn-ea"/>
                <a:sym typeface="+mn-lt"/>
              </a:rPr>
              <a:t>02</a:t>
            </a:r>
            <a:endParaRPr lang="zh-CN" altLang="en-US" sz="19900" cap="all" spc="569" dirty="0">
              <a:solidFill>
                <a:srgbClr val="042964"/>
              </a:solidFill>
              <a:latin typeface="Aa厚底黑" panose="00020600040101010101" pitchFamily="18" charset="-122"/>
              <a:ea typeface="Aa厚底黑" panose="00020600040101010101" pitchFamily="18" charset="-122"/>
              <a:cs typeface="+mn-ea"/>
              <a:sym typeface="+mn-lt"/>
            </a:endParaRPr>
          </a:p>
        </p:txBody>
      </p: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51A1228B-4B77-7023-782E-ADE5B1A10276}"/>
              </a:ext>
            </a:extLst>
          </p:cNvPr>
          <p:cNvGrpSpPr/>
          <p:nvPr/>
        </p:nvGrpSpPr>
        <p:grpSpPr>
          <a:xfrm>
            <a:off x="1524089" y="1524198"/>
            <a:ext cx="1055619" cy="453487"/>
            <a:chOff x="3882103" y="1037009"/>
            <a:chExt cx="1419541" cy="609825"/>
          </a:xfrm>
          <a:solidFill>
            <a:srgbClr val="042964"/>
          </a:solidFill>
        </p:grpSpPr>
        <p:grpSp>
          <p:nvGrpSpPr>
            <p:cNvPr id="198" name="图形 2">
              <a:extLst>
                <a:ext uri="{FF2B5EF4-FFF2-40B4-BE49-F238E27FC236}">
                  <a16:creationId xmlns:a16="http://schemas.microsoft.com/office/drawing/2014/main" id="{5087447C-46EA-049C-269F-F522A7417B96}"/>
                </a:ext>
              </a:extLst>
            </p:cNvPr>
            <p:cNvGrpSpPr/>
            <p:nvPr/>
          </p:nvGrpSpPr>
          <p:grpSpPr>
            <a:xfrm>
              <a:off x="4454145" y="1037009"/>
              <a:ext cx="847499" cy="609013"/>
              <a:chOff x="9726108" y="-3043846"/>
              <a:chExt cx="847499" cy="609013"/>
            </a:xfrm>
            <a:grpFill/>
          </p:grpSpPr>
          <p:sp>
            <p:nvSpPr>
              <p:cNvPr id="199" name="任意多边形: 形状 198">
                <a:extLst>
                  <a:ext uri="{FF2B5EF4-FFF2-40B4-BE49-F238E27FC236}">
                    <a16:creationId xmlns:a16="http://schemas.microsoft.com/office/drawing/2014/main" id="{E0237F79-CCF6-77B3-76AC-2EE408F45B81}"/>
                  </a:ext>
                </a:extLst>
              </p:cNvPr>
              <p:cNvSpPr/>
              <p:nvPr/>
            </p:nvSpPr>
            <p:spPr>
              <a:xfrm>
                <a:off x="9726108" y="-3043846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0" name="任意多边形: 形状 199">
                <a:extLst>
                  <a:ext uri="{FF2B5EF4-FFF2-40B4-BE49-F238E27FC236}">
                    <a16:creationId xmlns:a16="http://schemas.microsoft.com/office/drawing/2014/main" id="{5158E2FF-0D97-71F0-F887-12645832045D}"/>
                  </a:ext>
                </a:extLst>
              </p:cNvPr>
              <p:cNvSpPr/>
              <p:nvPr/>
            </p:nvSpPr>
            <p:spPr>
              <a:xfrm>
                <a:off x="9726108" y="-2798047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631A7153-CD1E-E595-9562-85B85C9C0971}"/>
                  </a:ext>
                </a:extLst>
              </p:cNvPr>
              <p:cNvSpPr/>
              <p:nvPr/>
            </p:nvSpPr>
            <p:spPr>
              <a:xfrm>
                <a:off x="9726108" y="-2552248"/>
                <a:ext cx="847499" cy="117414"/>
              </a:xfrm>
              <a:custGeom>
                <a:avLst/>
                <a:gdLst>
                  <a:gd name="connsiteX0" fmla="*/ 129197 w 847499"/>
                  <a:gd name="connsiteY0" fmla="*/ 72724 h 117414"/>
                  <a:gd name="connsiteX1" fmla="*/ 276270 w 847499"/>
                  <a:gd name="connsiteY1" fmla="*/ 117415 h 117414"/>
                  <a:gd name="connsiteX2" fmla="*/ 423343 w 847499"/>
                  <a:gd name="connsiteY2" fmla="*/ 72724 h 117414"/>
                  <a:gd name="connsiteX3" fmla="*/ 553759 w 847499"/>
                  <a:gd name="connsiteY3" fmla="*/ 32502 h 117414"/>
                  <a:gd name="connsiteX4" fmla="*/ 684175 w 847499"/>
                  <a:gd name="connsiteY4" fmla="*/ 72724 h 117414"/>
                  <a:gd name="connsiteX5" fmla="*/ 831249 w 847499"/>
                  <a:gd name="connsiteY5" fmla="*/ 117415 h 117414"/>
                  <a:gd name="connsiteX6" fmla="*/ 847500 w 847499"/>
                  <a:gd name="connsiteY6" fmla="*/ 101164 h 117414"/>
                  <a:gd name="connsiteX7" fmla="*/ 831249 w 847499"/>
                  <a:gd name="connsiteY7" fmla="*/ 84913 h 117414"/>
                  <a:gd name="connsiteX8" fmla="*/ 700832 w 847499"/>
                  <a:gd name="connsiteY8" fmla="*/ 44691 h 117414"/>
                  <a:gd name="connsiteX9" fmla="*/ 553759 w 847499"/>
                  <a:gd name="connsiteY9" fmla="*/ 0 h 117414"/>
                  <a:gd name="connsiteX10" fmla="*/ 406686 w 847499"/>
                  <a:gd name="connsiteY10" fmla="*/ 44691 h 117414"/>
                  <a:gd name="connsiteX11" fmla="*/ 276270 w 847499"/>
                  <a:gd name="connsiteY11" fmla="*/ 84913 h 117414"/>
                  <a:gd name="connsiteX12" fmla="*/ 145854 w 847499"/>
                  <a:gd name="connsiteY12" fmla="*/ 44691 h 117414"/>
                  <a:gd name="connsiteX13" fmla="*/ 0 w 847499"/>
                  <a:gd name="connsiteY13" fmla="*/ 0 h 117414"/>
                  <a:gd name="connsiteX14" fmla="*/ 0 w 847499"/>
                  <a:gd name="connsiteY14" fmla="*/ 32096 h 117414"/>
                  <a:gd name="connsiteX15" fmla="*/ 129197 w 847499"/>
                  <a:gd name="connsiteY15" fmla="*/ 72724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499" h="117414">
                    <a:moveTo>
                      <a:pt x="129197" y="72724"/>
                    </a:moveTo>
                    <a:cubicBezTo>
                      <a:pt x="165356" y="94663"/>
                      <a:pt x="202327" y="117415"/>
                      <a:pt x="276270" y="117415"/>
                    </a:cubicBezTo>
                    <a:cubicBezTo>
                      <a:pt x="350213" y="117415"/>
                      <a:pt x="387185" y="94663"/>
                      <a:pt x="423343" y="72724"/>
                    </a:cubicBezTo>
                    <a:cubicBezTo>
                      <a:pt x="457065" y="52004"/>
                      <a:pt x="488755" y="32502"/>
                      <a:pt x="553759" y="32502"/>
                    </a:cubicBezTo>
                    <a:cubicBezTo>
                      <a:pt x="618764" y="32502"/>
                      <a:pt x="650454" y="52004"/>
                      <a:pt x="684175" y="72724"/>
                    </a:cubicBezTo>
                    <a:cubicBezTo>
                      <a:pt x="720334" y="94663"/>
                      <a:pt x="757305" y="117415"/>
                      <a:pt x="831249" y="117415"/>
                    </a:cubicBezTo>
                    <a:cubicBezTo>
                      <a:pt x="840187" y="117415"/>
                      <a:pt x="847500" y="110102"/>
                      <a:pt x="847500" y="101164"/>
                    </a:cubicBezTo>
                    <a:cubicBezTo>
                      <a:pt x="847500" y="92226"/>
                      <a:pt x="840187" y="84913"/>
                      <a:pt x="831249" y="84913"/>
                    </a:cubicBezTo>
                    <a:cubicBezTo>
                      <a:pt x="766244" y="84913"/>
                      <a:pt x="734554" y="65411"/>
                      <a:pt x="700832" y="44691"/>
                    </a:cubicBezTo>
                    <a:cubicBezTo>
                      <a:pt x="664674" y="22752"/>
                      <a:pt x="627702" y="0"/>
                      <a:pt x="553759" y="0"/>
                    </a:cubicBezTo>
                    <a:cubicBezTo>
                      <a:pt x="479817" y="0"/>
                      <a:pt x="442845" y="22752"/>
                      <a:pt x="406686" y="44691"/>
                    </a:cubicBezTo>
                    <a:cubicBezTo>
                      <a:pt x="372965" y="65411"/>
                      <a:pt x="341275" y="84913"/>
                      <a:pt x="276270" y="84913"/>
                    </a:cubicBezTo>
                    <a:cubicBezTo>
                      <a:pt x="211265" y="84913"/>
                      <a:pt x="179575" y="65411"/>
                      <a:pt x="145854" y="44691"/>
                    </a:cubicBezTo>
                    <a:cubicBezTo>
                      <a:pt x="110102" y="22752"/>
                      <a:pt x="73130" y="0"/>
                      <a:pt x="0" y="0"/>
                    </a:cubicBezTo>
                    <a:lnTo>
                      <a:pt x="0" y="32096"/>
                    </a:lnTo>
                    <a:cubicBezTo>
                      <a:pt x="64192" y="32909"/>
                      <a:pt x="95882" y="52410"/>
                      <a:pt x="129197" y="72724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02" name="图形 2">
              <a:extLst>
                <a:ext uri="{FF2B5EF4-FFF2-40B4-BE49-F238E27FC236}">
                  <a16:creationId xmlns:a16="http://schemas.microsoft.com/office/drawing/2014/main" id="{63D346C6-E958-AB6D-3CCF-0219793C6CF5}"/>
                </a:ext>
              </a:extLst>
            </p:cNvPr>
            <p:cNvGrpSpPr/>
            <p:nvPr/>
          </p:nvGrpSpPr>
          <p:grpSpPr>
            <a:xfrm>
              <a:off x="3882103" y="1037821"/>
              <a:ext cx="572448" cy="609013"/>
              <a:chOff x="9154066" y="-3043034"/>
              <a:chExt cx="572448" cy="609013"/>
            </a:xfrm>
            <a:grpFill/>
          </p:grpSpPr>
          <p:sp>
            <p:nvSpPr>
              <p:cNvPr id="203" name="任意多边形: 形状 202">
                <a:extLst>
                  <a:ext uri="{FF2B5EF4-FFF2-40B4-BE49-F238E27FC236}">
                    <a16:creationId xmlns:a16="http://schemas.microsoft.com/office/drawing/2014/main" id="{517E2107-A98A-BAE2-1215-A3B2719BC7FF}"/>
                  </a:ext>
                </a:extLst>
              </p:cNvPr>
              <p:cNvSpPr/>
              <p:nvPr/>
            </p:nvSpPr>
            <p:spPr>
              <a:xfrm>
                <a:off x="9154066" y="-3043034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752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4" name="任意多边形: 形状 203">
                <a:extLst>
                  <a:ext uri="{FF2B5EF4-FFF2-40B4-BE49-F238E27FC236}">
                    <a16:creationId xmlns:a16="http://schemas.microsoft.com/office/drawing/2014/main" id="{5606904F-B621-1BC4-0540-55DF42BD0440}"/>
                  </a:ext>
                </a:extLst>
              </p:cNvPr>
              <p:cNvSpPr/>
              <p:nvPr/>
            </p:nvSpPr>
            <p:spPr>
              <a:xfrm>
                <a:off x="9154066" y="-2797235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345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5" name="任意多边形: 形状 204">
                <a:extLst>
                  <a:ext uri="{FF2B5EF4-FFF2-40B4-BE49-F238E27FC236}">
                    <a16:creationId xmlns:a16="http://schemas.microsoft.com/office/drawing/2014/main" id="{4872F4A1-C640-FFA4-B4AB-8949F16E62BA}"/>
                  </a:ext>
                </a:extLst>
              </p:cNvPr>
              <p:cNvSpPr/>
              <p:nvPr/>
            </p:nvSpPr>
            <p:spPr>
              <a:xfrm>
                <a:off x="9154066" y="-2551436"/>
                <a:ext cx="572448" cy="117414"/>
              </a:xfrm>
              <a:custGeom>
                <a:avLst/>
                <a:gdLst>
                  <a:gd name="connsiteX0" fmla="*/ 424157 w 572448"/>
                  <a:gd name="connsiteY0" fmla="*/ 44691 h 117414"/>
                  <a:gd name="connsiteX1" fmla="*/ 293740 w 572448"/>
                  <a:gd name="connsiteY1" fmla="*/ 84913 h 117414"/>
                  <a:gd name="connsiteX2" fmla="*/ 163324 w 572448"/>
                  <a:gd name="connsiteY2" fmla="*/ 44691 h 117414"/>
                  <a:gd name="connsiteX3" fmla="*/ 16251 w 572448"/>
                  <a:gd name="connsiteY3" fmla="*/ 0 h 117414"/>
                  <a:gd name="connsiteX4" fmla="*/ 0 w 572448"/>
                  <a:gd name="connsiteY4" fmla="*/ 16251 h 117414"/>
                  <a:gd name="connsiteX5" fmla="*/ 16251 w 572448"/>
                  <a:gd name="connsiteY5" fmla="*/ 32502 h 117414"/>
                  <a:gd name="connsiteX6" fmla="*/ 146667 w 572448"/>
                  <a:gd name="connsiteY6" fmla="*/ 72724 h 117414"/>
                  <a:gd name="connsiteX7" fmla="*/ 293740 w 572448"/>
                  <a:gd name="connsiteY7" fmla="*/ 117415 h 117414"/>
                  <a:gd name="connsiteX8" fmla="*/ 440813 w 572448"/>
                  <a:gd name="connsiteY8" fmla="*/ 72724 h 117414"/>
                  <a:gd name="connsiteX9" fmla="*/ 571230 w 572448"/>
                  <a:gd name="connsiteY9" fmla="*/ 32502 h 117414"/>
                  <a:gd name="connsiteX10" fmla="*/ 572449 w 572448"/>
                  <a:gd name="connsiteY10" fmla="*/ 32502 h 117414"/>
                  <a:gd name="connsiteX11" fmla="*/ 572449 w 572448"/>
                  <a:gd name="connsiteY11" fmla="*/ 406 h 117414"/>
                  <a:gd name="connsiteX12" fmla="*/ 571230 w 572448"/>
                  <a:gd name="connsiteY12" fmla="*/ 406 h 117414"/>
                  <a:gd name="connsiteX13" fmla="*/ 424157 w 572448"/>
                  <a:gd name="connsiteY13" fmla="*/ 44691 h 11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448" h="117414">
                    <a:moveTo>
                      <a:pt x="424157" y="44691"/>
                    </a:moveTo>
                    <a:cubicBezTo>
                      <a:pt x="390435" y="65411"/>
                      <a:pt x="358745" y="84913"/>
                      <a:pt x="293740" y="84913"/>
                    </a:cubicBezTo>
                    <a:cubicBezTo>
                      <a:pt x="228736" y="84913"/>
                      <a:pt x="197046" y="65411"/>
                      <a:pt x="163324" y="44691"/>
                    </a:cubicBezTo>
                    <a:cubicBezTo>
                      <a:pt x="127166" y="22752"/>
                      <a:pt x="90194" y="0"/>
                      <a:pt x="16251" y="0"/>
                    </a:cubicBezTo>
                    <a:cubicBezTo>
                      <a:pt x="7313" y="0"/>
                      <a:pt x="0" y="7313"/>
                      <a:pt x="0" y="16251"/>
                    </a:cubicBezTo>
                    <a:cubicBezTo>
                      <a:pt x="0" y="25189"/>
                      <a:pt x="7313" y="32502"/>
                      <a:pt x="16251" y="32502"/>
                    </a:cubicBezTo>
                    <a:cubicBezTo>
                      <a:pt x="81256" y="32502"/>
                      <a:pt x="112946" y="52004"/>
                      <a:pt x="146667" y="72724"/>
                    </a:cubicBezTo>
                    <a:cubicBezTo>
                      <a:pt x="182826" y="94663"/>
                      <a:pt x="219798" y="117415"/>
                      <a:pt x="293740" y="117415"/>
                    </a:cubicBezTo>
                    <a:cubicBezTo>
                      <a:pt x="367683" y="117415"/>
                      <a:pt x="404655" y="94663"/>
                      <a:pt x="440813" y="72724"/>
                    </a:cubicBezTo>
                    <a:cubicBezTo>
                      <a:pt x="474535" y="52004"/>
                      <a:pt x="506225" y="32502"/>
                      <a:pt x="571230" y="32502"/>
                    </a:cubicBezTo>
                    <a:cubicBezTo>
                      <a:pt x="571635" y="32502"/>
                      <a:pt x="572042" y="32502"/>
                      <a:pt x="572449" y="32502"/>
                    </a:cubicBezTo>
                    <a:lnTo>
                      <a:pt x="572449" y="406"/>
                    </a:lnTo>
                    <a:cubicBezTo>
                      <a:pt x="572042" y="406"/>
                      <a:pt x="571635" y="406"/>
                      <a:pt x="571230" y="406"/>
                    </a:cubicBezTo>
                    <a:cubicBezTo>
                      <a:pt x="497287" y="-406"/>
                      <a:pt x="459908" y="22345"/>
                      <a:pt x="424157" y="44691"/>
                    </a:cubicBezTo>
                    <a:close/>
                  </a:path>
                </a:pathLst>
              </a:custGeom>
              <a:grpFill/>
              <a:ln w="40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4" name="图形 2">
            <a:extLst>
              <a:ext uri="{FF2B5EF4-FFF2-40B4-BE49-F238E27FC236}">
                <a16:creationId xmlns:a16="http://schemas.microsoft.com/office/drawing/2014/main" id="{AA296C1A-D29B-3E5A-843B-2CE9F778173F}"/>
              </a:ext>
            </a:extLst>
          </p:cNvPr>
          <p:cNvGrpSpPr/>
          <p:nvPr/>
        </p:nvGrpSpPr>
        <p:grpSpPr>
          <a:xfrm>
            <a:off x="7552495" y="4691023"/>
            <a:ext cx="841831" cy="842658"/>
            <a:chOff x="12205072" y="-1145302"/>
            <a:chExt cx="670921" cy="671580"/>
          </a:xfrm>
          <a:solidFill>
            <a:srgbClr val="042964"/>
          </a:solidFill>
        </p:grpSpPr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4D7CE342-58F9-2B7A-2F32-94D1543C63CE}"/>
                </a:ext>
              </a:extLst>
            </p:cNvPr>
            <p:cNvSpPr/>
            <p:nvPr/>
          </p:nvSpPr>
          <p:spPr>
            <a:xfrm>
              <a:off x="12349150" y="-598348"/>
              <a:ext cx="18485" cy="18181"/>
            </a:xfrm>
            <a:custGeom>
              <a:avLst/>
              <a:gdLst>
                <a:gd name="connsiteX0" fmla="*/ 9649 w 18485"/>
                <a:gd name="connsiteY0" fmla="*/ 18181 h 18181"/>
                <a:gd name="connsiteX1" fmla="*/ 3149 w 18485"/>
                <a:gd name="connsiteY1" fmla="*/ 15743 h 18181"/>
                <a:gd name="connsiteX2" fmla="*/ 2743 w 18485"/>
                <a:gd name="connsiteY2" fmla="*/ 15337 h 18181"/>
                <a:gd name="connsiteX3" fmla="*/ 2743 w 18485"/>
                <a:gd name="connsiteY3" fmla="*/ 2742 h 18181"/>
                <a:gd name="connsiteX4" fmla="*/ 15337 w 18485"/>
                <a:gd name="connsiteY4" fmla="*/ 2742 h 18181"/>
                <a:gd name="connsiteX5" fmla="*/ 15744 w 18485"/>
                <a:gd name="connsiteY5" fmla="*/ 3149 h 18181"/>
                <a:gd name="connsiteX6" fmla="*/ 15744 w 18485"/>
                <a:gd name="connsiteY6" fmla="*/ 15743 h 18181"/>
                <a:gd name="connsiteX7" fmla="*/ 9649 w 18485"/>
                <a:gd name="connsiteY7" fmla="*/ 18181 h 1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85" h="18181">
                  <a:moveTo>
                    <a:pt x="9649" y="18181"/>
                  </a:moveTo>
                  <a:cubicBezTo>
                    <a:pt x="7211" y="18181"/>
                    <a:pt x="5180" y="17368"/>
                    <a:pt x="3149" y="15743"/>
                  </a:cubicBezTo>
                  <a:lnTo>
                    <a:pt x="2743" y="15337"/>
                  </a:lnTo>
                  <a:cubicBezTo>
                    <a:pt x="-914" y="11681"/>
                    <a:pt x="-914" y="6399"/>
                    <a:pt x="2743" y="2742"/>
                  </a:cubicBezTo>
                  <a:cubicBezTo>
                    <a:pt x="6399" y="-914"/>
                    <a:pt x="11681" y="-914"/>
                    <a:pt x="15337" y="2742"/>
                  </a:cubicBezTo>
                  <a:lnTo>
                    <a:pt x="15744" y="3149"/>
                  </a:lnTo>
                  <a:cubicBezTo>
                    <a:pt x="19400" y="6805"/>
                    <a:pt x="19400" y="12087"/>
                    <a:pt x="15744" y="15743"/>
                  </a:cubicBezTo>
                  <a:cubicBezTo>
                    <a:pt x="14119" y="17368"/>
                    <a:pt x="12087" y="18181"/>
                    <a:pt x="9649" y="18181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43AE8970-9224-7FDF-F3FD-0DA0AC3CEE42}"/>
                </a:ext>
              </a:extLst>
            </p:cNvPr>
            <p:cNvSpPr/>
            <p:nvPr/>
          </p:nvSpPr>
          <p:spPr>
            <a:xfrm>
              <a:off x="12205072" y="-675084"/>
              <a:ext cx="201110" cy="201362"/>
            </a:xfrm>
            <a:custGeom>
              <a:avLst/>
              <a:gdLst>
                <a:gd name="connsiteX0" fmla="*/ 8686 w 201110"/>
                <a:gd name="connsiteY0" fmla="*/ 201363 h 201362"/>
                <a:gd name="connsiteX1" fmla="*/ 2592 w 201110"/>
                <a:gd name="connsiteY1" fmla="*/ 198925 h 201362"/>
                <a:gd name="connsiteX2" fmla="*/ 560 w 201110"/>
                <a:gd name="connsiteY2" fmla="*/ 189581 h 201362"/>
                <a:gd name="connsiteX3" fmla="*/ 68002 w 201110"/>
                <a:gd name="connsiteY3" fmla="*/ 6349 h 201362"/>
                <a:gd name="connsiteX4" fmla="*/ 68002 w 201110"/>
                <a:gd name="connsiteY4" fmla="*/ 6349 h 201362"/>
                <a:gd name="connsiteX5" fmla="*/ 68002 w 201110"/>
                <a:gd name="connsiteY5" fmla="*/ 5942 h 201362"/>
                <a:gd name="connsiteX6" fmla="*/ 74503 w 201110"/>
                <a:gd name="connsiteY6" fmla="*/ 255 h 201362"/>
                <a:gd name="connsiteX7" fmla="*/ 82628 w 201110"/>
                <a:gd name="connsiteY7" fmla="*/ 2692 h 201362"/>
                <a:gd name="connsiteX8" fmla="*/ 82628 w 201110"/>
                <a:gd name="connsiteY8" fmla="*/ 2692 h 201362"/>
                <a:gd name="connsiteX9" fmla="*/ 83847 w 201110"/>
                <a:gd name="connsiteY9" fmla="*/ 13662 h 201362"/>
                <a:gd name="connsiteX10" fmla="*/ 23311 w 201110"/>
                <a:gd name="connsiteY10" fmla="*/ 177799 h 201362"/>
                <a:gd name="connsiteX11" fmla="*/ 187449 w 201110"/>
                <a:gd name="connsiteY11" fmla="*/ 117263 h 201362"/>
                <a:gd name="connsiteX12" fmla="*/ 198418 w 201110"/>
                <a:gd name="connsiteY12" fmla="*/ 118482 h 201362"/>
                <a:gd name="connsiteX13" fmla="*/ 198418 w 201110"/>
                <a:gd name="connsiteY13" fmla="*/ 118482 h 201362"/>
                <a:gd name="connsiteX14" fmla="*/ 200856 w 201110"/>
                <a:gd name="connsiteY14" fmla="*/ 126608 h 201362"/>
                <a:gd name="connsiteX15" fmla="*/ 195168 w 201110"/>
                <a:gd name="connsiteY15" fmla="*/ 133108 h 201362"/>
                <a:gd name="connsiteX16" fmla="*/ 194762 w 201110"/>
                <a:gd name="connsiteY16" fmla="*/ 133108 h 201362"/>
                <a:gd name="connsiteX17" fmla="*/ 194762 w 201110"/>
                <a:gd name="connsiteY17" fmla="*/ 133108 h 201362"/>
                <a:gd name="connsiteX18" fmla="*/ 194762 w 201110"/>
                <a:gd name="connsiteY18" fmla="*/ 133108 h 201362"/>
                <a:gd name="connsiteX19" fmla="*/ 11529 w 201110"/>
                <a:gd name="connsiteY19" fmla="*/ 200550 h 201362"/>
                <a:gd name="connsiteX20" fmla="*/ 8686 w 201110"/>
                <a:gd name="connsiteY20" fmla="*/ 201363 h 20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1110" h="201362">
                  <a:moveTo>
                    <a:pt x="8686" y="201363"/>
                  </a:moveTo>
                  <a:cubicBezTo>
                    <a:pt x="6248" y="201363"/>
                    <a:pt x="4216" y="200550"/>
                    <a:pt x="2592" y="198925"/>
                  </a:cubicBezTo>
                  <a:cubicBezTo>
                    <a:pt x="153" y="196488"/>
                    <a:pt x="-659" y="192831"/>
                    <a:pt x="560" y="189581"/>
                  </a:cubicBezTo>
                  <a:lnTo>
                    <a:pt x="68002" y="6349"/>
                  </a:lnTo>
                  <a:cubicBezTo>
                    <a:pt x="68002" y="6349"/>
                    <a:pt x="68002" y="6349"/>
                    <a:pt x="68002" y="6349"/>
                  </a:cubicBezTo>
                  <a:lnTo>
                    <a:pt x="68002" y="5942"/>
                  </a:lnTo>
                  <a:cubicBezTo>
                    <a:pt x="69221" y="3099"/>
                    <a:pt x="71659" y="1067"/>
                    <a:pt x="74503" y="255"/>
                  </a:cubicBezTo>
                  <a:cubicBezTo>
                    <a:pt x="77347" y="-558"/>
                    <a:pt x="80597" y="661"/>
                    <a:pt x="82628" y="2692"/>
                  </a:cubicBezTo>
                  <a:lnTo>
                    <a:pt x="82628" y="2692"/>
                  </a:lnTo>
                  <a:cubicBezTo>
                    <a:pt x="85472" y="5536"/>
                    <a:pt x="85879" y="10005"/>
                    <a:pt x="83847" y="13662"/>
                  </a:cubicBezTo>
                  <a:lnTo>
                    <a:pt x="23311" y="177799"/>
                  </a:lnTo>
                  <a:lnTo>
                    <a:pt x="187449" y="117263"/>
                  </a:lnTo>
                  <a:cubicBezTo>
                    <a:pt x="190699" y="115232"/>
                    <a:pt x="195574" y="115638"/>
                    <a:pt x="198418" y="118482"/>
                  </a:cubicBezTo>
                  <a:lnTo>
                    <a:pt x="198418" y="118482"/>
                  </a:lnTo>
                  <a:cubicBezTo>
                    <a:pt x="200450" y="120513"/>
                    <a:pt x="201669" y="123764"/>
                    <a:pt x="200856" y="126608"/>
                  </a:cubicBezTo>
                  <a:cubicBezTo>
                    <a:pt x="200043" y="129451"/>
                    <a:pt x="198011" y="131889"/>
                    <a:pt x="195168" y="133108"/>
                  </a:cubicBezTo>
                  <a:lnTo>
                    <a:pt x="194762" y="133108"/>
                  </a:lnTo>
                  <a:lnTo>
                    <a:pt x="194762" y="133108"/>
                  </a:lnTo>
                  <a:cubicBezTo>
                    <a:pt x="194762" y="133108"/>
                    <a:pt x="194762" y="133108"/>
                    <a:pt x="194762" y="133108"/>
                  </a:cubicBezTo>
                  <a:lnTo>
                    <a:pt x="11529" y="200550"/>
                  </a:lnTo>
                  <a:cubicBezTo>
                    <a:pt x="10717" y="201363"/>
                    <a:pt x="9498" y="201363"/>
                    <a:pt x="8686" y="201363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DF0E8606-DAAD-9849-51F5-A359CFD97F8A}"/>
                </a:ext>
              </a:extLst>
            </p:cNvPr>
            <p:cNvSpPr/>
            <p:nvPr/>
          </p:nvSpPr>
          <p:spPr>
            <a:xfrm>
              <a:off x="12310960" y="-636944"/>
              <a:ext cx="18485" cy="18181"/>
            </a:xfrm>
            <a:custGeom>
              <a:avLst/>
              <a:gdLst>
                <a:gd name="connsiteX0" fmla="*/ 9243 w 18485"/>
                <a:gd name="connsiteY0" fmla="*/ 18181 h 18181"/>
                <a:gd name="connsiteX1" fmla="*/ 3149 w 18485"/>
                <a:gd name="connsiteY1" fmla="*/ 15743 h 18181"/>
                <a:gd name="connsiteX2" fmla="*/ 2742 w 18485"/>
                <a:gd name="connsiteY2" fmla="*/ 15337 h 18181"/>
                <a:gd name="connsiteX3" fmla="*/ 2742 w 18485"/>
                <a:gd name="connsiteY3" fmla="*/ 2742 h 18181"/>
                <a:gd name="connsiteX4" fmla="*/ 15337 w 18485"/>
                <a:gd name="connsiteY4" fmla="*/ 2742 h 18181"/>
                <a:gd name="connsiteX5" fmla="*/ 15744 w 18485"/>
                <a:gd name="connsiteY5" fmla="*/ 3149 h 18181"/>
                <a:gd name="connsiteX6" fmla="*/ 15744 w 18485"/>
                <a:gd name="connsiteY6" fmla="*/ 15743 h 18181"/>
                <a:gd name="connsiteX7" fmla="*/ 9243 w 18485"/>
                <a:gd name="connsiteY7" fmla="*/ 18181 h 1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85" h="18181">
                  <a:moveTo>
                    <a:pt x="9243" y="18181"/>
                  </a:moveTo>
                  <a:cubicBezTo>
                    <a:pt x="6805" y="18181"/>
                    <a:pt x="4773" y="17368"/>
                    <a:pt x="3149" y="15743"/>
                  </a:cubicBezTo>
                  <a:lnTo>
                    <a:pt x="2742" y="15337"/>
                  </a:lnTo>
                  <a:cubicBezTo>
                    <a:pt x="-914" y="11681"/>
                    <a:pt x="-914" y="6399"/>
                    <a:pt x="2742" y="2742"/>
                  </a:cubicBezTo>
                  <a:cubicBezTo>
                    <a:pt x="6399" y="-914"/>
                    <a:pt x="11681" y="-914"/>
                    <a:pt x="15337" y="2742"/>
                  </a:cubicBezTo>
                  <a:lnTo>
                    <a:pt x="15744" y="3149"/>
                  </a:lnTo>
                  <a:cubicBezTo>
                    <a:pt x="19400" y="6805"/>
                    <a:pt x="19400" y="12087"/>
                    <a:pt x="15744" y="15743"/>
                  </a:cubicBezTo>
                  <a:cubicBezTo>
                    <a:pt x="13712" y="17368"/>
                    <a:pt x="11274" y="18181"/>
                    <a:pt x="9243" y="18181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328E17F0-94E5-7AED-0964-330D67A0F7A2}"/>
                </a:ext>
              </a:extLst>
            </p:cNvPr>
            <p:cNvSpPr/>
            <p:nvPr/>
          </p:nvSpPr>
          <p:spPr>
            <a:xfrm>
              <a:off x="12266574" y="-1107518"/>
              <a:ext cx="494340" cy="494442"/>
            </a:xfrm>
            <a:custGeom>
              <a:avLst/>
              <a:gdLst>
                <a:gd name="connsiteX0" fmla="*/ 36158 w 494340"/>
                <a:gd name="connsiteY0" fmla="*/ 494442 h 494442"/>
                <a:gd name="connsiteX1" fmla="*/ 10563 w 494340"/>
                <a:gd name="connsiteY1" fmla="*/ 483879 h 494442"/>
                <a:gd name="connsiteX2" fmla="*/ 0 w 494340"/>
                <a:gd name="connsiteY2" fmla="*/ 458283 h 494442"/>
                <a:gd name="connsiteX3" fmla="*/ 10563 w 494340"/>
                <a:gd name="connsiteY3" fmla="*/ 432688 h 494442"/>
                <a:gd name="connsiteX4" fmla="*/ 440813 w 494340"/>
                <a:gd name="connsiteY4" fmla="*/ 2438 h 494442"/>
                <a:gd name="connsiteX5" fmla="*/ 446908 w 494340"/>
                <a:gd name="connsiteY5" fmla="*/ 0 h 494442"/>
                <a:gd name="connsiteX6" fmla="*/ 453002 w 494340"/>
                <a:gd name="connsiteY6" fmla="*/ 2438 h 494442"/>
                <a:gd name="connsiteX7" fmla="*/ 491598 w 494340"/>
                <a:gd name="connsiteY7" fmla="*/ 41034 h 494442"/>
                <a:gd name="connsiteX8" fmla="*/ 491598 w 494340"/>
                <a:gd name="connsiteY8" fmla="*/ 53629 h 494442"/>
                <a:gd name="connsiteX9" fmla="*/ 61754 w 494340"/>
                <a:gd name="connsiteY9" fmla="*/ 483879 h 494442"/>
                <a:gd name="connsiteX10" fmla="*/ 36158 w 494340"/>
                <a:gd name="connsiteY10" fmla="*/ 494442 h 494442"/>
                <a:gd name="connsiteX11" fmla="*/ 446908 w 494340"/>
                <a:gd name="connsiteY11" fmla="*/ 21533 h 494442"/>
                <a:gd name="connsiteX12" fmla="*/ 23158 w 494340"/>
                <a:gd name="connsiteY12" fmla="*/ 445283 h 494442"/>
                <a:gd name="connsiteX13" fmla="*/ 17876 w 494340"/>
                <a:gd name="connsiteY13" fmla="*/ 458283 h 494442"/>
                <a:gd name="connsiteX14" fmla="*/ 23158 w 494340"/>
                <a:gd name="connsiteY14" fmla="*/ 471284 h 494442"/>
                <a:gd name="connsiteX15" fmla="*/ 36158 w 494340"/>
                <a:gd name="connsiteY15" fmla="*/ 476566 h 494442"/>
                <a:gd name="connsiteX16" fmla="*/ 49159 w 494340"/>
                <a:gd name="connsiteY16" fmla="*/ 471284 h 494442"/>
                <a:gd name="connsiteX17" fmla="*/ 472909 w 494340"/>
                <a:gd name="connsiteY17" fmla="*/ 47535 h 494442"/>
                <a:gd name="connsiteX18" fmla="*/ 446908 w 494340"/>
                <a:gd name="connsiteY18" fmla="*/ 21533 h 4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340" h="494442">
                  <a:moveTo>
                    <a:pt x="36158" y="494442"/>
                  </a:moveTo>
                  <a:cubicBezTo>
                    <a:pt x="26408" y="494442"/>
                    <a:pt x="17470" y="490786"/>
                    <a:pt x="10563" y="483879"/>
                  </a:cubicBezTo>
                  <a:cubicBezTo>
                    <a:pt x="3656" y="476972"/>
                    <a:pt x="0" y="468034"/>
                    <a:pt x="0" y="458283"/>
                  </a:cubicBezTo>
                  <a:cubicBezTo>
                    <a:pt x="0" y="448533"/>
                    <a:pt x="3656" y="439595"/>
                    <a:pt x="10563" y="432688"/>
                  </a:cubicBezTo>
                  <a:lnTo>
                    <a:pt x="440813" y="2438"/>
                  </a:lnTo>
                  <a:cubicBezTo>
                    <a:pt x="442438" y="813"/>
                    <a:pt x="444876" y="0"/>
                    <a:pt x="446908" y="0"/>
                  </a:cubicBezTo>
                  <a:cubicBezTo>
                    <a:pt x="449345" y="0"/>
                    <a:pt x="451376" y="813"/>
                    <a:pt x="453002" y="2438"/>
                  </a:cubicBezTo>
                  <a:lnTo>
                    <a:pt x="491598" y="41034"/>
                  </a:lnTo>
                  <a:cubicBezTo>
                    <a:pt x="495254" y="44691"/>
                    <a:pt x="495254" y="49972"/>
                    <a:pt x="491598" y="53629"/>
                  </a:cubicBezTo>
                  <a:lnTo>
                    <a:pt x="61754" y="483879"/>
                  </a:lnTo>
                  <a:cubicBezTo>
                    <a:pt x="55253" y="490786"/>
                    <a:pt x="45910" y="494442"/>
                    <a:pt x="36158" y="494442"/>
                  </a:cubicBezTo>
                  <a:close/>
                  <a:moveTo>
                    <a:pt x="446908" y="21533"/>
                  </a:moveTo>
                  <a:lnTo>
                    <a:pt x="23158" y="445283"/>
                  </a:lnTo>
                  <a:cubicBezTo>
                    <a:pt x="19502" y="448939"/>
                    <a:pt x="17876" y="453408"/>
                    <a:pt x="17876" y="458283"/>
                  </a:cubicBezTo>
                  <a:cubicBezTo>
                    <a:pt x="17876" y="463159"/>
                    <a:pt x="19907" y="468034"/>
                    <a:pt x="23158" y="471284"/>
                  </a:cubicBezTo>
                  <a:cubicBezTo>
                    <a:pt x="26814" y="474941"/>
                    <a:pt x="31283" y="476566"/>
                    <a:pt x="36158" y="476566"/>
                  </a:cubicBezTo>
                  <a:cubicBezTo>
                    <a:pt x="41034" y="476566"/>
                    <a:pt x="45910" y="474535"/>
                    <a:pt x="49159" y="471284"/>
                  </a:cubicBezTo>
                  <a:lnTo>
                    <a:pt x="472909" y="47535"/>
                  </a:lnTo>
                  <a:lnTo>
                    <a:pt x="446908" y="21533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082D5D93-8B44-0A6E-B6B7-7C0ED666C031}"/>
                </a:ext>
              </a:extLst>
            </p:cNvPr>
            <p:cNvSpPr/>
            <p:nvPr/>
          </p:nvSpPr>
          <p:spPr>
            <a:xfrm>
              <a:off x="12305577" y="-1068921"/>
              <a:ext cx="494341" cy="494442"/>
            </a:xfrm>
            <a:custGeom>
              <a:avLst/>
              <a:gdLst>
                <a:gd name="connsiteX0" fmla="*/ 36159 w 494341"/>
                <a:gd name="connsiteY0" fmla="*/ 494442 h 494442"/>
                <a:gd name="connsiteX1" fmla="*/ 10564 w 494341"/>
                <a:gd name="connsiteY1" fmla="*/ 483879 h 494442"/>
                <a:gd name="connsiteX2" fmla="*/ 0 w 494341"/>
                <a:gd name="connsiteY2" fmla="*/ 458283 h 494442"/>
                <a:gd name="connsiteX3" fmla="*/ 10564 w 494341"/>
                <a:gd name="connsiteY3" fmla="*/ 432688 h 494442"/>
                <a:gd name="connsiteX4" fmla="*/ 440813 w 494341"/>
                <a:gd name="connsiteY4" fmla="*/ 2438 h 494442"/>
                <a:gd name="connsiteX5" fmla="*/ 446908 w 494341"/>
                <a:gd name="connsiteY5" fmla="*/ 0 h 494442"/>
                <a:gd name="connsiteX6" fmla="*/ 453002 w 494341"/>
                <a:gd name="connsiteY6" fmla="*/ 2438 h 494442"/>
                <a:gd name="connsiteX7" fmla="*/ 491598 w 494341"/>
                <a:gd name="connsiteY7" fmla="*/ 41034 h 494442"/>
                <a:gd name="connsiteX8" fmla="*/ 491598 w 494341"/>
                <a:gd name="connsiteY8" fmla="*/ 53629 h 494442"/>
                <a:gd name="connsiteX9" fmla="*/ 61755 w 494341"/>
                <a:gd name="connsiteY9" fmla="*/ 483879 h 494442"/>
                <a:gd name="connsiteX10" fmla="*/ 36159 w 494341"/>
                <a:gd name="connsiteY10" fmla="*/ 494442 h 494442"/>
                <a:gd name="connsiteX11" fmla="*/ 446908 w 494341"/>
                <a:gd name="connsiteY11" fmla="*/ 21533 h 494442"/>
                <a:gd name="connsiteX12" fmla="*/ 22752 w 494341"/>
                <a:gd name="connsiteY12" fmla="*/ 445283 h 494442"/>
                <a:gd name="connsiteX13" fmla="*/ 17470 w 494341"/>
                <a:gd name="connsiteY13" fmla="*/ 458283 h 494442"/>
                <a:gd name="connsiteX14" fmla="*/ 22752 w 494341"/>
                <a:gd name="connsiteY14" fmla="*/ 471284 h 494442"/>
                <a:gd name="connsiteX15" fmla="*/ 35753 w 494341"/>
                <a:gd name="connsiteY15" fmla="*/ 476566 h 494442"/>
                <a:gd name="connsiteX16" fmla="*/ 48754 w 494341"/>
                <a:gd name="connsiteY16" fmla="*/ 471284 h 494442"/>
                <a:gd name="connsiteX17" fmla="*/ 472503 w 494341"/>
                <a:gd name="connsiteY17" fmla="*/ 47535 h 494442"/>
                <a:gd name="connsiteX18" fmla="*/ 446908 w 494341"/>
                <a:gd name="connsiteY18" fmla="*/ 21533 h 4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341" h="494442">
                  <a:moveTo>
                    <a:pt x="36159" y="494442"/>
                  </a:moveTo>
                  <a:cubicBezTo>
                    <a:pt x="26408" y="494442"/>
                    <a:pt x="17470" y="490786"/>
                    <a:pt x="10564" y="483879"/>
                  </a:cubicBezTo>
                  <a:cubicBezTo>
                    <a:pt x="3657" y="476972"/>
                    <a:pt x="0" y="468034"/>
                    <a:pt x="0" y="458283"/>
                  </a:cubicBezTo>
                  <a:cubicBezTo>
                    <a:pt x="0" y="448533"/>
                    <a:pt x="3657" y="439595"/>
                    <a:pt x="10564" y="432688"/>
                  </a:cubicBezTo>
                  <a:lnTo>
                    <a:pt x="440813" y="2438"/>
                  </a:lnTo>
                  <a:cubicBezTo>
                    <a:pt x="442439" y="813"/>
                    <a:pt x="444876" y="0"/>
                    <a:pt x="446908" y="0"/>
                  </a:cubicBezTo>
                  <a:cubicBezTo>
                    <a:pt x="448939" y="0"/>
                    <a:pt x="451377" y="813"/>
                    <a:pt x="453002" y="2438"/>
                  </a:cubicBezTo>
                  <a:lnTo>
                    <a:pt x="491598" y="41034"/>
                  </a:lnTo>
                  <a:cubicBezTo>
                    <a:pt x="495255" y="44691"/>
                    <a:pt x="495255" y="49972"/>
                    <a:pt x="491598" y="53629"/>
                  </a:cubicBezTo>
                  <a:lnTo>
                    <a:pt x="61755" y="483879"/>
                  </a:lnTo>
                  <a:cubicBezTo>
                    <a:pt x="54848" y="490786"/>
                    <a:pt x="45504" y="494442"/>
                    <a:pt x="36159" y="494442"/>
                  </a:cubicBezTo>
                  <a:close/>
                  <a:moveTo>
                    <a:pt x="446908" y="21533"/>
                  </a:moveTo>
                  <a:lnTo>
                    <a:pt x="22752" y="445283"/>
                  </a:lnTo>
                  <a:cubicBezTo>
                    <a:pt x="19096" y="448939"/>
                    <a:pt x="17470" y="453408"/>
                    <a:pt x="17470" y="458283"/>
                  </a:cubicBezTo>
                  <a:cubicBezTo>
                    <a:pt x="17470" y="463159"/>
                    <a:pt x="19502" y="468034"/>
                    <a:pt x="22752" y="471284"/>
                  </a:cubicBezTo>
                  <a:cubicBezTo>
                    <a:pt x="26408" y="474941"/>
                    <a:pt x="30878" y="476566"/>
                    <a:pt x="35753" y="476566"/>
                  </a:cubicBezTo>
                  <a:cubicBezTo>
                    <a:pt x="40628" y="476566"/>
                    <a:pt x="45504" y="474535"/>
                    <a:pt x="48754" y="471284"/>
                  </a:cubicBezTo>
                  <a:lnTo>
                    <a:pt x="472503" y="47535"/>
                  </a:lnTo>
                  <a:lnTo>
                    <a:pt x="446908" y="21533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E08AC4EB-8C8F-C397-00C8-9EAA8C963020}"/>
                </a:ext>
              </a:extLst>
            </p:cNvPr>
            <p:cNvSpPr/>
            <p:nvPr/>
          </p:nvSpPr>
          <p:spPr>
            <a:xfrm>
              <a:off x="12344173" y="-1029918"/>
              <a:ext cx="494341" cy="494442"/>
            </a:xfrm>
            <a:custGeom>
              <a:avLst/>
              <a:gdLst>
                <a:gd name="connsiteX0" fmla="*/ 36159 w 494341"/>
                <a:gd name="connsiteY0" fmla="*/ 494442 h 494442"/>
                <a:gd name="connsiteX1" fmla="*/ 10564 w 494341"/>
                <a:gd name="connsiteY1" fmla="*/ 483879 h 494442"/>
                <a:gd name="connsiteX2" fmla="*/ 0 w 494341"/>
                <a:gd name="connsiteY2" fmla="*/ 458283 h 494442"/>
                <a:gd name="connsiteX3" fmla="*/ 10564 w 494341"/>
                <a:gd name="connsiteY3" fmla="*/ 432688 h 494442"/>
                <a:gd name="connsiteX4" fmla="*/ 440813 w 494341"/>
                <a:gd name="connsiteY4" fmla="*/ 2438 h 494442"/>
                <a:gd name="connsiteX5" fmla="*/ 446908 w 494341"/>
                <a:gd name="connsiteY5" fmla="*/ 0 h 494442"/>
                <a:gd name="connsiteX6" fmla="*/ 453002 w 494341"/>
                <a:gd name="connsiteY6" fmla="*/ 2438 h 494442"/>
                <a:gd name="connsiteX7" fmla="*/ 491598 w 494341"/>
                <a:gd name="connsiteY7" fmla="*/ 41034 h 494442"/>
                <a:gd name="connsiteX8" fmla="*/ 491598 w 494341"/>
                <a:gd name="connsiteY8" fmla="*/ 53629 h 494442"/>
                <a:gd name="connsiteX9" fmla="*/ 61349 w 494341"/>
                <a:gd name="connsiteY9" fmla="*/ 483879 h 494442"/>
                <a:gd name="connsiteX10" fmla="*/ 36159 w 494341"/>
                <a:gd name="connsiteY10" fmla="*/ 494442 h 494442"/>
                <a:gd name="connsiteX11" fmla="*/ 446908 w 494341"/>
                <a:gd name="connsiteY11" fmla="*/ 21127 h 494442"/>
                <a:gd name="connsiteX12" fmla="*/ 23159 w 494341"/>
                <a:gd name="connsiteY12" fmla="*/ 444876 h 494442"/>
                <a:gd name="connsiteX13" fmla="*/ 17877 w 494341"/>
                <a:gd name="connsiteY13" fmla="*/ 457877 h 494442"/>
                <a:gd name="connsiteX14" fmla="*/ 23159 w 494341"/>
                <a:gd name="connsiteY14" fmla="*/ 470878 h 494442"/>
                <a:gd name="connsiteX15" fmla="*/ 36159 w 494341"/>
                <a:gd name="connsiteY15" fmla="*/ 476160 h 494442"/>
                <a:gd name="connsiteX16" fmla="*/ 49160 w 494341"/>
                <a:gd name="connsiteY16" fmla="*/ 470878 h 494442"/>
                <a:gd name="connsiteX17" fmla="*/ 472910 w 494341"/>
                <a:gd name="connsiteY17" fmla="*/ 47128 h 494442"/>
                <a:gd name="connsiteX18" fmla="*/ 446908 w 494341"/>
                <a:gd name="connsiteY18" fmla="*/ 21127 h 4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341" h="494442">
                  <a:moveTo>
                    <a:pt x="36159" y="494442"/>
                  </a:moveTo>
                  <a:cubicBezTo>
                    <a:pt x="26408" y="494442"/>
                    <a:pt x="17470" y="490786"/>
                    <a:pt x="10564" y="483879"/>
                  </a:cubicBezTo>
                  <a:cubicBezTo>
                    <a:pt x="3657" y="476972"/>
                    <a:pt x="0" y="468034"/>
                    <a:pt x="0" y="458283"/>
                  </a:cubicBezTo>
                  <a:cubicBezTo>
                    <a:pt x="0" y="448533"/>
                    <a:pt x="3657" y="439595"/>
                    <a:pt x="10564" y="432688"/>
                  </a:cubicBezTo>
                  <a:lnTo>
                    <a:pt x="440813" y="2438"/>
                  </a:lnTo>
                  <a:cubicBezTo>
                    <a:pt x="442439" y="813"/>
                    <a:pt x="444876" y="0"/>
                    <a:pt x="446908" y="0"/>
                  </a:cubicBezTo>
                  <a:cubicBezTo>
                    <a:pt x="448939" y="0"/>
                    <a:pt x="451377" y="813"/>
                    <a:pt x="453002" y="2438"/>
                  </a:cubicBezTo>
                  <a:lnTo>
                    <a:pt x="491598" y="41034"/>
                  </a:lnTo>
                  <a:cubicBezTo>
                    <a:pt x="495255" y="44691"/>
                    <a:pt x="495255" y="49972"/>
                    <a:pt x="491598" y="53629"/>
                  </a:cubicBezTo>
                  <a:lnTo>
                    <a:pt x="61349" y="483879"/>
                  </a:lnTo>
                  <a:cubicBezTo>
                    <a:pt x="54848" y="490380"/>
                    <a:pt x="45910" y="494442"/>
                    <a:pt x="36159" y="494442"/>
                  </a:cubicBezTo>
                  <a:close/>
                  <a:moveTo>
                    <a:pt x="446908" y="21127"/>
                  </a:moveTo>
                  <a:lnTo>
                    <a:pt x="23159" y="444876"/>
                  </a:lnTo>
                  <a:cubicBezTo>
                    <a:pt x="19502" y="448533"/>
                    <a:pt x="17877" y="453002"/>
                    <a:pt x="17877" y="457877"/>
                  </a:cubicBezTo>
                  <a:cubicBezTo>
                    <a:pt x="17877" y="462752"/>
                    <a:pt x="19908" y="467628"/>
                    <a:pt x="23159" y="470878"/>
                  </a:cubicBezTo>
                  <a:cubicBezTo>
                    <a:pt x="26815" y="474535"/>
                    <a:pt x="31284" y="476160"/>
                    <a:pt x="36159" y="476160"/>
                  </a:cubicBezTo>
                  <a:cubicBezTo>
                    <a:pt x="41035" y="476160"/>
                    <a:pt x="45910" y="474128"/>
                    <a:pt x="49160" y="470878"/>
                  </a:cubicBezTo>
                  <a:lnTo>
                    <a:pt x="472910" y="47128"/>
                  </a:lnTo>
                  <a:lnTo>
                    <a:pt x="446908" y="21127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BDC768DC-296F-6DFC-16F6-027CBCBFE8EC}"/>
                </a:ext>
              </a:extLst>
            </p:cNvPr>
            <p:cNvSpPr/>
            <p:nvPr/>
          </p:nvSpPr>
          <p:spPr>
            <a:xfrm>
              <a:off x="12700887" y="-1145302"/>
              <a:ext cx="175106" cy="175106"/>
            </a:xfrm>
            <a:custGeom>
              <a:avLst/>
              <a:gdLst>
                <a:gd name="connsiteX0" fmla="*/ 128790 w 175106"/>
                <a:gd name="connsiteY0" fmla="*/ 175106 h 175106"/>
                <a:gd name="connsiteX1" fmla="*/ 0 w 175106"/>
                <a:gd name="connsiteY1" fmla="*/ 46316 h 175106"/>
                <a:gd name="connsiteX2" fmla="*/ 46316 w 175106"/>
                <a:gd name="connsiteY2" fmla="*/ 0 h 175106"/>
                <a:gd name="connsiteX3" fmla="*/ 175107 w 175106"/>
                <a:gd name="connsiteY3" fmla="*/ 128791 h 175106"/>
                <a:gd name="connsiteX4" fmla="*/ 128790 w 175106"/>
                <a:gd name="connsiteY4" fmla="*/ 175106 h 175106"/>
                <a:gd name="connsiteX5" fmla="*/ 25189 w 175106"/>
                <a:gd name="connsiteY5" fmla="*/ 46722 h 175106"/>
                <a:gd name="connsiteX6" fmla="*/ 128790 w 175106"/>
                <a:gd name="connsiteY6" fmla="*/ 150323 h 175106"/>
                <a:gd name="connsiteX7" fmla="*/ 149918 w 175106"/>
                <a:gd name="connsiteY7" fmla="*/ 129197 h 175106"/>
                <a:gd name="connsiteX8" fmla="*/ 46316 w 175106"/>
                <a:gd name="connsiteY8" fmla="*/ 25596 h 175106"/>
                <a:gd name="connsiteX9" fmla="*/ 25189 w 175106"/>
                <a:gd name="connsiteY9" fmla="*/ 46722 h 17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106" h="175106">
                  <a:moveTo>
                    <a:pt x="128790" y="175106"/>
                  </a:moveTo>
                  <a:lnTo>
                    <a:pt x="0" y="46316"/>
                  </a:lnTo>
                  <a:lnTo>
                    <a:pt x="46316" y="0"/>
                  </a:lnTo>
                  <a:lnTo>
                    <a:pt x="175107" y="128791"/>
                  </a:lnTo>
                  <a:lnTo>
                    <a:pt x="128790" y="175106"/>
                  </a:lnTo>
                  <a:close/>
                  <a:moveTo>
                    <a:pt x="25189" y="46722"/>
                  </a:moveTo>
                  <a:lnTo>
                    <a:pt x="128790" y="150323"/>
                  </a:lnTo>
                  <a:lnTo>
                    <a:pt x="149918" y="129197"/>
                  </a:lnTo>
                  <a:lnTo>
                    <a:pt x="46316" y="25596"/>
                  </a:lnTo>
                  <a:lnTo>
                    <a:pt x="25189" y="46722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2564696C-8B5B-3B91-A7C5-A9E4F138DDEB}"/>
                </a:ext>
              </a:extLst>
            </p:cNvPr>
            <p:cNvSpPr/>
            <p:nvPr/>
          </p:nvSpPr>
          <p:spPr>
            <a:xfrm>
              <a:off x="12227266" y="-552438"/>
              <a:ext cx="55457" cy="55152"/>
            </a:xfrm>
            <a:custGeom>
              <a:avLst/>
              <a:gdLst>
                <a:gd name="connsiteX0" fmla="*/ 46215 w 55457"/>
                <a:gd name="connsiteY0" fmla="*/ 55152 h 55152"/>
                <a:gd name="connsiteX1" fmla="*/ 40120 w 55457"/>
                <a:gd name="connsiteY1" fmla="*/ 52715 h 55152"/>
                <a:gd name="connsiteX2" fmla="*/ 2743 w 55457"/>
                <a:gd name="connsiteY2" fmla="*/ 15337 h 55152"/>
                <a:gd name="connsiteX3" fmla="*/ 2743 w 55457"/>
                <a:gd name="connsiteY3" fmla="*/ 2742 h 55152"/>
                <a:gd name="connsiteX4" fmla="*/ 15337 w 55457"/>
                <a:gd name="connsiteY4" fmla="*/ 2742 h 55152"/>
                <a:gd name="connsiteX5" fmla="*/ 52715 w 55457"/>
                <a:gd name="connsiteY5" fmla="*/ 40120 h 55152"/>
                <a:gd name="connsiteX6" fmla="*/ 52715 w 55457"/>
                <a:gd name="connsiteY6" fmla="*/ 52715 h 55152"/>
                <a:gd name="connsiteX7" fmla="*/ 46215 w 55457"/>
                <a:gd name="connsiteY7" fmla="*/ 55152 h 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57" h="55152">
                  <a:moveTo>
                    <a:pt x="46215" y="55152"/>
                  </a:moveTo>
                  <a:cubicBezTo>
                    <a:pt x="43776" y="55152"/>
                    <a:pt x="41745" y="54340"/>
                    <a:pt x="40120" y="52715"/>
                  </a:cubicBezTo>
                  <a:lnTo>
                    <a:pt x="2743" y="15337"/>
                  </a:lnTo>
                  <a:cubicBezTo>
                    <a:pt x="-914" y="11681"/>
                    <a:pt x="-914" y="6399"/>
                    <a:pt x="2743" y="2742"/>
                  </a:cubicBezTo>
                  <a:cubicBezTo>
                    <a:pt x="6399" y="-914"/>
                    <a:pt x="11681" y="-914"/>
                    <a:pt x="15337" y="2742"/>
                  </a:cubicBezTo>
                  <a:lnTo>
                    <a:pt x="52715" y="40120"/>
                  </a:lnTo>
                  <a:cubicBezTo>
                    <a:pt x="56372" y="43777"/>
                    <a:pt x="56372" y="49058"/>
                    <a:pt x="52715" y="52715"/>
                  </a:cubicBezTo>
                  <a:cubicBezTo>
                    <a:pt x="51090" y="53934"/>
                    <a:pt x="48653" y="55152"/>
                    <a:pt x="46215" y="55152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23" name="图形 2">
            <a:extLst>
              <a:ext uri="{FF2B5EF4-FFF2-40B4-BE49-F238E27FC236}">
                <a16:creationId xmlns:a16="http://schemas.microsoft.com/office/drawing/2014/main" id="{983AD4ED-2CAA-8CD5-B669-B0BBA91314BC}"/>
              </a:ext>
            </a:extLst>
          </p:cNvPr>
          <p:cNvGrpSpPr/>
          <p:nvPr/>
        </p:nvGrpSpPr>
        <p:grpSpPr>
          <a:xfrm>
            <a:off x="8737463" y="1808572"/>
            <a:ext cx="466041" cy="450442"/>
            <a:chOff x="9305029" y="-1208041"/>
            <a:chExt cx="284334" cy="274817"/>
          </a:xfrm>
          <a:solidFill>
            <a:srgbClr val="042964"/>
          </a:solidFill>
        </p:grpSpPr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31CD8E06-122A-F9D9-A787-FBB7C475F6EA}"/>
                </a:ext>
              </a:extLst>
            </p:cNvPr>
            <p:cNvSpPr/>
            <p:nvPr/>
          </p:nvSpPr>
          <p:spPr>
            <a:xfrm>
              <a:off x="9305098" y="-1139645"/>
              <a:ext cx="206524" cy="206420"/>
            </a:xfrm>
            <a:custGeom>
              <a:avLst/>
              <a:gdLst>
                <a:gd name="connsiteX0" fmla="*/ 186180 w 206524"/>
                <a:gd name="connsiteY0" fmla="*/ 206421 h 206420"/>
                <a:gd name="connsiteX1" fmla="*/ 185774 w 206524"/>
                <a:gd name="connsiteY1" fmla="*/ 206421 h 206420"/>
                <a:gd name="connsiteX2" fmla="*/ 8229 w 206524"/>
                <a:gd name="connsiteY2" fmla="*/ 195045 h 206420"/>
                <a:gd name="connsiteX3" fmla="*/ 2135 w 206524"/>
                <a:gd name="connsiteY3" fmla="*/ 192201 h 206420"/>
                <a:gd name="connsiteX4" fmla="*/ 103 w 206524"/>
                <a:gd name="connsiteY4" fmla="*/ 185701 h 206420"/>
                <a:gd name="connsiteX5" fmla="*/ 11479 w 206524"/>
                <a:gd name="connsiteY5" fmla="*/ 8156 h 206420"/>
                <a:gd name="connsiteX6" fmla="*/ 20824 w 206524"/>
                <a:gd name="connsiteY6" fmla="*/ 31 h 206420"/>
                <a:gd name="connsiteX7" fmla="*/ 198368 w 206524"/>
                <a:gd name="connsiteY7" fmla="*/ 11407 h 206420"/>
                <a:gd name="connsiteX8" fmla="*/ 206494 w 206524"/>
                <a:gd name="connsiteY8" fmla="*/ 20751 h 206420"/>
                <a:gd name="connsiteX9" fmla="*/ 195118 w 206524"/>
                <a:gd name="connsiteY9" fmla="*/ 198295 h 206420"/>
                <a:gd name="connsiteX10" fmla="*/ 186180 w 206524"/>
                <a:gd name="connsiteY10" fmla="*/ 206421 h 206420"/>
                <a:gd name="connsiteX11" fmla="*/ 17980 w 206524"/>
                <a:gd name="connsiteY11" fmla="*/ 177981 h 206420"/>
                <a:gd name="connsiteX12" fmla="*/ 177648 w 206524"/>
                <a:gd name="connsiteY12" fmla="*/ 188138 h 206420"/>
                <a:gd name="connsiteX13" fmla="*/ 187805 w 206524"/>
                <a:gd name="connsiteY13" fmla="*/ 28470 h 206420"/>
                <a:gd name="connsiteX14" fmla="*/ 28137 w 206524"/>
                <a:gd name="connsiteY14" fmla="*/ 18313 h 206420"/>
                <a:gd name="connsiteX15" fmla="*/ 17980 w 206524"/>
                <a:gd name="connsiteY15" fmla="*/ 177981 h 20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6524" h="206420">
                  <a:moveTo>
                    <a:pt x="186180" y="206421"/>
                  </a:moveTo>
                  <a:cubicBezTo>
                    <a:pt x="186180" y="206421"/>
                    <a:pt x="185774" y="206421"/>
                    <a:pt x="185774" y="206421"/>
                  </a:cubicBezTo>
                  <a:lnTo>
                    <a:pt x="8229" y="195045"/>
                  </a:lnTo>
                  <a:cubicBezTo>
                    <a:pt x="5792" y="195045"/>
                    <a:pt x="3760" y="193826"/>
                    <a:pt x="2135" y="192201"/>
                  </a:cubicBezTo>
                  <a:cubicBezTo>
                    <a:pt x="510" y="190576"/>
                    <a:pt x="-302" y="188138"/>
                    <a:pt x="103" y="185701"/>
                  </a:cubicBezTo>
                  <a:lnTo>
                    <a:pt x="11479" y="8156"/>
                  </a:lnTo>
                  <a:cubicBezTo>
                    <a:pt x="11886" y="3281"/>
                    <a:pt x="15949" y="-375"/>
                    <a:pt x="20824" y="31"/>
                  </a:cubicBezTo>
                  <a:lnTo>
                    <a:pt x="198368" y="11407"/>
                  </a:lnTo>
                  <a:cubicBezTo>
                    <a:pt x="203243" y="11813"/>
                    <a:pt x="206900" y="15876"/>
                    <a:pt x="206494" y="20751"/>
                  </a:cubicBezTo>
                  <a:lnTo>
                    <a:pt x="195118" y="198295"/>
                  </a:lnTo>
                  <a:cubicBezTo>
                    <a:pt x="194712" y="202764"/>
                    <a:pt x="190649" y="206421"/>
                    <a:pt x="186180" y="206421"/>
                  </a:cubicBezTo>
                  <a:close/>
                  <a:moveTo>
                    <a:pt x="17980" y="177981"/>
                  </a:moveTo>
                  <a:lnTo>
                    <a:pt x="177648" y="188138"/>
                  </a:lnTo>
                  <a:lnTo>
                    <a:pt x="187805" y="28470"/>
                  </a:lnTo>
                  <a:lnTo>
                    <a:pt x="28137" y="18313"/>
                  </a:lnTo>
                  <a:lnTo>
                    <a:pt x="17980" y="177981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6C0DA02C-430E-7EDF-F868-5CD55784912A}"/>
                </a:ext>
              </a:extLst>
            </p:cNvPr>
            <p:cNvSpPr/>
            <p:nvPr/>
          </p:nvSpPr>
          <p:spPr>
            <a:xfrm>
              <a:off x="9382770" y="-1207900"/>
              <a:ext cx="206451" cy="206420"/>
            </a:xfrm>
            <a:custGeom>
              <a:avLst/>
              <a:gdLst>
                <a:gd name="connsiteX0" fmla="*/ 186107 w 206451"/>
                <a:gd name="connsiteY0" fmla="*/ 206421 h 206420"/>
                <a:gd name="connsiteX1" fmla="*/ 185700 w 206451"/>
                <a:gd name="connsiteY1" fmla="*/ 206421 h 206420"/>
                <a:gd name="connsiteX2" fmla="*/ 8156 w 206451"/>
                <a:gd name="connsiteY2" fmla="*/ 195045 h 206420"/>
                <a:gd name="connsiteX3" fmla="*/ 31 w 206451"/>
                <a:gd name="connsiteY3" fmla="*/ 185701 h 206420"/>
                <a:gd name="connsiteX4" fmla="*/ 11407 w 206451"/>
                <a:gd name="connsiteY4" fmla="*/ 8156 h 206420"/>
                <a:gd name="connsiteX5" fmla="*/ 20752 w 206451"/>
                <a:gd name="connsiteY5" fmla="*/ 31 h 206420"/>
                <a:gd name="connsiteX6" fmla="*/ 198296 w 206451"/>
                <a:gd name="connsiteY6" fmla="*/ 11407 h 206420"/>
                <a:gd name="connsiteX7" fmla="*/ 206421 w 206451"/>
                <a:gd name="connsiteY7" fmla="*/ 20751 h 206420"/>
                <a:gd name="connsiteX8" fmla="*/ 195045 w 206451"/>
                <a:gd name="connsiteY8" fmla="*/ 198295 h 206420"/>
                <a:gd name="connsiteX9" fmla="*/ 192201 w 206451"/>
                <a:gd name="connsiteY9" fmla="*/ 204389 h 206420"/>
                <a:gd name="connsiteX10" fmla="*/ 186107 w 206451"/>
                <a:gd name="connsiteY10" fmla="*/ 206421 h 206420"/>
                <a:gd name="connsiteX11" fmla="*/ 17907 w 206451"/>
                <a:gd name="connsiteY11" fmla="*/ 177981 h 206420"/>
                <a:gd name="connsiteX12" fmla="*/ 177575 w 206451"/>
                <a:gd name="connsiteY12" fmla="*/ 188138 h 206420"/>
                <a:gd name="connsiteX13" fmla="*/ 187732 w 206451"/>
                <a:gd name="connsiteY13" fmla="*/ 28470 h 206420"/>
                <a:gd name="connsiteX14" fmla="*/ 28064 w 206451"/>
                <a:gd name="connsiteY14" fmla="*/ 18313 h 206420"/>
                <a:gd name="connsiteX15" fmla="*/ 17907 w 206451"/>
                <a:gd name="connsiteY15" fmla="*/ 177981 h 20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6451" h="206420">
                  <a:moveTo>
                    <a:pt x="186107" y="206421"/>
                  </a:moveTo>
                  <a:cubicBezTo>
                    <a:pt x="186107" y="206421"/>
                    <a:pt x="185700" y="206421"/>
                    <a:pt x="185700" y="206421"/>
                  </a:cubicBezTo>
                  <a:lnTo>
                    <a:pt x="8156" y="195045"/>
                  </a:lnTo>
                  <a:cubicBezTo>
                    <a:pt x="3281" y="194639"/>
                    <a:pt x="-376" y="190576"/>
                    <a:pt x="31" y="185701"/>
                  </a:cubicBezTo>
                  <a:lnTo>
                    <a:pt x="11407" y="8156"/>
                  </a:lnTo>
                  <a:cubicBezTo>
                    <a:pt x="11813" y="3281"/>
                    <a:pt x="15875" y="-375"/>
                    <a:pt x="20752" y="31"/>
                  </a:cubicBezTo>
                  <a:lnTo>
                    <a:pt x="198296" y="11407"/>
                  </a:lnTo>
                  <a:cubicBezTo>
                    <a:pt x="203171" y="11813"/>
                    <a:pt x="206827" y="15876"/>
                    <a:pt x="206421" y="20751"/>
                  </a:cubicBezTo>
                  <a:lnTo>
                    <a:pt x="195045" y="198295"/>
                  </a:lnTo>
                  <a:cubicBezTo>
                    <a:pt x="195045" y="200733"/>
                    <a:pt x="193826" y="202764"/>
                    <a:pt x="192201" y="204389"/>
                  </a:cubicBezTo>
                  <a:cubicBezTo>
                    <a:pt x="190170" y="205608"/>
                    <a:pt x="188139" y="206421"/>
                    <a:pt x="186107" y="206421"/>
                  </a:cubicBezTo>
                  <a:close/>
                  <a:moveTo>
                    <a:pt x="17907" y="177981"/>
                  </a:moveTo>
                  <a:lnTo>
                    <a:pt x="177575" y="188138"/>
                  </a:lnTo>
                  <a:lnTo>
                    <a:pt x="187732" y="28470"/>
                  </a:lnTo>
                  <a:lnTo>
                    <a:pt x="28064" y="18313"/>
                  </a:lnTo>
                  <a:lnTo>
                    <a:pt x="17907" y="177981"/>
                  </a:ln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955BBC70-0698-9741-1CEC-875E74DF364D}"/>
                </a:ext>
              </a:extLst>
            </p:cNvPr>
            <p:cNvSpPr/>
            <p:nvPr/>
          </p:nvSpPr>
          <p:spPr>
            <a:xfrm>
              <a:off x="9316405" y="-1208041"/>
              <a:ext cx="95414" cy="85897"/>
            </a:xfrm>
            <a:custGeom>
              <a:avLst/>
              <a:gdLst>
                <a:gd name="connsiteX0" fmla="*/ 8705 w 95414"/>
                <a:gd name="connsiteY0" fmla="*/ 85897 h 85897"/>
                <a:gd name="connsiteX1" fmla="*/ 2204 w 95414"/>
                <a:gd name="connsiteY1" fmla="*/ 83054 h 85897"/>
                <a:gd name="connsiteX2" fmla="*/ 3016 w 95414"/>
                <a:gd name="connsiteY2" fmla="*/ 70459 h 85897"/>
                <a:gd name="connsiteX3" fmla="*/ 80616 w 95414"/>
                <a:gd name="connsiteY3" fmla="*/ 2204 h 85897"/>
                <a:gd name="connsiteX4" fmla="*/ 93211 w 95414"/>
                <a:gd name="connsiteY4" fmla="*/ 3016 h 85897"/>
                <a:gd name="connsiteX5" fmla="*/ 92398 w 95414"/>
                <a:gd name="connsiteY5" fmla="*/ 15611 h 85897"/>
                <a:gd name="connsiteX6" fmla="*/ 14799 w 95414"/>
                <a:gd name="connsiteY6" fmla="*/ 83866 h 85897"/>
                <a:gd name="connsiteX7" fmla="*/ 8705 w 95414"/>
                <a:gd name="connsiteY7" fmla="*/ 85897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5" y="85897"/>
                  </a:moveTo>
                  <a:cubicBezTo>
                    <a:pt x="6267" y="85897"/>
                    <a:pt x="3830" y="84679"/>
                    <a:pt x="2204" y="83054"/>
                  </a:cubicBezTo>
                  <a:cubicBezTo>
                    <a:pt x="-1047" y="79397"/>
                    <a:pt x="-640" y="73709"/>
                    <a:pt x="3016" y="70459"/>
                  </a:cubicBezTo>
                  <a:lnTo>
                    <a:pt x="80616" y="2204"/>
                  </a:lnTo>
                  <a:cubicBezTo>
                    <a:pt x="84272" y="-1046"/>
                    <a:pt x="89961" y="-640"/>
                    <a:pt x="93211" y="3016"/>
                  </a:cubicBezTo>
                  <a:cubicBezTo>
                    <a:pt x="96461" y="6673"/>
                    <a:pt x="96055" y="12361"/>
                    <a:pt x="92398" y="15611"/>
                  </a:cubicBezTo>
                  <a:lnTo>
                    <a:pt x="14799" y="83866"/>
                  </a:lnTo>
                  <a:cubicBezTo>
                    <a:pt x="12768" y="85085"/>
                    <a:pt x="10736" y="85897"/>
                    <a:pt x="8705" y="85897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04F6AF95-99AD-AF41-5C63-D9AD0BFAF350}"/>
                </a:ext>
              </a:extLst>
            </p:cNvPr>
            <p:cNvSpPr/>
            <p:nvPr/>
          </p:nvSpPr>
          <p:spPr>
            <a:xfrm>
              <a:off x="9493949" y="-1196665"/>
              <a:ext cx="95414" cy="85897"/>
            </a:xfrm>
            <a:custGeom>
              <a:avLst/>
              <a:gdLst>
                <a:gd name="connsiteX0" fmla="*/ 8704 w 95414"/>
                <a:gd name="connsiteY0" fmla="*/ 85898 h 85897"/>
                <a:gd name="connsiteX1" fmla="*/ 2203 w 95414"/>
                <a:gd name="connsiteY1" fmla="*/ 83053 h 85897"/>
                <a:gd name="connsiteX2" fmla="*/ 3017 w 95414"/>
                <a:gd name="connsiteY2" fmla="*/ 70459 h 85897"/>
                <a:gd name="connsiteX3" fmla="*/ 80616 w 95414"/>
                <a:gd name="connsiteY3" fmla="*/ 2204 h 85897"/>
                <a:gd name="connsiteX4" fmla="*/ 93211 w 95414"/>
                <a:gd name="connsiteY4" fmla="*/ 3016 h 85897"/>
                <a:gd name="connsiteX5" fmla="*/ 92398 w 95414"/>
                <a:gd name="connsiteY5" fmla="*/ 15611 h 85897"/>
                <a:gd name="connsiteX6" fmla="*/ 14798 w 95414"/>
                <a:gd name="connsiteY6" fmla="*/ 83866 h 85897"/>
                <a:gd name="connsiteX7" fmla="*/ 8704 w 95414"/>
                <a:gd name="connsiteY7" fmla="*/ 85898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4" y="85898"/>
                  </a:moveTo>
                  <a:cubicBezTo>
                    <a:pt x="6266" y="85898"/>
                    <a:pt x="3829" y="84679"/>
                    <a:pt x="2203" y="83053"/>
                  </a:cubicBezTo>
                  <a:cubicBezTo>
                    <a:pt x="-1046" y="79397"/>
                    <a:pt x="-640" y="73709"/>
                    <a:pt x="3017" y="70459"/>
                  </a:cubicBezTo>
                  <a:lnTo>
                    <a:pt x="80616" y="2204"/>
                  </a:lnTo>
                  <a:cubicBezTo>
                    <a:pt x="84273" y="-1046"/>
                    <a:pt x="89960" y="-640"/>
                    <a:pt x="93211" y="3016"/>
                  </a:cubicBezTo>
                  <a:cubicBezTo>
                    <a:pt x="96461" y="6673"/>
                    <a:pt x="96054" y="12361"/>
                    <a:pt x="92398" y="15611"/>
                  </a:cubicBezTo>
                  <a:lnTo>
                    <a:pt x="14798" y="83866"/>
                  </a:lnTo>
                  <a:cubicBezTo>
                    <a:pt x="12767" y="85085"/>
                    <a:pt x="10736" y="85898"/>
                    <a:pt x="8704" y="85898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62703356-8AF5-DEF8-B60A-027B8AC1F0B3}"/>
                </a:ext>
              </a:extLst>
            </p:cNvPr>
            <p:cNvSpPr/>
            <p:nvPr/>
          </p:nvSpPr>
          <p:spPr>
            <a:xfrm>
              <a:off x="9482574" y="-1019121"/>
              <a:ext cx="95414" cy="85897"/>
            </a:xfrm>
            <a:custGeom>
              <a:avLst/>
              <a:gdLst>
                <a:gd name="connsiteX0" fmla="*/ 8704 w 95414"/>
                <a:gd name="connsiteY0" fmla="*/ 85898 h 85897"/>
                <a:gd name="connsiteX1" fmla="*/ 2204 w 95414"/>
                <a:gd name="connsiteY1" fmla="*/ 83054 h 85897"/>
                <a:gd name="connsiteX2" fmla="*/ 3017 w 95414"/>
                <a:gd name="connsiteY2" fmla="*/ 70459 h 85897"/>
                <a:gd name="connsiteX3" fmla="*/ 80615 w 95414"/>
                <a:gd name="connsiteY3" fmla="*/ 2204 h 85897"/>
                <a:gd name="connsiteX4" fmla="*/ 93210 w 95414"/>
                <a:gd name="connsiteY4" fmla="*/ 3016 h 85897"/>
                <a:gd name="connsiteX5" fmla="*/ 92398 w 95414"/>
                <a:gd name="connsiteY5" fmla="*/ 15611 h 85897"/>
                <a:gd name="connsiteX6" fmla="*/ 14798 w 95414"/>
                <a:gd name="connsiteY6" fmla="*/ 83866 h 85897"/>
                <a:gd name="connsiteX7" fmla="*/ 8704 w 95414"/>
                <a:gd name="connsiteY7" fmla="*/ 85898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4" y="85898"/>
                  </a:moveTo>
                  <a:cubicBezTo>
                    <a:pt x="6267" y="85898"/>
                    <a:pt x="3829" y="84679"/>
                    <a:pt x="2204" y="83054"/>
                  </a:cubicBezTo>
                  <a:cubicBezTo>
                    <a:pt x="-1046" y="79397"/>
                    <a:pt x="-640" y="73709"/>
                    <a:pt x="3017" y="70459"/>
                  </a:cubicBezTo>
                  <a:lnTo>
                    <a:pt x="80615" y="2204"/>
                  </a:lnTo>
                  <a:cubicBezTo>
                    <a:pt x="84273" y="-1046"/>
                    <a:pt x="89960" y="-640"/>
                    <a:pt x="93210" y="3016"/>
                  </a:cubicBezTo>
                  <a:cubicBezTo>
                    <a:pt x="96461" y="6673"/>
                    <a:pt x="96054" y="12361"/>
                    <a:pt x="92398" y="15611"/>
                  </a:cubicBezTo>
                  <a:lnTo>
                    <a:pt x="14798" y="83866"/>
                  </a:lnTo>
                  <a:cubicBezTo>
                    <a:pt x="12767" y="85085"/>
                    <a:pt x="10736" y="85898"/>
                    <a:pt x="8704" y="85898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99466E71-49B6-68F2-DBBB-5E569AC9630B}"/>
                </a:ext>
              </a:extLst>
            </p:cNvPr>
            <p:cNvSpPr/>
            <p:nvPr/>
          </p:nvSpPr>
          <p:spPr>
            <a:xfrm>
              <a:off x="9305029" y="-1030497"/>
              <a:ext cx="95414" cy="85897"/>
            </a:xfrm>
            <a:custGeom>
              <a:avLst/>
              <a:gdLst>
                <a:gd name="connsiteX0" fmla="*/ 8704 w 95414"/>
                <a:gd name="connsiteY0" fmla="*/ 85897 h 85897"/>
                <a:gd name="connsiteX1" fmla="*/ 2203 w 95414"/>
                <a:gd name="connsiteY1" fmla="*/ 83054 h 85897"/>
                <a:gd name="connsiteX2" fmla="*/ 3017 w 95414"/>
                <a:gd name="connsiteY2" fmla="*/ 70459 h 85897"/>
                <a:gd name="connsiteX3" fmla="*/ 80616 w 95414"/>
                <a:gd name="connsiteY3" fmla="*/ 2204 h 85897"/>
                <a:gd name="connsiteX4" fmla="*/ 93211 w 95414"/>
                <a:gd name="connsiteY4" fmla="*/ 3016 h 85897"/>
                <a:gd name="connsiteX5" fmla="*/ 92398 w 95414"/>
                <a:gd name="connsiteY5" fmla="*/ 15611 h 85897"/>
                <a:gd name="connsiteX6" fmla="*/ 14798 w 95414"/>
                <a:gd name="connsiteY6" fmla="*/ 83866 h 85897"/>
                <a:gd name="connsiteX7" fmla="*/ 8704 w 95414"/>
                <a:gd name="connsiteY7" fmla="*/ 85897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14" h="85897">
                  <a:moveTo>
                    <a:pt x="8704" y="85897"/>
                  </a:moveTo>
                  <a:cubicBezTo>
                    <a:pt x="6266" y="85897"/>
                    <a:pt x="3829" y="84679"/>
                    <a:pt x="2203" y="83054"/>
                  </a:cubicBezTo>
                  <a:cubicBezTo>
                    <a:pt x="-1046" y="79397"/>
                    <a:pt x="-640" y="73709"/>
                    <a:pt x="3017" y="70459"/>
                  </a:cubicBezTo>
                  <a:lnTo>
                    <a:pt x="80616" y="2204"/>
                  </a:lnTo>
                  <a:cubicBezTo>
                    <a:pt x="84273" y="-1046"/>
                    <a:pt x="89960" y="-640"/>
                    <a:pt x="93211" y="3016"/>
                  </a:cubicBezTo>
                  <a:cubicBezTo>
                    <a:pt x="96461" y="6673"/>
                    <a:pt x="96054" y="12361"/>
                    <a:pt x="92398" y="15611"/>
                  </a:cubicBezTo>
                  <a:lnTo>
                    <a:pt x="14798" y="83866"/>
                  </a:lnTo>
                  <a:cubicBezTo>
                    <a:pt x="12767" y="85085"/>
                    <a:pt x="10736" y="85897"/>
                    <a:pt x="8704" y="85897"/>
                  </a:cubicBezTo>
                  <a:close/>
                </a:path>
              </a:pathLst>
            </a:custGeom>
            <a:grpFill/>
            <a:ln w="4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D92B46-7C42-39CD-2DB0-507A4DEA9CE6}"/>
              </a:ext>
            </a:extLst>
          </p:cNvPr>
          <p:cNvGrpSpPr/>
          <p:nvPr/>
        </p:nvGrpSpPr>
        <p:grpSpPr>
          <a:xfrm>
            <a:off x="5538111" y="2647417"/>
            <a:ext cx="2019793" cy="403477"/>
            <a:chOff x="2394523" y="2527746"/>
            <a:chExt cx="2019793" cy="403477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A0119D7-6A9A-8810-3D75-097F3C13EC1C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TextBox 6">
              <a:extLst>
                <a:ext uri="{FF2B5EF4-FFF2-40B4-BE49-F238E27FC236}">
                  <a16:creationId xmlns:a16="http://schemas.microsoft.com/office/drawing/2014/main" id="{7D3EE11B-8604-4D52-D636-8E5CDFABA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研究目的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1DA17EB-0FFB-42F3-1B31-050B3F86FF93}"/>
              </a:ext>
            </a:extLst>
          </p:cNvPr>
          <p:cNvSpPr txBox="1"/>
          <p:nvPr/>
        </p:nvSpPr>
        <p:spPr>
          <a:xfrm>
            <a:off x="5478898" y="3172952"/>
            <a:ext cx="4893700" cy="897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 dirty="0"/>
              <a:t>此处添加详细文本描述，建议与标题相关并符合整体语言风格，语言描述尽量简洁生动。尽量将每页幻灯片的字数控制在200字以内，据统计每页幻灯片的最好控制在5分钟之内。</a:t>
            </a:r>
          </a:p>
        </p:txBody>
      </p:sp>
    </p:spTree>
    <p:extLst>
      <p:ext uri="{BB962C8B-B14F-4D97-AF65-F5344CB8AC3E}">
        <p14:creationId xmlns:p14="http://schemas.microsoft.com/office/powerpoint/2010/main" val="3064338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折角 42">
            <a:extLst>
              <a:ext uri="{FF2B5EF4-FFF2-40B4-BE49-F238E27FC236}">
                <a16:creationId xmlns:a16="http://schemas.microsoft.com/office/drawing/2014/main" id="{61663AA2-24F1-E50F-B0B4-E5666AC2636B}"/>
              </a:ext>
            </a:extLst>
          </p:cNvPr>
          <p:cNvSpPr/>
          <p:nvPr/>
        </p:nvSpPr>
        <p:spPr>
          <a:xfrm>
            <a:off x="1210610" y="1854100"/>
            <a:ext cx="9781240" cy="2032100"/>
          </a:xfrm>
          <a:prstGeom prst="foldedCorner">
            <a:avLst>
              <a:gd name="adj" fmla="val 20993"/>
            </a:avLst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D92B46-7C42-39CD-2DB0-507A4DEA9CE6}"/>
              </a:ext>
            </a:extLst>
          </p:cNvPr>
          <p:cNvGrpSpPr/>
          <p:nvPr/>
        </p:nvGrpSpPr>
        <p:grpSpPr>
          <a:xfrm>
            <a:off x="-253689" y="803268"/>
            <a:ext cx="2456981" cy="403477"/>
            <a:chOff x="2394523" y="2527746"/>
            <a:chExt cx="2078757" cy="403477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A0119D7-6A9A-8810-3D75-097F3C13EC1C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TextBox 6">
              <a:extLst>
                <a:ext uri="{FF2B5EF4-FFF2-40B4-BE49-F238E27FC236}">
                  <a16:creationId xmlns:a16="http://schemas.microsoft.com/office/drawing/2014/main" id="{7D3EE11B-8604-4D52-D636-8E5CDFABA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7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研究目的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4A29A55-861D-3E41-2580-3C6A71086138}"/>
              </a:ext>
            </a:extLst>
          </p:cNvPr>
          <p:cNvGrpSpPr/>
          <p:nvPr/>
        </p:nvGrpSpPr>
        <p:grpSpPr>
          <a:xfrm>
            <a:off x="2406803" y="4335720"/>
            <a:ext cx="1399647" cy="395670"/>
            <a:chOff x="2335237" y="4934250"/>
            <a:chExt cx="2190363" cy="619200"/>
          </a:xfrm>
          <a:solidFill>
            <a:schemeClr val="accent1">
              <a:lumMod val="50000"/>
            </a:schemeClr>
          </a:solidFill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88E0EB8-1FF8-50BE-5402-A780F939EC49}"/>
                </a:ext>
              </a:extLst>
            </p:cNvPr>
            <p:cNvGrpSpPr/>
            <p:nvPr/>
          </p:nvGrpSpPr>
          <p:grpSpPr>
            <a:xfrm>
              <a:off x="2335237" y="4934250"/>
              <a:ext cx="2190363" cy="619200"/>
              <a:chOff x="2452270" y="5839254"/>
              <a:chExt cx="2190363" cy="619200"/>
            </a:xfrm>
            <a:grpFill/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71F705EC-F019-F8C3-1B44-912116D57456}"/>
                  </a:ext>
                </a:extLst>
              </p:cNvPr>
              <p:cNvGrpSpPr/>
              <p:nvPr/>
            </p:nvGrpSpPr>
            <p:grpSpPr>
              <a:xfrm>
                <a:off x="2452270" y="5839254"/>
                <a:ext cx="2190363" cy="619200"/>
                <a:chOff x="2452270" y="5839254"/>
                <a:chExt cx="2190363" cy="619200"/>
              </a:xfrm>
              <a:grpFill/>
            </p:grpSpPr>
            <p:sp>
              <p:nvSpPr>
                <p:cNvPr id="17" name="箭头: 五边形 16">
                  <a:extLst>
                    <a:ext uri="{FF2B5EF4-FFF2-40B4-BE49-F238E27FC236}">
                      <a16:creationId xmlns:a16="http://schemas.microsoft.com/office/drawing/2014/main" id="{ABF3930D-34A5-EBC3-916D-ED14550034CC}"/>
                    </a:ext>
                  </a:extLst>
                </p:cNvPr>
                <p:cNvSpPr/>
                <p:nvPr/>
              </p:nvSpPr>
              <p:spPr>
                <a:xfrm flipH="1">
                  <a:off x="2452270" y="5839255"/>
                  <a:ext cx="1730019" cy="617607"/>
                </a:xfrm>
                <a:prstGeom prst="homePlate">
                  <a:avLst>
                    <a:gd name="adj" fmla="val 63667"/>
                  </a:avLst>
                </a:prstGeom>
                <a:solidFill>
                  <a:srgbClr val="0429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49124E08-CEA2-102A-F9C7-09F8D0C6C058}"/>
                    </a:ext>
                  </a:extLst>
                </p:cNvPr>
                <p:cNvSpPr/>
                <p:nvPr/>
              </p:nvSpPr>
              <p:spPr>
                <a:xfrm>
                  <a:off x="3555404" y="5839254"/>
                  <a:ext cx="1087229" cy="619200"/>
                </a:xfrm>
                <a:prstGeom prst="roundRect">
                  <a:avLst/>
                </a:prstGeom>
                <a:solidFill>
                  <a:srgbClr val="0429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A9DA251-C63F-27C1-0E7D-437AEA828944}"/>
                  </a:ext>
                </a:extLst>
              </p:cNvPr>
              <p:cNvSpPr/>
              <p:nvPr/>
            </p:nvSpPr>
            <p:spPr>
              <a:xfrm>
                <a:off x="2746255" y="6070436"/>
                <a:ext cx="109216" cy="109216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A308AED-1287-04A1-FF31-FA7830A6BE51}"/>
                </a:ext>
              </a:extLst>
            </p:cNvPr>
            <p:cNvSpPr txBox="1"/>
            <p:nvPr/>
          </p:nvSpPr>
          <p:spPr>
            <a:xfrm>
              <a:off x="2922368" y="4954064"/>
              <a:ext cx="1492855" cy="57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关键字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A634451-B33A-A182-0BEF-192B87A66AE3}"/>
              </a:ext>
            </a:extLst>
          </p:cNvPr>
          <p:cNvGrpSpPr/>
          <p:nvPr/>
        </p:nvGrpSpPr>
        <p:grpSpPr>
          <a:xfrm>
            <a:off x="1531617" y="1319454"/>
            <a:ext cx="9128765" cy="2172598"/>
            <a:chOff x="2373653" y="1283100"/>
            <a:chExt cx="9128765" cy="2172598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00EE3DD-E1C6-5E26-E1D1-32D9151EC6B4}"/>
                </a:ext>
              </a:extLst>
            </p:cNvPr>
            <p:cNvSpPr txBox="1"/>
            <p:nvPr/>
          </p:nvSpPr>
          <p:spPr>
            <a:xfrm>
              <a:off x="2373653" y="2102758"/>
              <a:ext cx="9128765" cy="621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200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字以内，据统计每页幻灯片的最好控制在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分钟之内。此处添加详细文本描述，建议与标题相关并符合整体语言风格，语言描述尽量简洁生动。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CC10D63-4737-2862-5B18-314A97A6B2B7}"/>
                </a:ext>
              </a:extLst>
            </p:cNvPr>
            <p:cNvSpPr txBox="1"/>
            <p:nvPr/>
          </p:nvSpPr>
          <p:spPr>
            <a:xfrm>
              <a:off x="4847274" y="1283100"/>
              <a:ext cx="393373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单击此处添加标题文本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D42CB6A-ECD8-7CEF-9F1D-EC4B87B943E2}"/>
                </a:ext>
              </a:extLst>
            </p:cNvPr>
            <p:cNvSpPr txBox="1"/>
            <p:nvPr/>
          </p:nvSpPr>
          <p:spPr>
            <a:xfrm>
              <a:off x="2373653" y="2833796"/>
              <a:ext cx="9128765" cy="621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51PPT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模板网，幻灯片演示模 板及素材免费下载！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51PPT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模板网 唯一访问网址：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www.51pptmob an.com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E591B8D8-4E9E-8957-C174-FAFB7A563D42}"/>
              </a:ext>
            </a:extLst>
          </p:cNvPr>
          <p:cNvSpPr txBox="1"/>
          <p:nvPr/>
        </p:nvSpPr>
        <p:spPr>
          <a:xfrm>
            <a:off x="1486479" y="4360744"/>
            <a:ext cx="4752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lt"/>
              </a:rPr>
              <a:t>关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lt"/>
              </a:rPr>
              <a:t>键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lt"/>
              </a:rPr>
              <a:t>词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lt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CB7E041-64D5-D5A5-6CDE-FA035DF5106E}"/>
              </a:ext>
            </a:extLst>
          </p:cNvPr>
          <p:cNvGrpSpPr/>
          <p:nvPr/>
        </p:nvGrpSpPr>
        <p:grpSpPr>
          <a:xfrm>
            <a:off x="4159403" y="4335720"/>
            <a:ext cx="1399647" cy="395670"/>
            <a:chOff x="2335237" y="4934250"/>
            <a:chExt cx="2190363" cy="619200"/>
          </a:xfrm>
          <a:solidFill>
            <a:schemeClr val="accent1">
              <a:lumMod val="50000"/>
            </a:schemeClr>
          </a:solidFill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CCDF0AB2-9F57-5034-FE2B-40538CA41860}"/>
                </a:ext>
              </a:extLst>
            </p:cNvPr>
            <p:cNvGrpSpPr/>
            <p:nvPr/>
          </p:nvGrpSpPr>
          <p:grpSpPr>
            <a:xfrm>
              <a:off x="2335237" y="4934250"/>
              <a:ext cx="2190363" cy="619200"/>
              <a:chOff x="2452270" y="5839254"/>
              <a:chExt cx="2190363" cy="619200"/>
            </a:xfrm>
            <a:grpFill/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C7AB43AD-D42F-5315-55C9-832A819C4193}"/>
                  </a:ext>
                </a:extLst>
              </p:cNvPr>
              <p:cNvGrpSpPr/>
              <p:nvPr/>
            </p:nvGrpSpPr>
            <p:grpSpPr>
              <a:xfrm>
                <a:off x="2452270" y="5839254"/>
                <a:ext cx="2190363" cy="619200"/>
                <a:chOff x="2452270" y="5839254"/>
                <a:chExt cx="2190363" cy="619200"/>
              </a:xfrm>
              <a:grpFill/>
            </p:grpSpPr>
            <p:sp>
              <p:nvSpPr>
                <p:cNvPr id="51" name="箭头: 五边形 50">
                  <a:extLst>
                    <a:ext uri="{FF2B5EF4-FFF2-40B4-BE49-F238E27FC236}">
                      <a16:creationId xmlns:a16="http://schemas.microsoft.com/office/drawing/2014/main" id="{91559EEB-7CD2-DC3A-300D-C8F3F0070FE7}"/>
                    </a:ext>
                  </a:extLst>
                </p:cNvPr>
                <p:cNvSpPr/>
                <p:nvPr/>
              </p:nvSpPr>
              <p:spPr>
                <a:xfrm flipH="1">
                  <a:off x="2452270" y="5839255"/>
                  <a:ext cx="1730019" cy="617607"/>
                </a:xfrm>
                <a:prstGeom prst="homePlate">
                  <a:avLst>
                    <a:gd name="adj" fmla="val 63667"/>
                  </a:avLst>
                </a:prstGeom>
                <a:solidFill>
                  <a:srgbClr val="D6E0E6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77"/>
                  <a:endParaRPr lang="zh-CN" altLang="en-US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9B6EA1FD-FFEF-C6C2-C258-EAEC3B603549}"/>
                    </a:ext>
                  </a:extLst>
                </p:cNvPr>
                <p:cNvSpPr/>
                <p:nvPr/>
              </p:nvSpPr>
              <p:spPr>
                <a:xfrm>
                  <a:off x="3555404" y="5839254"/>
                  <a:ext cx="1087229" cy="619200"/>
                </a:xfrm>
                <a:prstGeom prst="roundRect">
                  <a:avLst/>
                </a:prstGeom>
                <a:solidFill>
                  <a:srgbClr val="D6E0E6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77"/>
                  <a:endParaRPr lang="zh-CN" altLang="en-US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90C0840-2E0B-49EC-EF13-BF46C80F63E2}"/>
                  </a:ext>
                </a:extLst>
              </p:cNvPr>
              <p:cNvSpPr/>
              <p:nvPr/>
            </p:nvSpPr>
            <p:spPr>
              <a:xfrm>
                <a:off x="2746255" y="6070436"/>
                <a:ext cx="109216" cy="109216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46A7E78-6897-1E28-B7F7-3A41D42349CC}"/>
                </a:ext>
              </a:extLst>
            </p:cNvPr>
            <p:cNvSpPr txBox="1"/>
            <p:nvPr/>
          </p:nvSpPr>
          <p:spPr>
            <a:xfrm>
              <a:off x="2922368" y="4954064"/>
              <a:ext cx="1492855" cy="57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关键字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8E0A6E3-D874-EE46-6382-4C4A08B84E66}"/>
              </a:ext>
            </a:extLst>
          </p:cNvPr>
          <p:cNvGrpSpPr/>
          <p:nvPr/>
        </p:nvGrpSpPr>
        <p:grpSpPr>
          <a:xfrm>
            <a:off x="5912003" y="4335720"/>
            <a:ext cx="1399647" cy="395670"/>
            <a:chOff x="2335237" y="4934250"/>
            <a:chExt cx="2190363" cy="619200"/>
          </a:xfrm>
          <a:solidFill>
            <a:schemeClr val="accent1">
              <a:lumMod val="50000"/>
            </a:schemeClr>
          </a:solidFill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3020F259-3D2D-C66A-2517-AFE82715DA4C}"/>
                </a:ext>
              </a:extLst>
            </p:cNvPr>
            <p:cNvGrpSpPr/>
            <p:nvPr/>
          </p:nvGrpSpPr>
          <p:grpSpPr>
            <a:xfrm>
              <a:off x="2335237" y="4934250"/>
              <a:ext cx="2190363" cy="619200"/>
              <a:chOff x="2452270" y="5839254"/>
              <a:chExt cx="2190363" cy="619200"/>
            </a:xfrm>
            <a:grpFill/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F67D899C-46EC-4708-11FB-75D672E53CAB}"/>
                  </a:ext>
                </a:extLst>
              </p:cNvPr>
              <p:cNvGrpSpPr/>
              <p:nvPr/>
            </p:nvGrpSpPr>
            <p:grpSpPr>
              <a:xfrm>
                <a:off x="2452270" y="5839254"/>
                <a:ext cx="2190363" cy="619200"/>
                <a:chOff x="2452270" y="5839254"/>
                <a:chExt cx="2190363" cy="619200"/>
              </a:xfrm>
              <a:grpFill/>
            </p:grpSpPr>
            <p:sp>
              <p:nvSpPr>
                <p:cNvPr id="58" name="箭头: 五边形 57">
                  <a:extLst>
                    <a:ext uri="{FF2B5EF4-FFF2-40B4-BE49-F238E27FC236}">
                      <a16:creationId xmlns:a16="http://schemas.microsoft.com/office/drawing/2014/main" id="{46FBF16B-FF47-4EFC-680C-CC2778931F36}"/>
                    </a:ext>
                  </a:extLst>
                </p:cNvPr>
                <p:cNvSpPr/>
                <p:nvPr/>
              </p:nvSpPr>
              <p:spPr>
                <a:xfrm flipH="1">
                  <a:off x="2452270" y="5839255"/>
                  <a:ext cx="1730019" cy="617607"/>
                </a:xfrm>
                <a:prstGeom prst="homePlate">
                  <a:avLst>
                    <a:gd name="adj" fmla="val 63667"/>
                  </a:avLst>
                </a:prstGeom>
                <a:solidFill>
                  <a:srgbClr val="0429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矩形: 圆角 58">
                  <a:extLst>
                    <a:ext uri="{FF2B5EF4-FFF2-40B4-BE49-F238E27FC236}">
                      <a16:creationId xmlns:a16="http://schemas.microsoft.com/office/drawing/2014/main" id="{0F636685-D9B9-DA08-29A0-D55F24E7E67E}"/>
                    </a:ext>
                  </a:extLst>
                </p:cNvPr>
                <p:cNvSpPr/>
                <p:nvPr/>
              </p:nvSpPr>
              <p:spPr>
                <a:xfrm>
                  <a:off x="3555404" y="5839254"/>
                  <a:ext cx="1087229" cy="619200"/>
                </a:xfrm>
                <a:prstGeom prst="roundRect">
                  <a:avLst/>
                </a:prstGeom>
                <a:solidFill>
                  <a:srgbClr val="0429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2D962452-776F-6461-C542-3968D673FEE6}"/>
                  </a:ext>
                </a:extLst>
              </p:cNvPr>
              <p:cNvSpPr/>
              <p:nvPr/>
            </p:nvSpPr>
            <p:spPr>
              <a:xfrm>
                <a:off x="2746255" y="6070436"/>
                <a:ext cx="109216" cy="109216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E5B14F1-6E31-A184-6F92-191FAA526410}"/>
                </a:ext>
              </a:extLst>
            </p:cNvPr>
            <p:cNvSpPr txBox="1"/>
            <p:nvPr/>
          </p:nvSpPr>
          <p:spPr>
            <a:xfrm>
              <a:off x="2922368" y="4954064"/>
              <a:ext cx="1492855" cy="57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关键字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7D548BF-1F1F-3DDE-1F2E-55AFADE9BF51}"/>
              </a:ext>
            </a:extLst>
          </p:cNvPr>
          <p:cNvGrpSpPr/>
          <p:nvPr/>
        </p:nvGrpSpPr>
        <p:grpSpPr>
          <a:xfrm>
            <a:off x="7664603" y="4335720"/>
            <a:ext cx="1399647" cy="395670"/>
            <a:chOff x="2335237" y="4934250"/>
            <a:chExt cx="2190363" cy="619200"/>
          </a:xfrm>
          <a:solidFill>
            <a:schemeClr val="accent1">
              <a:lumMod val="50000"/>
            </a:schemeClr>
          </a:solidFill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A249DD52-7AD9-77A1-6EF1-027F38E2AFB9}"/>
                </a:ext>
              </a:extLst>
            </p:cNvPr>
            <p:cNvGrpSpPr/>
            <p:nvPr/>
          </p:nvGrpSpPr>
          <p:grpSpPr>
            <a:xfrm>
              <a:off x="2335237" y="4934250"/>
              <a:ext cx="2190363" cy="619200"/>
              <a:chOff x="2452270" y="5839254"/>
              <a:chExt cx="2190363" cy="619200"/>
            </a:xfrm>
            <a:grpFill/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A879BB62-A0F4-D4F8-3D5D-6B2D60BC76C4}"/>
                  </a:ext>
                </a:extLst>
              </p:cNvPr>
              <p:cNvGrpSpPr/>
              <p:nvPr/>
            </p:nvGrpSpPr>
            <p:grpSpPr>
              <a:xfrm>
                <a:off x="2452270" y="5839254"/>
                <a:ext cx="2190363" cy="619200"/>
                <a:chOff x="2452270" y="5839254"/>
                <a:chExt cx="2190363" cy="619200"/>
              </a:xfrm>
              <a:grpFill/>
            </p:grpSpPr>
            <p:sp>
              <p:nvSpPr>
                <p:cNvPr id="129" name="箭头: 五边形 128">
                  <a:extLst>
                    <a:ext uri="{FF2B5EF4-FFF2-40B4-BE49-F238E27FC236}">
                      <a16:creationId xmlns:a16="http://schemas.microsoft.com/office/drawing/2014/main" id="{0F69E694-0554-1C4E-00D7-B68408625FB6}"/>
                    </a:ext>
                  </a:extLst>
                </p:cNvPr>
                <p:cNvSpPr/>
                <p:nvPr/>
              </p:nvSpPr>
              <p:spPr>
                <a:xfrm flipH="1">
                  <a:off x="2452270" y="5839255"/>
                  <a:ext cx="1730019" cy="617607"/>
                </a:xfrm>
                <a:prstGeom prst="homePlate">
                  <a:avLst>
                    <a:gd name="adj" fmla="val 63667"/>
                  </a:avLst>
                </a:prstGeom>
                <a:solidFill>
                  <a:srgbClr val="D6E0E6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77"/>
                  <a:endParaRPr lang="zh-CN" altLang="en-US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矩形: 圆角 129">
                  <a:extLst>
                    <a:ext uri="{FF2B5EF4-FFF2-40B4-BE49-F238E27FC236}">
                      <a16:creationId xmlns:a16="http://schemas.microsoft.com/office/drawing/2014/main" id="{A2E3FEA3-84E4-ADAD-B60A-4EA1F7A39A7F}"/>
                    </a:ext>
                  </a:extLst>
                </p:cNvPr>
                <p:cNvSpPr/>
                <p:nvPr/>
              </p:nvSpPr>
              <p:spPr>
                <a:xfrm>
                  <a:off x="3555404" y="5839254"/>
                  <a:ext cx="1087229" cy="619200"/>
                </a:xfrm>
                <a:prstGeom prst="roundRect">
                  <a:avLst/>
                </a:prstGeom>
                <a:solidFill>
                  <a:srgbClr val="D6E0E6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77"/>
                  <a:endParaRPr lang="zh-CN" altLang="en-US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3B0416C8-A137-32F7-2E9E-6980F9AB8CD4}"/>
                  </a:ext>
                </a:extLst>
              </p:cNvPr>
              <p:cNvSpPr/>
              <p:nvPr/>
            </p:nvSpPr>
            <p:spPr>
              <a:xfrm>
                <a:off x="2746255" y="6070436"/>
                <a:ext cx="109216" cy="109216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C207E0A-B9C3-3A26-B298-81A43430A9AD}"/>
                </a:ext>
              </a:extLst>
            </p:cNvPr>
            <p:cNvSpPr txBox="1"/>
            <p:nvPr/>
          </p:nvSpPr>
          <p:spPr>
            <a:xfrm>
              <a:off x="2922368" y="4954064"/>
              <a:ext cx="1492855" cy="57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关键字</a:t>
              </a: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AAC7D92A-53E1-9659-974C-547D35AAF505}"/>
              </a:ext>
            </a:extLst>
          </p:cNvPr>
          <p:cNvGrpSpPr/>
          <p:nvPr/>
        </p:nvGrpSpPr>
        <p:grpSpPr>
          <a:xfrm>
            <a:off x="9417203" y="4335720"/>
            <a:ext cx="1399647" cy="395670"/>
            <a:chOff x="2335237" y="4934250"/>
            <a:chExt cx="2190363" cy="619200"/>
          </a:xfrm>
          <a:solidFill>
            <a:schemeClr val="accent1">
              <a:lumMod val="50000"/>
            </a:schemeClr>
          </a:solidFill>
        </p:grpSpPr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CC70C3E1-7791-46B7-2289-A484B7414DB3}"/>
                </a:ext>
              </a:extLst>
            </p:cNvPr>
            <p:cNvGrpSpPr/>
            <p:nvPr/>
          </p:nvGrpSpPr>
          <p:grpSpPr>
            <a:xfrm>
              <a:off x="2335237" y="4934250"/>
              <a:ext cx="2190363" cy="619200"/>
              <a:chOff x="2452270" y="5839254"/>
              <a:chExt cx="2190363" cy="619200"/>
            </a:xfrm>
            <a:grpFill/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F6DB2EB3-382B-637E-E6CA-DF6162D694E8}"/>
                  </a:ext>
                </a:extLst>
              </p:cNvPr>
              <p:cNvGrpSpPr/>
              <p:nvPr/>
            </p:nvGrpSpPr>
            <p:grpSpPr>
              <a:xfrm>
                <a:off x="2452270" y="5839254"/>
                <a:ext cx="2190363" cy="619200"/>
                <a:chOff x="2452270" y="5839254"/>
                <a:chExt cx="2190363" cy="619200"/>
              </a:xfrm>
              <a:grpFill/>
            </p:grpSpPr>
            <p:sp>
              <p:nvSpPr>
                <p:cNvPr id="136" name="箭头: 五边形 135">
                  <a:extLst>
                    <a:ext uri="{FF2B5EF4-FFF2-40B4-BE49-F238E27FC236}">
                      <a16:creationId xmlns:a16="http://schemas.microsoft.com/office/drawing/2014/main" id="{0EC7E389-B3A6-8F52-0C67-D2711423DD28}"/>
                    </a:ext>
                  </a:extLst>
                </p:cNvPr>
                <p:cNvSpPr/>
                <p:nvPr/>
              </p:nvSpPr>
              <p:spPr>
                <a:xfrm flipH="1">
                  <a:off x="2452270" y="5839255"/>
                  <a:ext cx="1730019" cy="617607"/>
                </a:xfrm>
                <a:prstGeom prst="homePlate">
                  <a:avLst>
                    <a:gd name="adj" fmla="val 63667"/>
                  </a:avLst>
                </a:prstGeom>
                <a:solidFill>
                  <a:srgbClr val="0429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矩形: 圆角 136">
                  <a:extLst>
                    <a:ext uri="{FF2B5EF4-FFF2-40B4-BE49-F238E27FC236}">
                      <a16:creationId xmlns:a16="http://schemas.microsoft.com/office/drawing/2014/main" id="{3D2ABCF6-DB61-DF73-3954-A30257DD9742}"/>
                    </a:ext>
                  </a:extLst>
                </p:cNvPr>
                <p:cNvSpPr/>
                <p:nvPr/>
              </p:nvSpPr>
              <p:spPr>
                <a:xfrm>
                  <a:off x="3555404" y="5839254"/>
                  <a:ext cx="1087229" cy="619200"/>
                </a:xfrm>
                <a:prstGeom prst="roundRect">
                  <a:avLst/>
                </a:prstGeom>
                <a:solidFill>
                  <a:srgbClr val="0429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42B94B8A-6D62-E582-E39E-F4437D7C8C1E}"/>
                  </a:ext>
                </a:extLst>
              </p:cNvPr>
              <p:cNvSpPr/>
              <p:nvPr/>
            </p:nvSpPr>
            <p:spPr>
              <a:xfrm>
                <a:off x="2746255" y="6070436"/>
                <a:ext cx="109216" cy="109216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62DB4E9A-F616-CEA1-72F7-D0A2941A9C65}"/>
                </a:ext>
              </a:extLst>
            </p:cNvPr>
            <p:cNvSpPr txBox="1"/>
            <p:nvPr/>
          </p:nvSpPr>
          <p:spPr>
            <a:xfrm>
              <a:off x="2922368" y="4954064"/>
              <a:ext cx="1492855" cy="57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关键字</a:t>
              </a:r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311DC185-DA4E-5B84-B0D3-106C796C649C}"/>
              </a:ext>
            </a:extLst>
          </p:cNvPr>
          <p:cNvGrpSpPr/>
          <p:nvPr/>
        </p:nvGrpSpPr>
        <p:grpSpPr>
          <a:xfrm>
            <a:off x="2406803" y="5059620"/>
            <a:ext cx="1399647" cy="395670"/>
            <a:chOff x="2335237" y="4934250"/>
            <a:chExt cx="2190363" cy="619200"/>
          </a:xfrm>
          <a:solidFill>
            <a:schemeClr val="accent1">
              <a:lumMod val="50000"/>
            </a:schemeClr>
          </a:solidFill>
        </p:grpSpPr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D42C1948-ADAC-4F01-346F-7CD58E84A30A}"/>
                </a:ext>
              </a:extLst>
            </p:cNvPr>
            <p:cNvGrpSpPr/>
            <p:nvPr/>
          </p:nvGrpSpPr>
          <p:grpSpPr>
            <a:xfrm>
              <a:off x="2335237" y="4934250"/>
              <a:ext cx="2190363" cy="619200"/>
              <a:chOff x="2452270" y="5839254"/>
              <a:chExt cx="2190363" cy="619200"/>
            </a:xfrm>
            <a:grpFill/>
          </p:grpSpPr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49447C9A-0164-0094-4553-17151E56A5E8}"/>
                  </a:ext>
                </a:extLst>
              </p:cNvPr>
              <p:cNvGrpSpPr/>
              <p:nvPr/>
            </p:nvGrpSpPr>
            <p:grpSpPr>
              <a:xfrm>
                <a:off x="2452270" y="5839254"/>
                <a:ext cx="2190363" cy="619200"/>
                <a:chOff x="2452270" y="5839254"/>
                <a:chExt cx="2190363" cy="619200"/>
              </a:xfrm>
              <a:grpFill/>
            </p:grpSpPr>
            <p:sp>
              <p:nvSpPr>
                <p:cNvPr id="143" name="箭头: 五边形 142">
                  <a:extLst>
                    <a:ext uri="{FF2B5EF4-FFF2-40B4-BE49-F238E27FC236}">
                      <a16:creationId xmlns:a16="http://schemas.microsoft.com/office/drawing/2014/main" id="{FC8A6EF6-8CB2-F7C2-C096-08B1A31A7C02}"/>
                    </a:ext>
                  </a:extLst>
                </p:cNvPr>
                <p:cNvSpPr/>
                <p:nvPr/>
              </p:nvSpPr>
              <p:spPr>
                <a:xfrm flipH="1">
                  <a:off x="2452270" y="5839255"/>
                  <a:ext cx="1730019" cy="617607"/>
                </a:xfrm>
                <a:prstGeom prst="homePlate">
                  <a:avLst>
                    <a:gd name="adj" fmla="val 63667"/>
                  </a:avLst>
                </a:prstGeom>
                <a:solidFill>
                  <a:srgbClr val="0429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矩形: 圆角 143">
                  <a:extLst>
                    <a:ext uri="{FF2B5EF4-FFF2-40B4-BE49-F238E27FC236}">
                      <a16:creationId xmlns:a16="http://schemas.microsoft.com/office/drawing/2014/main" id="{9226119C-0718-00D0-7EF4-A2C032FED09F}"/>
                    </a:ext>
                  </a:extLst>
                </p:cNvPr>
                <p:cNvSpPr/>
                <p:nvPr/>
              </p:nvSpPr>
              <p:spPr>
                <a:xfrm>
                  <a:off x="3555404" y="5839254"/>
                  <a:ext cx="1087229" cy="619200"/>
                </a:xfrm>
                <a:prstGeom prst="roundRect">
                  <a:avLst/>
                </a:prstGeom>
                <a:solidFill>
                  <a:srgbClr val="0429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5B620939-094D-8578-FF4D-E2E97E2BE337}"/>
                  </a:ext>
                </a:extLst>
              </p:cNvPr>
              <p:cNvSpPr/>
              <p:nvPr/>
            </p:nvSpPr>
            <p:spPr>
              <a:xfrm>
                <a:off x="2746255" y="6070436"/>
                <a:ext cx="109216" cy="109216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15944286-E590-6397-A0B6-A1608AAEAE9E}"/>
                </a:ext>
              </a:extLst>
            </p:cNvPr>
            <p:cNvSpPr txBox="1"/>
            <p:nvPr/>
          </p:nvSpPr>
          <p:spPr>
            <a:xfrm>
              <a:off x="2922368" y="4954064"/>
              <a:ext cx="1492855" cy="57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关键字</a:t>
              </a:r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1FEC02CB-BFA5-6955-ACD4-2C3C70D412C3}"/>
              </a:ext>
            </a:extLst>
          </p:cNvPr>
          <p:cNvGrpSpPr/>
          <p:nvPr/>
        </p:nvGrpSpPr>
        <p:grpSpPr>
          <a:xfrm>
            <a:off x="4159403" y="5059620"/>
            <a:ext cx="1399647" cy="395670"/>
            <a:chOff x="2335237" y="4934250"/>
            <a:chExt cx="2190363" cy="619200"/>
          </a:xfrm>
          <a:solidFill>
            <a:schemeClr val="accent1">
              <a:lumMod val="50000"/>
            </a:schemeClr>
          </a:solidFill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5D9D8252-FC86-B5C6-9731-18FD25A5EC76}"/>
                </a:ext>
              </a:extLst>
            </p:cNvPr>
            <p:cNvGrpSpPr/>
            <p:nvPr/>
          </p:nvGrpSpPr>
          <p:grpSpPr>
            <a:xfrm>
              <a:off x="2335237" y="4934250"/>
              <a:ext cx="2190363" cy="619200"/>
              <a:chOff x="2452270" y="5839254"/>
              <a:chExt cx="2190363" cy="619200"/>
            </a:xfrm>
            <a:grpFill/>
          </p:grpSpPr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9415A87D-076D-61DB-F7D8-EAA892061F9D}"/>
                  </a:ext>
                </a:extLst>
              </p:cNvPr>
              <p:cNvGrpSpPr/>
              <p:nvPr/>
            </p:nvGrpSpPr>
            <p:grpSpPr>
              <a:xfrm>
                <a:off x="2452270" y="5839254"/>
                <a:ext cx="2190363" cy="619200"/>
                <a:chOff x="2452270" y="5839254"/>
                <a:chExt cx="2190363" cy="619200"/>
              </a:xfrm>
              <a:grpFill/>
            </p:grpSpPr>
            <p:sp>
              <p:nvSpPr>
                <p:cNvPr id="150" name="箭头: 五边形 149">
                  <a:extLst>
                    <a:ext uri="{FF2B5EF4-FFF2-40B4-BE49-F238E27FC236}">
                      <a16:creationId xmlns:a16="http://schemas.microsoft.com/office/drawing/2014/main" id="{AAC8DC31-DAC0-BE1F-933C-945705DFEE65}"/>
                    </a:ext>
                  </a:extLst>
                </p:cNvPr>
                <p:cNvSpPr/>
                <p:nvPr/>
              </p:nvSpPr>
              <p:spPr>
                <a:xfrm flipH="1">
                  <a:off x="2452270" y="5839255"/>
                  <a:ext cx="1730019" cy="617607"/>
                </a:xfrm>
                <a:prstGeom prst="homePlate">
                  <a:avLst>
                    <a:gd name="adj" fmla="val 63667"/>
                  </a:avLst>
                </a:prstGeom>
                <a:solidFill>
                  <a:srgbClr val="D6E0E6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77"/>
                  <a:endParaRPr lang="zh-CN" altLang="en-US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矩形: 圆角 150">
                  <a:extLst>
                    <a:ext uri="{FF2B5EF4-FFF2-40B4-BE49-F238E27FC236}">
                      <a16:creationId xmlns:a16="http://schemas.microsoft.com/office/drawing/2014/main" id="{B6857CFD-D17B-C7BB-648A-9EDC1149F21C}"/>
                    </a:ext>
                  </a:extLst>
                </p:cNvPr>
                <p:cNvSpPr/>
                <p:nvPr/>
              </p:nvSpPr>
              <p:spPr>
                <a:xfrm>
                  <a:off x="3555404" y="5839254"/>
                  <a:ext cx="1087229" cy="619200"/>
                </a:xfrm>
                <a:prstGeom prst="roundRect">
                  <a:avLst/>
                </a:prstGeom>
                <a:solidFill>
                  <a:srgbClr val="D6E0E6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77"/>
                  <a:endParaRPr lang="zh-CN" altLang="en-US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80481A44-58F7-F293-EE01-9976D4191195}"/>
                  </a:ext>
                </a:extLst>
              </p:cNvPr>
              <p:cNvSpPr/>
              <p:nvPr/>
            </p:nvSpPr>
            <p:spPr>
              <a:xfrm>
                <a:off x="2746255" y="6070436"/>
                <a:ext cx="109216" cy="109216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BB1F4146-7667-0E3F-D5B5-A1BCD471CFCA}"/>
                </a:ext>
              </a:extLst>
            </p:cNvPr>
            <p:cNvSpPr txBox="1"/>
            <p:nvPr/>
          </p:nvSpPr>
          <p:spPr>
            <a:xfrm>
              <a:off x="2922368" y="4954064"/>
              <a:ext cx="1492855" cy="57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关键字</a:t>
              </a: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60138C08-AEA3-5F56-5A9F-2E55BFE08666}"/>
              </a:ext>
            </a:extLst>
          </p:cNvPr>
          <p:cNvGrpSpPr/>
          <p:nvPr/>
        </p:nvGrpSpPr>
        <p:grpSpPr>
          <a:xfrm>
            <a:off x="5912003" y="5059620"/>
            <a:ext cx="1399647" cy="395670"/>
            <a:chOff x="2335237" y="4934250"/>
            <a:chExt cx="2190363" cy="619200"/>
          </a:xfrm>
          <a:solidFill>
            <a:schemeClr val="accent1">
              <a:lumMod val="50000"/>
            </a:schemeClr>
          </a:solidFill>
        </p:grpSpPr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1AA2DFDE-BA35-A384-DE07-A20F08380506}"/>
                </a:ext>
              </a:extLst>
            </p:cNvPr>
            <p:cNvGrpSpPr/>
            <p:nvPr/>
          </p:nvGrpSpPr>
          <p:grpSpPr>
            <a:xfrm>
              <a:off x="2335237" y="4934250"/>
              <a:ext cx="2190363" cy="619200"/>
              <a:chOff x="2452270" y="5839254"/>
              <a:chExt cx="2190363" cy="619200"/>
            </a:xfrm>
            <a:grpFill/>
          </p:grpSpPr>
          <p:grpSp>
            <p:nvGrpSpPr>
              <p:cNvPr id="155" name="组合 154">
                <a:extLst>
                  <a:ext uri="{FF2B5EF4-FFF2-40B4-BE49-F238E27FC236}">
                    <a16:creationId xmlns:a16="http://schemas.microsoft.com/office/drawing/2014/main" id="{A6F304FC-9793-C05E-642A-D8023FA5B9A1}"/>
                  </a:ext>
                </a:extLst>
              </p:cNvPr>
              <p:cNvGrpSpPr/>
              <p:nvPr/>
            </p:nvGrpSpPr>
            <p:grpSpPr>
              <a:xfrm>
                <a:off x="2452270" y="5839254"/>
                <a:ext cx="2190363" cy="619200"/>
                <a:chOff x="2452270" y="5839254"/>
                <a:chExt cx="2190363" cy="619200"/>
              </a:xfrm>
              <a:grpFill/>
            </p:grpSpPr>
            <p:sp>
              <p:nvSpPr>
                <p:cNvPr id="157" name="箭头: 五边形 156">
                  <a:extLst>
                    <a:ext uri="{FF2B5EF4-FFF2-40B4-BE49-F238E27FC236}">
                      <a16:creationId xmlns:a16="http://schemas.microsoft.com/office/drawing/2014/main" id="{AB99BA2D-7DDA-3912-5F72-EA8B34635EB6}"/>
                    </a:ext>
                  </a:extLst>
                </p:cNvPr>
                <p:cNvSpPr/>
                <p:nvPr/>
              </p:nvSpPr>
              <p:spPr>
                <a:xfrm flipH="1">
                  <a:off x="2452270" y="5839255"/>
                  <a:ext cx="1730019" cy="617607"/>
                </a:xfrm>
                <a:prstGeom prst="homePlate">
                  <a:avLst>
                    <a:gd name="adj" fmla="val 63667"/>
                  </a:avLst>
                </a:prstGeom>
                <a:solidFill>
                  <a:srgbClr val="0429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矩形: 圆角 157">
                  <a:extLst>
                    <a:ext uri="{FF2B5EF4-FFF2-40B4-BE49-F238E27FC236}">
                      <a16:creationId xmlns:a16="http://schemas.microsoft.com/office/drawing/2014/main" id="{23A2B26D-1048-6E18-2776-BAE4C1D34CA8}"/>
                    </a:ext>
                  </a:extLst>
                </p:cNvPr>
                <p:cNvSpPr/>
                <p:nvPr/>
              </p:nvSpPr>
              <p:spPr>
                <a:xfrm>
                  <a:off x="3555404" y="5839254"/>
                  <a:ext cx="1087229" cy="619200"/>
                </a:xfrm>
                <a:prstGeom prst="roundRect">
                  <a:avLst/>
                </a:prstGeom>
                <a:solidFill>
                  <a:srgbClr val="0429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08B16A68-0309-DEE0-32F4-FCF08125A912}"/>
                  </a:ext>
                </a:extLst>
              </p:cNvPr>
              <p:cNvSpPr/>
              <p:nvPr/>
            </p:nvSpPr>
            <p:spPr>
              <a:xfrm>
                <a:off x="2746255" y="6070436"/>
                <a:ext cx="109216" cy="109216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B4B76E03-8892-338A-A9E3-492A8603309D}"/>
                </a:ext>
              </a:extLst>
            </p:cNvPr>
            <p:cNvSpPr txBox="1"/>
            <p:nvPr/>
          </p:nvSpPr>
          <p:spPr>
            <a:xfrm>
              <a:off x="2922368" y="4954064"/>
              <a:ext cx="1492855" cy="57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关键字</a:t>
              </a:r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C88092C7-50E7-C6F0-6FCC-FBDA4694B17E}"/>
              </a:ext>
            </a:extLst>
          </p:cNvPr>
          <p:cNvGrpSpPr/>
          <p:nvPr/>
        </p:nvGrpSpPr>
        <p:grpSpPr>
          <a:xfrm>
            <a:off x="7664603" y="5059620"/>
            <a:ext cx="1399647" cy="395670"/>
            <a:chOff x="2335237" y="4934250"/>
            <a:chExt cx="2190363" cy="619200"/>
          </a:xfrm>
          <a:solidFill>
            <a:schemeClr val="accent1">
              <a:lumMod val="50000"/>
            </a:schemeClr>
          </a:solidFill>
        </p:grpSpPr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BE1CE739-04D5-30B6-D32B-75596A767167}"/>
                </a:ext>
              </a:extLst>
            </p:cNvPr>
            <p:cNvGrpSpPr/>
            <p:nvPr/>
          </p:nvGrpSpPr>
          <p:grpSpPr>
            <a:xfrm>
              <a:off x="2335237" y="4934250"/>
              <a:ext cx="2190363" cy="619200"/>
              <a:chOff x="2452270" y="5839254"/>
              <a:chExt cx="2190363" cy="619200"/>
            </a:xfrm>
            <a:grpFill/>
          </p:grpSpPr>
          <p:grpSp>
            <p:nvGrpSpPr>
              <p:cNvPr id="162" name="组合 161">
                <a:extLst>
                  <a:ext uri="{FF2B5EF4-FFF2-40B4-BE49-F238E27FC236}">
                    <a16:creationId xmlns:a16="http://schemas.microsoft.com/office/drawing/2014/main" id="{88A672B2-3938-E8A2-7799-443A34CF7F7F}"/>
                  </a:ext>
                </a:extLst>
              </p:cNvPr>
              <p:cNvGrpSpPr/>
              <p:nvPr/>
            </p:nvGrpSpPr>
            <p:grpSpPr>
              <a:xfrm>
                <a:off x="2452270" y="5839254"/>
                <a:ext cx="2190363" cy="619200"/>
                <a:chOff x="2452270" y="5839254"/>
                <a:chExt cx="2190363" cy="619200"/>
              </a:xfrm>
              <a:grpFill/>
            </p:grpSpPr>
            <p:sp>
              <p:nvSpPr>
                <p:cNvPr id="164" name="箭头: 五边形 163">
                  <a:extLst>
                    <a:ext uri="{FF2B5EF4-FFF2-40B4-BE49-F238E27FC236}">
                      <a16:creationId xmlns:a16="http://schemas.microsoft.com/office/drawing/2014/main" id="{2F220F3C-6CA2-05FC-4BA8-D254036C98AD}"/>
                    </a:ext>
                  </a:extLst>
                </p:cNvPr>
                <p:cNvSpPr/>
                <p:nvPr/>
              </p:nvSpPr>
              <p:spPr>
                <a:xfrm flipH="1">
                  <a:off x="2452270" y="5839255"/>
                  <a:ext cx="1730019" cy="617607"/>
                </a:xfrm>
                <a:prstGeom prst="homePlate">
                  <a:avLst>
                    <a:gd name="adj" fmla="val 63667"/>
                  </a:avLst>
                </a:prstGeom>
                <a:solidFill>
                  <a:srgbClr val="D6E0E6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77"/>
                  <a:endParaRPr lang="zh-CN" altLang="en-US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矩形: 圆角 164">
                  <a:extLst>
                    <a:ext uri="{FF2B5EF4-FFF2-40B4-BE49-F238E27FC236}">
                      <a16:creationId xmlns:a16="http://schemas.microsoft.com/office/drawing/2014/main" id="{E81F7BF7-9F8B-618E-571C-6D33CF354400}"/>
                    </a:ext>
                  </a:extLst>
                </p:cNvPr>
                <p:cNvSpPr/>
                <p:nvPr/>
              </p:nvSpPr>
              <p:spPr>
                <a:xfrm>
                  <a:off x="3555404" y="5839254"/>
                  <a:ext cx="1087229" cy="619200"/>
                </a:xfrm>
                <a:prstGeom prst="roundRect">
                  <a:avLst/>
                </a:prstGeom>
                <a:solidFill>
                  <a:srgbClr val="D6E0E6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77"/>
                  <a:endParaRPr lang="zh-CN" altLang="en-US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381BBB26-2D15-0321-0556-37C84B087653}"/>
                  </a:ext>
                </a:extLst>
              </p:cNvPr>
              <p:cNvSpPr/>
              <p:nvPr/>
            </p:nvSpPr>
            <p:spPr>
              <a:xfrm>
                <a:off x="2746255" y="6070436"/>
                <a:ext cx="109216" cy="109216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7D6891EF-F0D9-501E-AA82-60F41454A0D2}"/>
                </a:ext>
              </a:extLst>
            </p:cNvPr>
            <p:cNvSpPr txBox="1"/>
            <p:nvPr/>
          </p:nvSpPr>
          <p:spPr>
            <a:xfrm>
              <a:off x="2922368" y="4954064"/>
              <a:ext cx="1492855" cy="57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关键字</a:t>
              </a:r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F0028703-C9C2-84EF-5AEC-3382569B4F66}"/>
              </a:ext>
            </a:extLst>
          </p:cNvPr>
          <p:cNvGrpSpPr/>
          <p:nvPr/>
        </p:nvGrpSpPr>
        <p:grpSpPr>
          <a:xfrm>
            <a:off x="9417203" y="5059620"/>
            <a:ext cx="1399647" cy="395670"/>
            <a:chOff x="2335237" y="4934250"/>
            <a:chExt cx="2190363" cy="619200"/>
          </a:xfrm>
          <a:solidFill>
            <a:schemeClr val="accent1">
              <a:lumMod val="50000"/>
            </a:schemeClr>
          </a:solidFill>
        </p:grpSpPr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6AB0D4E9-F3FE-D183-BCAF-9B5BF529FEDC}"/>
                </a:ext>
              </a:extLst>
            </p:cNvPr>
            <p:cNvGrpSpPr/>
            <p:nvPr/>
          </p:nvGrpSpPr>
          <p:grpSpPr>
            <a:xfrm>
              <a:off x="2335237" y="4934250"/>
              <a:ext cx="2190363" cy="619200"/>
              <a:chOff x="2452270" y="5839254"/>
              <a:chExt cx="2190363" cy="619200"/>
            </a:xfrm>
            <a:grpFill/>
          </p:grpSpPr>
          <p:grpSp>
            <p:nvGrpSpPr>
              <p:cNvPr id="169" name="组合 168">
                <a:extLst>
                  <a:ext uri="{FF2B5EF4-FFF2-40B4-BE49-F238E27FC236}">
                    <a16:creationId xmlns:a16="http://schemas.microsoft.com/office/drawing/2014/main" id="{61F594EC-0AFD-E2D7-FC6A-A15F54158779}"/>
                  </a:ext>
                </a:extLst>
              </p:cNvPr>
              <p:cNvGrpSpPr/>
              <p:nvPr/>
            </p:nvGrpSpPr>
            <p:grpSpPr>
              <a:xfrm>
                <a:off x="2452270" y="5839254"/>
                <a:ext cx="2190363" cy="619200"/>
                <a:chOff x="2452270" y="5839254"/>
                <a:chExt cx="2190363" cy="619200"/>
              </a:xfrm>
              <a:grpFill/>
            </p:grpSpPr>
            <p:sp>
              <p:nvSpPr>
                <p:cNvPr id="171" name="箭头: 五边形 170">
                  <a:extLst>
                    <a:ext uri="{FF2B5EF4-FFF2-40B4-BE49-F238E27FC236}">
                      <a16:creationId xmlns:a16="http://schemas.microsoft.com/office/drawing/2014/main" id="{0671B10E-7B82-8F58-9331-31905A8479CA}"/>
                    </a:ext>
                  </a:extLst>
                </p:cNvPr>
                <p:cNvSpPr/>
                <p:nvPr/>
              </p:nvSpPr>
              <p:spPr>
                <a:xfrm flipH="1">
                  <a:off x="2452270" y="5839255"/>
                  <a:ext cx="1730019" cy="617607"/>
                </a:xfrm>
                <a:prstGeom prst="homePlate">
                  <a:avLst>
                    <a:gd name="adj" fmla="val 63667"/>
                  </a:avLst>
                </a:prstGeom>
                <a:solidFill>
                  <a:srgbClr val="0429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矩形: 圆角 171">
                  <a:extLst>
                    <a:ext uri="{FF2B5EF4-FFF2-40B4-BE49-F238E27FC236}">
                      <a16:creationId xmlns:a16="http://schemas.microsoft.com/office/drawing/2014/main" id="{BCC6241C-3B6C-6B94-7C0C-F7B52E20502A}"/>
                    </a:ext>
                  </a:extLst>
                </p:cNvPr>
                <p:cNvSpPr/>
                <p:nvPr/>
              </p:nvSpPr>
              <p:spPr>
                <a:xfrm>
                  <a:off x="3555404" y="5839254"/>
                  <a:ext cx="1087229" cy="619200"/>
                </a:xfrm>
                <a:prstGeom prst="roundRect">
                  <a:avLst/>
                </a:prstGeom>
                <a:solidFill>
                  <a:srgbClr val="0429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CCE11C8E-7A42-2025-3B6A-800959A98090}"/>
                  </a:ext>
                </a:extLst>
              </p:cNvPr>
              <p:cNvSpPr/>
              <p:nvPr/>
            </p:nvSpPr>
            <p:spPr>
              <a:xfrm>
                <a:off x="2746255" y="6070436"/>
                <a:ext cx="109216" cy="109216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D308DAFA-8252-43C7-B02C-8C3F1A32638B}"/>
                </a:ext>
              </a:extLst>
            </p:cNvPr>
            <p:cNvSpPr txBox="1"/>
            <p:nvPr/>
          </p:nvSpPr>
          <p:spPr>
            <a:xfrm>
              <a:off x="2922368" y="4954064"/>
              <a:ext cx="1492855" cy="57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关键字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993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4D92B46-7C42-39CD-2DB0-507A4DEA9CE6}"/>
              </a:ext>
            </a:extLst>
          </p:cNvPr>
          <p:cNvGrpSpPr/>
          <p:nvPr/>
        </p:nvGrpSpPr>
        <p:grpSpPr>
          <a:xfrm>
            <a:off x="-253689" y="803268"/>
            <a:ext cx="2456981" cy="403477"/>
            <a:chOff x="2394523" y="2527746"/>
            <a:chExt cx="2078757" cy="403477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A0119D7-6A9A-8810-3D75-097F3C13EC1C}"/>
                </a:ext>
              </a:extLst>
            </p:cNvPr>
            <p:cNvSpPr/>
            <p:nvPr/>
          </p:nvSpPr>
          <p:spPr>
            <a:xfrm>
              <a:off x="2394523" y="2527746"/>
              <a:ext cx="2019793" cy="403477"/>
            </a:xfrm>
            <a:prstGeom prst="roundRect">
              <a:avLst>
                <a:gd name="adj" fmla="val 50000"/>
              </a:avLst>
            </a:prstGeom>
            <a:solidFill>
              <a:srgbClr val="042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TextBox 6">
              <a:extLst>
                <a:ext uri="{FF2B5EF4-FFF2-40B4-BE49-F238E27FC236}">
                  <a16:creationId xmlns:a16="http://schemas.microsoft.com/office/drawing/2014/main" id="{7D3EE11B-8604-4D52-D636-8E5CDFABA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7558" y="2547038"/>
              <a:ext cx="14957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研究目的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DF85AA5-7FD1-DAEC-3EB2-0F897AD8EE80}"/>
              </a:ext>
            </a:extLst>
          </p:cNvPr>
          <p:cNvSpPr/>
          <p:nvPr/>
        </p:nvSpPr>
        <p:spPr>
          <a:xfrm rot="2700000">
            <a:off x="1478815" y="1865012"/>
            <a:ext cx="2032000" cy="2032000"/>
          </a:xfrm>
          <a:prstGeom prst="rect">
            <a:avLst/>
          </a:prstGeom>
          <a:solidFill>
            <a:srgbClr val="D6E0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F1E3355-A95E-A448-4602-0FC31D1DAF8B}"/>
              </a:ext>
            </a:extLst>
          </p:cNvPr>
          <p:cNvSpPr/>
          <p:nvPr/>
        </p:nvSpPr>
        <p:spPr>
          <a:xfrm rot="2700000">
            <a:off x="3887580" y="1865012"/>
            <a:ext cx="2032000" cy="2032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3E5842-20DB-6EFB-A6AD-2FF60740B256}"/>
              </a:ext>
            </a:extLst>
          </p:cNvPr>
          <p:cNvSpPr/>
          <p:nvPr/>
        </p:nvSpPr>
        <p:spPr>
          <a:xfrm rot="2700000">
            <a:off x="6296347" y="1865012"/>
            <a:ext cx="2032000" cy="2032000"/>
          </a:xfrm>
          <a:prstGeom prst="rect">
            <a:avLst/>
          </a:prstGeom>
          <a:solidFill>
            <a:srgbClr val="D6E0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C19706-5039-5827-4FD9-834DB666BB1A}"/>
              </a:ext>
            </a:extLst>
          </p:cNvPr>
          <p:cNvSpPr/>
          <p:nvPr/>
        </p:nvSpPr>
        <p:spPr>
          <a:xfrm rot="2700000">
            <a:off x="8705113" y="1865012"/>
            <a:ext cx="2032000" cy="2032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TextBox 28">
            <a:extLst>
              <a:ext uri="{FF2B5EF4-FFF2-40B4-BE49-F238E27FC236}">
                <a16:creationId xmlns:a16="http://schemas.microsoft.com/office/drawing/2014/main" id="{FD2A2264-D731-A8F3-CD4B-99F3C2872B06}"/>
              </a:ext>
            </a:extLst>
          </p:cNvPr>
          <p:cNvSpPr txBox="1"/>
          <p:nvPr/>
        </p:nvSpPr>
        <p:spPr>
          <a:xfrm>
            <a:off x="1789409" y="2744788"/>
            <a:ext cx="14108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4377">
              <a:defRPr/>
            </a:pPr>
            <a:r>
              <a:rPr lang="zh-CN" altLang="en-US" sz="1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关键词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BB1E87AF-4D69-E74E-0EEC-C43ED7EBCB1B}"/>
              </a:ext>
            </a:extLst>
          </p:cNvPr>
          <p:cNvSpPr txBox="1"/>
          <p:nvPr/>
        </p:nvSpPr>
        <p:spPr>
          <a:xfrm>
            <a:off x="4198175" y="2744788"/>
            <a:ext cx="14108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4377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关键词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840C98BA-3717-9B2D-1775-D0C2C97DA761}"/>
              </a:ext>
            </a:extLst>
          </p:cNvPr>
          <p:cNvSpPr txBox="1"/>
          <p:nvPr/>
        </p:nvSpPr>
        <p:spPr>
          <a:xfrm>
            <a:off x="6606941" y="2744788"/>
            <a:ext cx="14108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4377">
              <a:defRPr/>
            </a:pPr>
            <a:r>
              <a:rPr lang="zh-CN" altLang="en-US" sz="1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关键词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D1085026-556B-34E2-7DF4-63FDA02FFEB3}"/>
              </a:ext>
            </a:extLst>
          </p:cNvPr>
          <p:cNvSpPr txBox="1"/>
          <p:nvPr/>
        </p:nvSpPr>
        <p:spPr>
          <a:xfrm>
            <a:off x="9015707" y="2744788"/>
            <a:ext cx="14108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4377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关键词</a:t>
            </a:r>
          </a:p>
        </p:txBody>
      </p:sp>
      <p:sp>
        <p:nvSpPr>
          <p:cNvPr id="11" name="矩形 17">
            <a:extLst>
              <a:ext uri="{FF2B5EF4-FFF2-40B4-BE49-F238E27FC236}">
                <a16:creationId xmlns:a16="http://schemas.microsoft.com/office/drawing/2014/main" id="{374D2C3B-2BC5-CC3D-C1F4-291ED45A1CFC}"/>
              </a:ext>
            </a:extLst>
          </p:cNvPr>
          <p:cNvSpPr/>
          <p:nvPr/>
        </p:nvSpPr>
        <p:spPr>
          <a:xfrm rot="2700000">
            <a:off x="3443021" y="1691218"/>
            <a:ext cx="518304" cy="518303"/>
          </a:xfrm>
          <a:custGeom>
            <a:avLst/>
            <a:gdLst>
              <a:gd name="connsiteX0" fmla="*/ 0 w 2032000"/>
              <a:gd name="connsiteY0" fmla="*/ 0 h 2032000"/>
              <a:gd name="connsiteX1" fmla="*/ 2032000 w 2032000"/>
              <a:gd name="connsiteY1" fmla="*/ 0 h 2032000"/>
              <a:gd name="connsiteX2" fmla="*/ 2032000 w 2032000"/>
              <a:gd name="connsiteY2" fmla="*/ 2032000 h 2032000"/>
              <a:gd name="connsiteX3" fmla="*/ 0 w 2032000"/>
              <a:gd name="connsiteY3" fmla="*/ 2032000 h 2032000"/>
              <a:gd name="connsiteX4" fmla="*/ 0 w 2032000"/>
              <a:gd name="connsiteY4" fmla="*/ 0 h 2032000"/>
              <a:gd name="connsiteX0" fmla="*/ 0 w 2032000"/>
              <a:gd name="connsiteY0" fmla="*/ 0 h 2032000"/>
              <a:gd name="connsiteX1" fmla="*/ 2032000 w 2032000"/>
              <a:gd name="connsiteY1" fmla="*/ 0 h 2032000"/>
              <a:gd name="connsiteX2" fmla="*/ 2032000 w 2032000"/>
              <a:gd name="connsiteY2" fmla="*/ 2032000 h 2032000"/>
              <a:gd name="connsiteX3" fmla="*/ 0 w 2032000"/>
              <a:gd name="connsiteY3" fmla="*/ 2032000 h 2032000"/>
              <a:gd name="connsiteX4" fmla="*/ 91440 w 2032000"/>
              <a:gd name="connsiteY4" fmla="*/ 91440 h 2032000"/>
              <a:gd name="connsiteX0" fmla="*/ 2032000 w 2032000"/>
              <a:gd name="connsiteY0" fmla="*/ 0 h 2032000"/>
              <a:gd name="connsiteX1" fmla="*/ 2032000 w 2032000"/>
              <a:gd name="connsiteY1" fmla="*/ 2032000 h 2032000"/>
              <a:gd name="connsiteX2" fmla="*/ 0 w 2032000"/>
              <a:gd name="connsiteY2" fmla="*/ 2032000 h 2032000"/>
              <a:gd name="connsiteX3" fmla="*/ 91440 w 2032000"/>
              <a:gd name="connsiteY3" fmla="*/ 91440 h 2032000"/>
              <a:gd name="connsiteX0" fmla="*/ 2032000 w 2032000"/>
              <a:gd name="connsiteY0" fmla="*/ 0 h 2032000"/>
              <a:gd name="connsiteX1" fmla="*/ 2032000 w 2032000"/>
              <a:gd name="connsiteY1" fmla="*/ 2032000 h 2032000"/>
              <a:gd name="connsiteX2" fmla="*/ 0 w 2032000"/>
              <a:gd name="connsiteY2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2000" h="2032000">
                <a:moveTo>
                  <a:pt x="2032000" y="0"/>
                </a:moveTo>
                <a:lnTo>
                  <a:pt x="2032000" y="2032000"/>
                </a:lnTo>
                <a:lnTo>
                  <a:pt x="0" y="2032000"/>
                </a:lnTo>
              </a:path>
            </a:pathLst>
          </a:custGeom>
          <a:noFill/>
          <a:ln w="12700" cap="flat" cmpd="sng" algn="ctr">
            <a:solidFill>
              <a:srgbClr val="F9F9F9">
                <a:lumMod val="50000"/>
              </a:srgbClr>
            </a:solidFill>
            <a:prstDash val="sysDash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矩形 17">
            <a:extLst>
              <a:ext uri="{FF2B5EF4-FFF2-40B4-BE49-F238E27FC236}">
                <a16:creationId xmlns:a16="http://schemas.microsoft.com/office/drawing/2014/main" id="{71FD9EEA-F0BD-B02A-937D-85CE1CE3CF02}"/>
              </a:ext>
            </a:extLst>
          </p:cNvPr>
          <p:cNvSpPr/>
          <p:nvPr/>
        </p:nvSpPr>
        <p:spPr>
          <a:xfrm rot="2700000">
            <a:off x="5859408" y="1691216"/>
            <a:ext cx="518304" cy="518303"/>
          </a:xfrm>
          <a:custGeom>
            <a:avLst/>
            <a:gdLst>
              <a:gd name="connsiteX0" fmla="*/ 0 w 2032000"/>
              <a:gd name="connsiteY0" fmla="*/ 0 h 2032000"/>
              <a:gd name="connsiteX1" fmla="*/ 2032000 w 2032000"/>
              <a:gd name="connsiteY1" fmla="*/ 0 h 2032000"/>
              <a:gd name="connsiteX2" fmla="*/ 2032000 w 2032000"/>
              <a:gd name="connsiteY2" fmla="*/ 2032000 h 2032000"/>
              <a:gd name="connsiteX3" fmla="*/ 0 w 2032000"/>
              <a:gd name="connsiteY3" fmla="*/ 2032000 h 2032000"/>
              <a:gd name="connsiteX4" fmla="*/ 0 w 2032000"/>
              <a:gd name="connsiteY4" fmla="*/ 0 h 2032000"/>
              <a:gd name="connsiteX0" fmla="*/ 0 w 2032000"/>
              <a:gd name="connsiteY0" fmla="*/ 0 h 2032000"/>
              <a:gd name="connsiteX1" fmla="*/ 2032000 w 2032000"/>
              <a:gd name="connsiteY1" fmla="*/ 0 h 2032000"/>
              <a:gd name="connsiteX2" fmla="*/ 2032000 w 2032000"/>
              <a:gd name="connsiteY2" fmla="*/ 2032000 h 2032000"/>
              <a:gd name="connsiteX3" fmla="*/ 0 w 2032000"/>
              <a:gd name="connsiteY3" fmla="*/ 2032000 h 2032000"/>
              <a:gd name="connsiteX4" fmla="*/ 91440 w 2032000"/>
              <a:gd name="connsiteY4" fmla="*/ 91440 h 2032000"/>
              <a:gd name="connsiteX0" fmla="*/ 2032000 w 2032000"/>
              <a:gd name="connsiteY0" fmla="*/ 0 h 2032000"/>
              <a:gd name="connsiteX1" fmla="*/ 2032000 w 2032000"/>
              <a:gd name="connsiteY1" fmla="*/ 2032000 h 2032000"/>
              <a:gd name="connsiteX2" fmla="*/ 0 w 2032000"/>
              <a:gd name="connsiteY2" fmla="*/ 2032000 h 2032000"/>
              <a:gd name="connsiteX3" fmla="*/ 91440 w 2032000"/>
              <a:gd name="connsiteY3" fmla="*/ 91440 h 2032000"/>
              <a:gd name="connsiteX0" fmla="*/ 2032000 w 2032000"/>
              <a:gd name="connsiteY0" fmla="*/ 0 h 2032000"/>
              <a:gd name="connsiteX1" fmla="*/ 2032000 w 2032000"/>
              <a:gd name="connsiteY1" fmla="*/ 2032000 h 2032000"/>
              <a:gd name="connsiteX2" fmla="*/ 0 w 2032000"/>
              <a:gd name="connsiteY2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2000" h="2032000">
                <a:moveTo>
                  <a:pt x="2032000" y="0"/>
                </a:moveTo>
                <a:lnTo>
                  <a:pt x="2032000" y="2032000"/>
                </a:lnTo>
                <a:lnTo>
                  <a:pt x="0" y="2032000"/>
                </a:lnTo>
              </a:path>
            </a:pathLst>
          </a:custGeom>
          <a:noFill/>
          <a:ln w="12700" cap="flat" cmpd="sng" algn="ctr">
            <a:solidFill>
              <a:srgbClr val="F9F9F9">
                <a:lumMod val="50000"/>
              </a:srgbClr>
            </a:solidFill>
            <a:prstDash val="sysDash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矩形 17">
            <a:extLst>
              <a:ext uri="{FF2B5EF4-FFF2-40B4-BE49-F238E27FC236}">
                <a16:creationId xmlns:a16="http://schemas.microsoft.com/office/drawing/2014/main" id="{AEA0F773-2D1C-BC66-692D-8C8DC0143B43}"/>
              </a:ext>
            </a:extLst>
          </p:cNvPr>
          <p:cNvSpPr/>
          <p:nvPr/>
        </p:nvSpPr>
        <p:spPr>
          <a:xfrm rot="2700000">
            <a:off x="8246671" y="1691215"/>
            <a:ext cx="518304" cy="518303"/>
          </a:xfrm>
          <a:custGeom>
            <a:avLst/>
            <a:gdLst>
              <a:gd name="connsiteX0" fmla="*/ 0 w 2032000"/>
              <a:gd name="connsiteY0" fmla="*/ 0 h 2032000"/>
              <a:gd name="connsiteX1" fmla="*/ 2032000 w 2032000"/>
              <a:gd name="connsiteY1" fmla="*/ 0 h 2032000"/>
              <a:gd name="connsiteX2" fmla="*/ 2032000 w 2032000"/>
              <a:gd name="connsiteY2" fmla="*/ 2032000 h 2032000"/>
              <a:gd name="connsiteX3" fmla="*/ 0 w 2032000"/>
              <a:gd name="connsiteY3" fmla="*/ 2032000 h 2032000"/>
              <a:gd name="connsiteX4" fmla="*/ 0 w 2032000"/>
              <a:gd name="connsiteY4" fmla="*/ 0 h 2032000"/>
              <a:gd name="connsiteX0" fmla="*/ 0 w 2032000"/>
              <a:gd name="connsiteY0" fmla="*/ 0 h 2032000"/>
              <a:gd name="connsiteX1" fmla="*/ 2032000 w 2032000"/>
              <a:gd name="connsiteY1" fmla="*/ 0 h 2032000"/>
              <a:gd name="connsiteX2" fmla="*/ 2032000 w 2032000"/>
              <a:gd name="connsiteY2" fmla="*/ 2032000 h 2032000"/>
              <a:gd name="connsiteX3" fmla="*/ 0 w 2032000"/>
              <a:gd name="connsiteY3" fmla="*/ 2032000 h 2032000"/>
              <a:gd name="connsiteX4" fmla="*/ 91440 w 2032000"/>
              <a:gd name="connsiteY4" fmla="*/ 91440 h 2032000"/>
              <a:gd name="connsiteX0" fmla="*/ 2032000 w 2032000"/>
              <a:gd name="connsiteY0" fmla="*/ 0 h 2032000"/>
              <a:gd name="connsiteX1" fmla="*/ 2032000 w 2032000"/>
              <a:gd name="connsiteY1" fmla="*/ 2032000 h 2032000"/>
              <a:gd name="connsiteX2" fmla="*/ 0 w 2032000"/>
              <a:gd name="connsiteY2" fmla="*/ 2032000 h 2032000"/>
              <a:gd name="connsiteX3" fmla="*/ 91440 w 2032000"/>
              <a:gd name="connsiteY3" fmla="*/ 91440 h 2032000"/>
              <a:gd name="connsiteX0" fmla="*/ 2032000 w 2032000"/>
              <a:gd name="connsiteY0" fmla="*/ 0 h 2032000"/>
              <a:gd name="connsiteX1" fmla="*/ 2032000 w 2032000"/>
              <a:gd name="connsiteY1" fmla="*/ 2032000 h 2032000"/>
              <a:gd name="connsiteX2" fmla="*/ 0 w 2032000"/>
              <a:gd name="connsiteY2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2000" h="2032000">
                <a:moveTo>
                  <a:pt x="2032000" y="0"/>
                </a:moveTo>
                <a:lnTo>
                  <a:pt x="2032000" y="2032000"/>
                </a:lnTo>
                <a:lnTo>
                  <a:pt x="0" y="2032000"/>
                </a:lnTo>
              </a:path>
            </a:pathLst>
          </a:custGeom>
          <a:noFill/>
          <a:ln w="12700" cap="flat" cmpd="sng" algn="ctr">
            <a:solidFill>
              <a:srgbClr val="F9F9F9">
                <a:lumMod val="50000"/>
              </a:srgbClr>
            </a:solidFill>
            <a:prstDash val="sysDash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矩形 17">
            <a:extLst>
              <a:ext uri="{FF2B5EF4-FFF2-40B4-BE49-F238E27FC236}">
                <a16:creationId xmlns:a16="http://schemas.microsoft.com/office/drawing/2014/main" id="{EA9CDF5C-F974-508A-32DE-83B805CC7F2A}"/>
              </a:ext>
            </a:extLst>
          </p:cNvPr>
          <p:cNvSpPr/>
          <p:nvPr/>
        </p:nvSpPr>
        <p:spPr>
          <a:xfrm rot="18900000" flipV="1">
            <a:off x="3443020" y="3585528"/>
            <a:ext cx="518304" cy="518303"/>
          </a:xfrm>
          <a:custGeom>
            <a:avLst/>
            <a:gdLst>
              <a:gd name="connsiteX0" fmla="*/ 0 w 2032000"/>
              <a:gd name="connsiteY0" fmla="*/ 0 h 2032000"/>
              <a:gd name="connsiteX1" fmla="*/ 2032000 w 2032000"/>
              <a:gd name="connsiteY1" fmla="*/ 0 h 2032000"/>
              <a:gd name="connsiteX2" fmla="*/ 2032000 w 2032000"/>
              <a:gd name="connsiteY2" fmla="*/ 2032000 h 2032000"/>
              <a:gd name="connsiteX3" fmla="*/ 0 w 2032000"/>
              <a:gd name="connsiteY3" fmla="*/ 2032000 h 2032000"/>
              <a:gd name="connsiteX4" fmla="*/ 0 w 2032000"/>
              <a:gd name="connsiteY4" fmla="*/ 0 h 2032000"/>
              <a:gd name="connsiteX0" fmla="*/ 0 w 2032000"/>
              <a:gd name="connsiteY0" fmla="*/ 0 h 2032000"/>
              <a:gd name="connsiteX1" fmla="*/ 2032000 w 2032000"/>
              <a:gd name="connsiteY1" fmla="*/ 0 h 2032000"/>
              <a:gd name="connsiteX2" fmla="*/ 2032000 w 2032000"/>
              <a:gd name="connsiteY2" fmla="*/ 2032000 h 2032000"/>
              <a:gd name="connsiteX3" fmla="*/ 0 w 2032000"/>
              <a:gd name="connsiteY3" fmla="*/ 2032000 h 2032000"/>
              <a:gd name="connsiteX4" fmla="*/ 91440 w 2032000"/>
              <a:gd name="connsiteY4" fmla="*/ 91440 h 2032000"/>
              <a:gd name="connsiteX0" fmla="*/ 2032000 w 2032000"/>
              <a:gd name="connsiteY0" fmla="*/ 0 h 2032000"/>
              <a:gd name="connsiteX1" fmla="*/ 2032000 w 2032000"/>
              <a:gd name="connsiteY1" fmla="*/ 2032000 h 2032000"/>
              <a:gd name="connsiteX2" fmla="*/ 0 w 2032000"/>
              <a:gd name="connsiteY2" fmla="*/ 2032000 h 2032000"/>
              <a:gd name="connsiteX3" fmla="*/ 91440 w 2032000"/>
              <a:gd name="connsiteY3" fmla="*/ 91440 h 2032000"/>
              <a:gd name="connsiteX0" fmla="*/ 2032000 w 2032000"/>
              <a:gd name="connsiteY0" fmla="*/ 0 h 2032000"/>
              <a:gd name="connsiteX1" fmla="*/ 2032000 w 2032000"/>
              <a:gd name="connsiteY1" fmla="*/ 2032000 h 2032000"/>
              <a:gd name="connsiteX2" fmla="*/ 0 w 2032000"/>
              <a:gd name="connsiteY2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2000" h="2032000">
                <a:moveTo>
                  <a:pt x="2032000" y="0"/>
                </a:moveTo>
                <a:lnTo>
                  <a:pt x="2032000" y="2032000"/>
                </a:lnTo>
                <a:lnTo>
                  <a:pt x="0" y="2032000"/>
                </a:lnTo>
              </a:path>
            </a:pathLst>
          </a:custGeom>
          <a:noFill/>
          <a:ln w="12700" cap="flat" cmpd="sng" algn="ctr">
            <a:solidFill>
              <a:srgbClr val="F9F9F9">
                <a:lumMod val="50000"/>
              </a:srgbClr>
            </a:solidFill>
            <a:prstDash val="sysDash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矩形 17">
            <a:extLst>
              <a:ext uri="{FF2B5EF4-FFF2-40B4-BE49-F238E27FC236}">
                <a16:creationId xmlns:a16="http://schemas.microsoft.com/office/drawing/2014/main" id="{F5A92DA0-EC1C-17B1-8554-1161BEB02B66}"/>
              </a:ext>
            </a:extLst>
          </p:cNvPr>
          <p:cNvSpPr/>
          <p:nvPr/>
        </p:nvSpPr>
        <p:spPr>
          <a:xfrm rot="18900000" flipV="1">
            <a:off x="5859407" y="3585527"/>
            <a:ext cx="518304" cy="518303"/>
          </a:xfrm>
          <a:custGeom>
            <a:avLst/>
            <a:gdLst>
              <a:gd name="connsiteX0" fmla="*/ 0 w 2032000"/>
              <a:gd name="connsiteY0" fmla="*/ 0 h 2032000"/>
              <a:gd name="connsiteX1" fmla="*/ 2032000 w 2032000"/>
              <a:gd name="connsiteY1" fmla="*/ 0 h 2032000"/>
              <a:gd name="connsiteX2" fmla="*/ 2032000 w 2032000"/>
              <a:gd name="connsiteY2" fmla="*/ 2032000 h 2032000"/>
              <a:gd name="connsiteX3" fmla="*/ 0 w 2032000"/>
              <a:gd name="connsiteY3" fmla="*/ 2032000 h 2032000"/>
              <a:gd name="connsiteX4" fmla="*/ 0 w 2032000"/>
              <a:gd name="connsiteY4" fmla="*/ 0 h 2032000"/>
              <a:gd name="connsiteX0" fmla="*/ 0 w 2032000"/>
              <a:gd name="connsiteY0" fmla="*/ 0 h 2032000"/>
              <a:gd name="connsiteX1" fmla="*/ 2032000 w 2032000"/>
              <a:gd name="connsiteY1" fmla="*/ 0 h 2032000"/>
              <a:gd name="connsiteX2" fmla="*/ 2032000 w 2032000"/>
              <a:gd name="connsiteY2" fmla="*/ 2032000 h 2032000"/>
              <a:gd name="connsiteX3" fmla="*/ 0 w 2032000"/>
              <a:gd name="connsiteY3" fmla="*/ 2032000 h 2032000"/>
              <a:gd name="connsiteX4" fmla="*/ 91440 w 2032000"/>
              <a:gd name="connsiteY4" fmla="*/ 91440 h 2032000"/>
              <a:gd name="connsiteX0" fmla="*/ 2032000 w 2032000"/>
              <a:gd name="connsiteY0" fmla="*/ 0 h 2032000"/>
              <a:gd name="connsiteX1" fmla="*/ 2032000 w 2032000"/>
              <a:gd name="connsiteY1" fmla="*/ 2032000 h 2032000"/>
              <a:gd name="connsiteX2" fmla="*/ 0 w 2032000"/>
              <a:gd name="connsiteY2" fmla="*/ 2032000 h 2032000"/>
              <a:gd name="connsiteX3" fmla="*/ 91440 w 2032000"/>
              <a:gd name="connsiteY3" fmla="*/ 91440 h 2032000"/>
              <a:gd name="connsiteX0" fmla="*/ 2032000 w 2032000"/>
              <a:gd name="connsiteY0" fmla="*/ 0 h 2032000"/>
              <a:gd name="connsiteX1" fmla="*/ 2032000 w 2032000"/>
              <a:gd name="connsiteY1" fmla="*/ 2032000 h 2032000"/>
              <a:gd name="connsiteX2" fmla="*/ 0 w 2032000"/>
              <a:gd name="connsiteY2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2000" h="2032000">
                <a:moveTo>
                  <a:pt x="2032000" y="0"/>
                </a:moveTo>
                <a:lnTo>
                  <a:pt x="2032000" y="2032000"/>
                </a:lnTo>
                <a:lnTo>
                  <a:pt x="0" y="2032000"/>
                </a:lnTo>
              </a:path>
            </a:pathLst>
          </a:custGeom>
          <a:noFill/>
          <a:ln w="12700" cap="flat" cmpd="sng" algn="ctr">
            <a:solidFill>
              <a:srgbClr val="F9F9F9">
                <a:lumMod val="50000"/>
              </a:srgbClr>
            </a:solidFill>
            <a:prstDash val="sysDash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矩形 17">
            <a:extLst>
              <a:ext uri="{FF2B5EF4-FFF2-40B4-BE49-F238E27FC236}">
                <a16:creationId xmlns:a16="http://schemas.microsoft.com/office/drawing/2014/main" id="{EFAD0C5B-3C48-E45E-4CE9-2D6134C6B848}"/>
              </a:ext>
            </a:extLst>
          </p:cNvPr>
          <p:cNvSpPr/>
          <p:nvPr/>
        </p:nvSpPr>
        <p:spPr>
          <a:xfrm rot="18900000" flipV="1">
            <a:off x="8246671" y="3585527"/>
            <a:ext cx="518304" cy="518303"/>
          </a:xfrm>
          <a:custGeom>
            <a:avLst/>
            <a:gdLst>
              <a:gd name="connsiteX0" fmla="*/ 0 w 2032000"/>
              <a:gd name="connsiteY0" fmla="*/ 0 h 2032000"/>
              <a:gd name="connsiteX1" fmla="*/ 2032000 w 2032000"/>
              <a:gd name="connsiteY1" fmla="*/ 0 h 2032000"/>
              <a:gd name="connsiteX2" fmla="*/ 2032000 w 2032000"/>
              <a:gd name="connsiteY2" fmla="*/ 2032000 h 2032000"/>
              <a:gd name="connsiteX3" fmla="*/ 0 w 2032000"/>
              <a:gd name="connsiteY3" fmla="*/ 2032000 h 2032000"/>
              <a:gd name="connsiteX4" fmla="*/ 0 w 2032000"/>
              <a:gd name="connsiteY4" fmla="*/ 0 h 2032000"/>
              <a:gd name="connsiteX0" fmla="*/ 0 w 2032000"/>
              <a:gd name="connsiteY0" fmla="*/ 0 h 2032000"/>
              <a:gd name="connsiteX1" fmla="*/ 2032000 w 2032000"/>
              <a:gd name="connsiteY1" fmla="*/ 0 h 2032000"/>
              <a:gd name="connsiteX2" fmla="*/ 2032000 w 2032000"/>
              <a:gd name="connsiteY2" fmla="*/ 2032000 h 2032000"/>
              <a:gd name="connsiteX3" fmla="*/ 0 w 2032000"/>
              <a:gd name="connsiteY3" fmla="*/ 2032000 h 2032000"/>
              <a:gd name="connsiteX4" fmla="*/ 91440 w 2032000"/>
              <a:gd name="connsiteY4" fmla="*/ 91440 h 2032000"/>
              <a:gd name="connsiteX0" fmla="*/ 2032000 w 2032000"/>
              <a:gd name="connsiteY0" fmla="*/ 0 h 2032000"/>
              <a:gd name="connsiteX1" fmla="*/ 2032000 w 2032000"/>
              <a:gd name="connsiteY1" fmla="*/ 2032000 h 2032000"/>
              <a:gd name="connsiteX2" fmla="*/ 0 w 2032000"/>
              <a:gd name="connsiteY2" fmla="*/ 2032000 h 2032000"/>
              <a:gd name="connsiteX3" fmla="*/ 91440 w 2032000"/>
              <a:gd name="connsiteY3" fmla="*/ 91440 h 2032000"/>
              <a:gd name="connsiteX0" fmla="*/ 2032000 w 2032000"/>
              <a:gd name="connsiteY0" fmla="*/ 0 h 2032000"/>
              <a:gd name="connsiteX1" fmla="*/ 2032000 w 2032000"/>
              <a:gd name="connsiteY1" fmla="*/ 2032000 h 2032000"/>
              <a:gd name="connsiteX2" fmla="*/ 0 w 2032000"/>
              <a:gd name="connsiteY2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2000" h="2032000">
                <a:moveTo>
                  <a:pt x="2032000" y="0"/>
                </a:moveTo>
                <a:lnTo>
                  <a:pt x="2032000" y="2032000"/>
                </a:lnTo>
                <a:lnTo>
                  <a:pt x="0" y="2032000"/>
                </a:lnTo>
              </a:path>
            </a:pathLst>
          </a:custGeom>
          <a:noFill/>
          <a:ln w="12700" cap="flat" cmpd="sng" algn="ctr">
            <a:solidFill>
              <a:srgbClr val="F9F9F9">
                <a:lumMod val="50000"/>
              </a:srgbClr>
            </a:solidFill>
            <a:prstDash val="sysDash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CBA4C3B-B700-3209-1243-FAC6ECD2A11F}"/>
              </a:ext>
            </a:extLst>
          </p:cNvPr>
          <p:cNvGrpSpPr/>
          <p:nvPr/>
        </p:nvGrpSpPr>
        <p:grpSpPr>
          <a:xfrm>
            <a:off x="1653954" y="4427940"/>
            <a:ext cx="1681722" cy="1256518"/>
            <a:chOff x="6350199" y="1372005"/>
            <a:chExt cx="1681722" cy="125651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9E7F8E6-F162-5BB9-248A-E654FEEC281B}"/>
                </a:ext>
              </a:extLst>
            </p:cNvPr>
            <p:cNvSpPr txBox="1"/>
            <p:nvPr/>
          </p:nvSpPr>
          <p:spPr>
            <a:xfrm>
              <a:off x="6350199" y="1633186"/>
              <a:ext cx="1681722" cy="9953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71705C9-21E1-560F-200B-D12C1EBECA13}"/>
                </a:ext>
              </a:extLst>
            </p:cNvPr>
            <p:cNvSpPr txBox="1"/>
            <p:nvPr/>
          </p:nvSpPr>
          <p:spPr>
            <a:xfrm>
              <a:off x="6445417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40B3BCF-25BD-235A-83B5-932A91CEC17E}"/>
              </a:ext>
            </a:extLst>
          </p:cNvPr>
          <p:cNvGrpSpPr/>
          <p:nvPr/>
        </p:nvGrpSpPr>
        <p:grpSpPr>
          <a:xfrm>
            <a:off x="4070341" y="4427940"/>
            <a:ext cx="1681722" cy="1256518"/>
            <a:chOff x="6350199" y="1372005"/>
            <a:chExt cx="1681722" cy="1256518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345C2EA-E9B6-9551-F781-C4116E0E32A3}"/>
                </a:ext>
              </a:extLst>
            </p:cNvPr>
            <p:cNvSpPr txBox="1"/>
            <p:nvPr/>
          </p:nvSpPr>
          <p:spPr>
            <a:xfrm>
              <a:off x="6350199" y="1633186"/>
              <a:ext cx="1681722" cy="9953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A571981-8B75-8BEA-E302-ABB4E720D0CD}"/>
                </a:ext>
              </a:extLst>
            </p:cNvPr>
            <p:cNvSpPr txBox="1"/>
            <p:nvPr/>
          </p:nvSpPr>
          <p:spPr>
            <a:xfrm>
              <a:off x="6445417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02F6A3E-0C62-26F5-8372-E75C51F19215}"/>
              </a:ext>
            </a:extLst>
          </p:cNvPr>
          <p:cNvGrpSpPr/>
          <p:nvPr/>
        </p:nvGrpSpPr>
        <p:grpSpPr>
          <a:xfrm>
            <a:off x="6486728" y="4427940"/>
            <a:ext cx="1681722" cy="1256518"/>
            <a:chOff x="6350199" y="1372005"/>
            <a:chExt cx="1681722" cy="1256518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85D0115-9A97-0B28-59C7-7D27CACCAD14}"/>
                </a:ext>
              </a:extLst>
            </p:cNvPr>
            <p:cNvSpPr txBox="1"/>
            <p:nvPr/>
          </p:nvSpPr>
          <p:spPr>
            <a:xfrm>
              <a:off x="6350199" y="1633186"/>
              <a:ext cx="1681722" cy="9953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C89B8A1-CB31-13E4-B6D5-B37B7D009EE6}"/>
                </a:ext>
              </a:extLst>
            </p:cNvPr>
            <p:cNvSpPr txBox="1"/>
            <p:nvPr/>
          </p:nvSpPr>
          <p:spPr>
            <a:xfrm>
              <a:off x="6445417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6A196C6-B72D-DE28-10DD-F6DD0868834D}"/>
              </a:ext>
            </a:extLst>
          </p:cNvPr>
          <p:cNvGrpSpPr/>
          <p:nvPr/>
        </p:nvGrpSpPr>
        <p:grpSpPr>
          <a:xfrm>
            <a:off x="8903115" y="4427940"/>
            <a:ext cx="1681722" cy="1256518"/>
            <a:chOff x="6350199" y="1372005"/>
            <a:chExt cx="1681722" cy="1256518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796437D-5BC4-B605-0A60-A42E9A6003FE}"/>
                </a:ext>
              </a:extLst>
            </p:cNvPr>
            <p:cNvSpPr txBox="1"/>
            <p:nvPr/>
          </p:nvSpPr>
          <p:spPr>
            <a:xfrm>
              <a:off x="6350199" y="1633186"/>
              <a:ext cx="1681722" cy="9953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... ...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057F195-6BC7-8B43-A1F6-7AB8ADCBCCB4}"/>
                </a:ext>
              </a:extLst>
            </p:cNvPr>
            <p:cNvSpPr txBox="1"/>
            <p:nvPr/>
          </p:nvSpPr>
          <p:spPr>
            <a:xfrm>
              <a:off x="6445417" y="1372005"/>
              <a:ext cx="14912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656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834"/>
</p:tagLst>
</file>

<file path=ppt/theme/theme1.xml><?xml version="1.0" encoding="utf-8"?>
<a:theme xmlns:a="http://schemas.openxmlformats.org/drawingml/2006/main" name="51PPT模板网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122D"/>
      </a:accent1>
      <a:accent2>
        <a:srgbClr val="04296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s305o4u">
      <a:majorFont>
        <a:latin typeface="HarmonyOS Sans SC Light"/>
        <a:ea typeface="阿里巴巴普惠体 2.0 55 Regular"/>
        <a:cs typeface=""/>
      </a:majorFont>
      <a:minorFont>
        <a:latin typeface="HarmonyOS Sans SC Light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2839</Words>
  <Application>Microsoft Office PowerPoint</Application>
  <PresentationFormat>宽屏</PresentationFormat>
  <Paragraphs>332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Aa厚底黑</vt:lpstr>
      <vt:lpstr>HarmonyOS Sans SC Light</vt:lpstr>
      <vt:lpstr>阿里巴巴普惠体 2.0 55 Regular</vt:lpstr>
      <vt:lpstr>阿里巴巴普惠体 2.0 65 Medium</vt:lpstr>
      <vt:lpstr>等线</vt:lpstr>
      <vt:lpstr>微软雅黑</vt:lpstr>
      <vt:lpstr>Arial</vt:lpstr>
      <vt:lpstr>51PPT模板网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卷纸记事本风格论文答辩通用ppt模板</dc:title>
  <dc:creator>51PPT模板网</dc:creator>
  <cp:keywords>www.51pptmoban.com（原创模板）</cp:keywords>
  <dc:description>51PPT模板网，幻灯片演示模板及素材免费下载！_x000d_
51PPT模板网 唯一访问网址：www.51pptmoban.com</dc:description>
  <cp:lastModifiedBy>Power user</cp:lastModifiedBy>
  <cp:revision>142</cp:revision>
  <dcterms:modified xsi:type="dcterms:W3CDTF">2023-05-08T13:21:11Z</dcterms:modified>
</cp:coreProperties>
</file>