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0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2DB1-31FD-4F28-9506-8DFD8435BFC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C9FF-2DA0-4B6D-9B1E-417D06416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1116281"/>
            <a:ext cx="10462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Logistic Regression</a:t>
            </a:r>
          </a:p>
          <a:p>
            <a:pPr algn="just"/>
            <a:r>
              <a:rPr lang="en-US" sz="2800" b="1" dirty="0" smtClean="0"/>
              <a:t>Used </a:t>
            </a:r>
            <a:r>
              <a:rPr lang="en-US" sz="2800" b="1" smtClean="0"/>
              <a:t>for classification.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574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38225"/>
            <a:ext cx="70104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748" y="529685"/>
            <a:ext cx="1046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Sigmoid Function</a:t>
            </a:r>
          </a:p>
          <a:p>
            <a:r>
              <a:rPr lang="en-US" dirty="0"/>
              <a:t>The </a:t>
            </a:r>
            <a:r>
              <a:rPr lang="en-US" b="1" dirty="0"/>
              <a:t>sigmoid function </a:t>
            </a:r>
            <a:r>
              <a:rPr lang="en-US" dirty="0"/>
              <a:t>also known as the </a:t>
            </a:r>
            <a:r>
              <a:rPr lang="en-US" b="1" dirty="0"/>
              <a:t>logistic function </a:t>
            </a:r>
            <a:r>
              <a:rPr lang="en-US" dirty="0"/>
              <a:t>is going to be the key to using </a:t>
            </a:r>
            <a:r>
              <a:rPr lang="en-US" b="1" dirty="0"/>
              <a:t>logistic regression </a:t>
            </a:r>
            <a:r>
              <a:rPr lang="en-US" dirty="0"/>
              <a:t>to perform </a:t>
            </a:r>
            <a:r>
              <a:rPr lang="en-US" b="1" dirty="0"/>
              <a:t>classification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sigmoid function </a:t>
            </a:r>
            <a:r>
              <a:rPr lang="en-US" dirty="0"/>
              <a:t>takes in any value and outputs it to be between </a:t>
            </a:r>
            <a:r>
              <a:rPr lang="en-US" b="1" dirty="0" smtClean="0"/>
              <a:t>0 </a:t>
            </a:r>
            <a:r>
              <a:rPr lang="en-US" dirty="0" smtClean="0"/>
              <a:t>and 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pPr algn="ctr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070" y="2980372"/>
            <a:ext cx="2428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19162"/>
            <a:ext cx="79248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1116281"/>
            <a:ext cx="10462161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This means we can take our </a:t>
            </a:r>
            <a:r>
              <a:rPr lang="en-US" b="1" dirty="0"/>
              <a:t>linear regression </a:t>
            </a:r>
            <a:r>
              <a:rPr lang="en-US" dirty="0"/>
              <a:t>solution and place it into the </a:t>
            </a:r>
            <a:r>
              <a:rPr lang="en-US" b="1" dirty="0"/>
              <a:t>sigmoid function </a:t>
            </a:r>
            <a:r>
              <a:rPr lang="en-US" dirty="0"/>
              <a:t>and it looks something like this: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28" y="2448333"/>
            <a:ext cx="8315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1116281"/>
            <a:ext cx="10462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If you take that </a:t>
            </a:r>
            <a:r>
              <a:rPr lang="en-US" b="1" dirty="0"/>
              <a:t>linear model </a:t>
            </a:r>
            <a:r>
              <a:rPr lang="en-US" dirty="0"/>
              <a:t>and place it into a </a:t>
            </a:r>
            <a:r>
              <a:rPr lang="en-US" b="1" dirty="0"/>
              <a:t>sigmoid function </a:t>
            </a:r>
            <a:r>
              <a:rPr lang="en-US" dirty="0"/>
              <a:t>then we are finally able to </a:t>
            </a:r>
            <a:r>
              <a:rPr lang="en-US" i="1" dirty="0"/>
              <a:t>transform </a:t>
            </a:r>
            <a:r>
              <a:rPr lang="en-US" b="1" dirty="0"/>
              <a:t>linear regression </a:t>
            </a:r>
            <a:r>
              <a:rPr lang="en-US" dirty="0"/>
              <a:t>to </a:t>
            </a:r>
            <a:r>
              <a:rPr lang="en-US" b="1" dirty="0"/>
              <a:t>logistic model </a:t>
            </a:r>
            <a:r>
              <a:rPr lang="en-US" dirty="0"/>
              <a:t>meaning it doesn’t matter whatever the value of </a:t>
            </a:r>
            <a:r>
              <a:rPr lang="en-US" b="1" dirty="0"/>
              <a:t>linear model output </a:t>
            </a:r>
            <a:r>
              <a:rPr lang="en-US" dirty="0"/>
              <a:t>actually is it’s always going to be between </a:t>
            </a:r>
            <a:r>
              <a:rPr lang="en-US" b="1" dirty="0" smtClean="0"/>
              <a:t>0 </a:t>
            </a:r>
            <a:r>
              <a:rPr lang="en-US" dirty="0" smtClean="0"/>
              <a:t>and </a:t>
            </a:r>
            <a:r>
              <a:rPr lang="en-US" b="1" dirty="0" smtClean="0"/>
              <a:t>1 </a:t>
            </a:r>
            <a:r>
              <a:rPr lang="en-US" dirty="0" smtClean="0"/>
              <a:t>when </a:t>
            </a:r>
            <a:r>
              <a:rPr lang="en-US" dirty="0"/>
              <a:t>you place it into the </a:t>
            </a:r>
            <a:r>
              <a:rPr lang="en-US" b="1" dirty="0"/>
              <a:t>sigmoid function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08" y="2039611"/>
            <a:ext cx="79248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210512"/>
            <a:ext cx="1046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 smtClean="0"/>
              <a:t>We </a:t>
            </a:r>
            <a:r>
              <a:rPr lang="en-US" dirty="0"/>
              <a:t>can set a </a:t>
            </a:r>
            <a:r>
              <a:rPr lang="en-US" b="1" dirty="0"/>
              <a:t>cutoff point </a:t>
            </a:r>
            <a:r>
              <a:rPr lang="en-US" dirty="0"/>
              <a:t>at </a:t>
            </a:r>
            <a:r>
              <a:rPr lang="en-US" b="1" dirty="0"/>
              <a:t>0.5</a:t>
            </a:r>
            <a:r>
              <a:rPr lang="en-US" dirty="0"/>
              <a:t>and we can say anything below </a:t>
            </a:r>
            <a:r>
              <a:rPr lang="en-US" b="1" dirty="0"/>
              <a:t>0.5</a:t>
            </a:r>
            <a:r>
              <a:rPr lang="en-US" dirty="0"/>
              <a:t>results in </a:t>
            </a:r>
            <a:r>
              <a:rPr lang="en-US" b="1" dirty="0"/>
              <a:t>class 0 </a:t>
            </a:r>
            <a:r>
              <a:rPr lang="en-US" dirty="0"/>
              <a:t>and anything above </a:t>
            </a:r>
            <a:r>
              <a:rPr lang="en-US" b="1" dirty="0"/>
              <a:t>0.5 </a:t>
            </a:r>
            <a:r>
              <a:rPr lang="en-US" dirty="0"/>
              <a:t>belongs to </a:t>
            </a:r>
            <a:r>
              <a:rPr lang="en-US" b="1" dirty="0"/>
              <a:t>class 1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47" y="1781175"/>
            <a:ext cx="76676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153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TIET</cp:lastModifiedBy>
  <cp:revision>122</cp:revision>
  <dcterms:created xsi:type="dcterms:W3CDTF">2017-08-31T03:31:10Z</dcterms:created>
  <dcterms:modified xsi:type="dcterms:W3CDTF">2019-09-17T03:35:03Z</dcterms:modified>
</cp:coreProperties>
</file>