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8" r:id="rId2"/>
    <p:sldId id="423" r:id="rId3"/>
    <p:sldId id="421" r:id="rId4"/>
    <p:sldId id="304" r:id="rId5"/>
    <p:sldId id="305" r:id="rId6"/>
    <p:sldId id="418" r:id="rId7"/>
    <p:sldId id="419" r:id="rId8"/>
    <p:sldId id="420" r:id="rId9"/>
    <p:sldId id="422" r:id="rId10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324F9-3660-47F7-AC75-794724D76B08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80E2B-8EAE-4343-8D98-BE06B1D8A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5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8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0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8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7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0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8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0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8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4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E2DB1-31FD-4F28-9506-8DFD8435BFC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0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262" y="225626"/>
            <a:ext cx="113528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06" y="1839875"/>
            <a:ext cx="84105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" y="571501"/>
            <a:ext cx="10058400" cy="42443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9234" y="5468983"/>
            <a:ext cx="1001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 gives the computer that which makes it more similar to humans: </a:t>
            </a:r>
            <a:r>
              <a:rPr lang="en-US" b="1" i="1" dirty="0"/>
              <a:t>The ability to learn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0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262" y="225626"/>
            <a:ext cx="113528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field of machine learning is concerned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computer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that automatically improve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experience. 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computer program is said to learn from experience E with </a:t>
            </a:r>
            <a:r>
              <a:rPr lang="en-US" sz="2400" dirty="0" smtClean="0"/>
              <a:t>respect to </a:t>
            </a:r>
            <a:r>
              <a:rPr lang="en-US" sz="2400" dirty="0"/>
              <a:t>some class of tasks </a:t>
            </a:r>
            <a:r>
              <a:rPr lang="en-US" sz="2400" b="1" i="1" dirty="0"/>
              <a:t>T </a:t>
            </a:r>
            <a:r>
              <a:rPr lang="en-US" sz="2400" dirty="0"/>
              <a:t>and performance measure P, if its performance at tasks </a:t>
            </a:r>
            <a:r>
              <a:rPr lang="en-US" sz="2400" dirty="0" smtClean="0"/>
              <a:t>in T</a:t>
            </a:r>
            <a:r>
              <a:rPr lang="en-US" sz="2400" dirty="0"/>
              <a:t>, as measured by P, improves with experience 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262" y="1116281"/>
            <a:ext cx="1159031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 smtClean="0"/>
              <a:t>In </a:t>
            </a:r>
            <a:r>
              <a:rPr lang="en-US" sz="2400" dirty="0"/>
              <a:t>general, to have a well-defined learning problem, we must identity </a:t>
            </a:r>
            <a:r>
              <a:rPr lang="en-US" sz="2400" dirty="0" smtClean="0"/>
              <a:t>these </a:t>
            </a:r>
            <a:r>
              <a:rPr lang="en-US" sz="2400" dirty="0"/>
              <a:t>three features</a:t>
            </a:r>
            <a:r>
              <a:rPr lang="en-US" sz="2400" dirty="0" smtClean="0"/>
              <a:t>: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 class </a:t>
            </a:r>
            <a:r>
              <a:rPr lang="en-US" sz="2400" dirty="0"/>
              <a:t>of </a:t>
            </a:r>
            <a:r>
              <a:rPr lang="en-US" sz="2400" dirty="0" smtClean="0"/>
              <a:t>tasks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measure </a:t>
            </a:r>
            <a:r>
              <a:rPr lang="en-US" sz="2400" dirty="0"/>
              <a:t>of performance to be </a:t>
            </a:r>
            <a:r>
              <a:rPr lang="en-US" sz="2400" dirty="0" smtClean="0"/>
              <a:t>improved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source </a:t>
            </a:r>
            <a:r>
              <a:rPr lang="en-US" sz="2400" dirty="0"/>
              <a:t>of experience.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262" y="1116281"/>
            <a:ext cx="115903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/>
              <a:t>A </a:t>
            </a:r>
            <a:r>
              <a:rPr lang="en-US" sz="2400" b="1" dirty="0"/>
              <a:t>checkers learning problem: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Task T: </a:t>
            </a:r>
            <a:r>
              <a:rPr lang="en-US" sz="2400" dirty="0"/>
              <a:t>playing checkers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/>
              <a:t>Performance </a:t>
            </a:r>
            <a:r>
              <a:rPr lang="en-US" sz="2400" b="1" dirty="0"/>
              <a:t>measure P</a:t>
            </a:r>
            <a:r>
              <a:rPr lang="en-US" sz="2400" dirty="0"/>
              <a:t>: percent of games won against opponents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Training experience E</a:t>
            </a:r>
            <a:r>
              <a:rPr lang="en-US" sz="2400" dirty="0"/>
              <a:t>: playing practice games against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8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262" y="1116281"/>
            <a:ext cx="115903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A handwriting recognition learning problem: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Task T: </a:t>
            </a:r>
            <a:r>
              <a:rPr lang="en-US" sz="2400" dirty="0" smtClean="0"/>
              <a:t>??</a:t>
            </a: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400" b="1" dirty="0" smtClean="0"/>
              <a:t>Performance </a:t>
            </a:r>
            <a:r>
              <a:rPr lang="en-US" sz="2400" b="1" dirty="0"/>
              <a:t>measure P</a:t>
            </a:r>
            <a:r>
              <a:rPr lang="en-US" sz="2400" dirty="0"/>
              <a:t>: </a:t>
            </a:r>
            <a:r>
              <a:rPr lang="en-US" sz="2400" dirty="0" smtClean="0"/>
              <a:t>??</a:t>
            </a: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400" b="1" dirty="0"/>
              <a:t>Training experience E</a:t>
            </a:r>
            <a:r>
              <a:rPr lang="en-US" sz="2400" dirty="0"/>
              <a:t>: </a:t>
            </a:r>
            <a:r>
              <a:rPr lang="en-US" sz="2400" dirty="0" smtClean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223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262" y="1116281"/>
            <a:ext cx="115903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 smtClean="0"/>
              <a:t>Types </a:t>
            </a:r>
            <a:r>
              <a:rPr lang="en-US" sz="2400" b="1" dirty="0" smtClean="0"/>
              <a:t>of </a:t>
            </a:r>
            <a:r>
              <a:rPr lang="en-US" sz="2400" b="1" dirty="0"/>
              <a:t>machine learning </a:t>
            </a:r>
            <a:r>
              <a:rPr lang="en-US" sz="2400" b="1" dirty="0" smtClean="0"/>
              <a:t>problems</a:t>
            </a:r>
          </a:p>
          <a:p>
            <a:pPr algn="just">
              <a:lnSpc>
                <a:spcPct val="200000"/>
              </a:lnSpc>
            </a:pPr>
            <a:r>
              <a:rPr lang="en-US" sz="2400" b="1" dirty="0" smtClean="0"/>
              <a:t>On the basis of Data(Experience):</a:t>
            </a: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n-US" sz="2400" b="1" dirty="0" smtClean="0"/>
              <a:t>Supervised Learning</a:t>
            </a: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n-US" sz="2400" b="1" dirty="0" smtClean="0"/>
              <a:t>Unsupervised Learning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497" y="4163268"/>
            <a:ext cx="3380952" cy="2628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48" y="4163269"/>
            <a:ext cx="3142857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262" y="1116281"/>
            <a:ext cx="11590317" cy="222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Semi-supervised learning</a:t>
            </a:r>
            <a:r>
              <a:rPr lang="en-US" dirty="0"/>
              <a:t>: Problems where you have a large amount of input data and only some of the data is labeled, are called semi-supervised learning problems. These problems sit in between both supervised and unsupervised learning. For example, a photo archive where only some of the images are labeled, (e.g. dog, cat, person) and the majority are unlabeled.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837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262" y="1116281"/>
            <a:ext cx="11590317" cy="167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Reinforcement learning</a:t>
            </a:r>
            <a:r>
              <a:rPr lang="en-US" dirty="0"/>
              <a:t>: </a:t>
            </a:r>
            <a:r>
              <a:rPr lang="en-US" dirty="0" smtClean="0"/>
              <a:t>In this learning, a computer </a:t>
            </a:r>
            <a:r>
              <a:rPr lang="en-US" dirty="0"/>
              <a:t>program interacts with a dynamic environment </a:t>
            </a:r>
            <a:r>
              <a:rPr lang="en-US" dirty="0" smtClean="0"/>
              <a:t>to </a:t>
            </a:r>
            <a:r>
              <a:rPr lang="en-US" dirty="0"/>
              <a:t>perform a certain </a:t>
            </a:r>
            <a:r>
              <a:rPr lang="en-US" dirty="0" smtClean="0"/>
              <a:t>task </a:t>
            </a:r>
            <a:r>
              <a:rPr lang="en-US" dirty="0"/>
              <a:t>(such as driving a vehicle or playing a game against an opponent). The program is provided feedback in terms of rewards and punishments as it navigates its problem space.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84" y="3233876"/>
            <a:ext cx="3380952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7036</TotalTime>
  <Words>301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TIET</cp:lastModifiedBy>
  <cp:revision>239</cp:revision>
  <cp:lastPrinted>2017-10-10T03:10:29Z</cp:lastPrinted>
  <dcterms:created xsi:type="dcterms:W3CDTF">2017-08-31T03:31:10Z</dcterms:created>
  <dcterms:modified xsi:type="dcterms:W3CDTF">2019-08-05T04:10:49Z</dcterms:modified>
</cp:coreProperties>
</file>