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43C6B-FB1D-46A3-84D3-17D4E753E1C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85B7F-74BB-41EF-ADC9-CF8A37E8E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1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85B7F-74BB-41EF-ADC9-CF8A37E8EFA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86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4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9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13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8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47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3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2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21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3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6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3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17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2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70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786757-6D98-49B6-AF59-4F9A39FF0903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414315-A092-4A40-A12A-16D1A3B98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前端工程設計與開發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/>
              <a:t>wk5_balsamiq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104590042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四資二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莫鎮瑋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0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13775" y="2771"/>
            <a:ext cx="3935688" cy="2023252"/>
          </a:xfrm>
        </p:spPr>
        <p:txBody>
          <a:bodyPr/>
          <a:lstStyle/>
          <a:p>
            <a:r>
              <a:rPr lang="zh-TW" altLang="en-US" sz="7200" dirty="0" smtClean="0">
                <a:latin typeface="華康行書體" panose="03000509000000000000" pitchFamily="65" charset="-120"/>
                <a:ea typeface="華康行書體" panose="03000509000000000000" pitchFamily="65" charset="-120"/>
              </a:rPr>
              <a:t>框架</a:t>
            </a:r>
            <a:endParaRPr lang="zh-TW" altLang="en-US" sz="7200" dirty="0">
              <a:latin typeface="華康行書體" panose="03000509000000000000" pitchFamily="65" charset="-120"/>
              <a:ea typeface="華康行書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58" y="0"/>
            <a:ext cx="5089372" cy="6858724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565265" y="2026023"/>
            <a:ext cx="4671753" cy="3158348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標頭：簡單明確的讓人知道此網站的資訊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內文：介紹點閱次數高的推薦熱門商品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擴充：依照客人觀看商品分類次數較高來顯示可能喜歡的商品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工具：再次提供功能列與其他專頁連結和客服電話，並可選擇語言，最後顯示設計網頁排版的設計人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82721" y="748146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  標頭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82721" y="2912226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  內文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2720" y="5473531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  擴充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82719" y="6488668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  工具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6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767"/>
            <a:ext cx="3935688" cy="2023252"/>
          </a:xfrm>
        </p:spPr>
        <p:txBody>
          <a:bodyPr>
            <a:normAutofit/>
          </a:bodyPr>
          <a:lstStyle/>
          <a:p>
            <a:r>
              <a:rPr lang="zh-TW" altLang="en-US" sz="7200" dirty="0" smtClean="0">
                <a:latin typeface="華康行書體" panose="03000509000000000000" pitchFamily="65" charset="-120"/>
                <a:ea typeface="華康行書體" panose="03000509000000000000" pitchFamily="65" charset="-120"/>
              </a:rPr>
              <a:t>設</a:t>
            </a:r>
            <a:r>
              <a:rPr lang="zh-TW" altLang="en-US" sz="7200" dirty="0">
                <a:latin typeface="華康行書體" panose="03000509000000000000" pitchFamily="65" charset="-120"/>
                <a:ea typeface="華康行書體" panose="03000509000000000000" pitchFamily="65" charset="-120"/>
              </a:rPr>
              <a:t>計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58" y="-5887"/>
            <a:ext cx="5093202" cy="6863887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64771" y="2026019"/>
            <a:ext cx="4447309" cy="3158348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色彩：利用暖色系來讓使用者感到舒適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順序：有研究顯示人對圖片有較大的記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憶力，所以設計上先以產品圖片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讓顧客眼睛為之一亮，再告訴顧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客此產品之吸引力，讓人對此商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品產生印象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介紹：告訴顧客除了商品本身良好設計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以外，更加敘述此商品讓人想要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一玩再玩的心思，並且讓家長有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童年回憶的迴響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AutoNum type="arabicPeriod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連結：貼心的將功能列再次放在置底，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方便讓瀏覽完的顧客可以快速去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到想去的頁面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28459" y="424934"/>
            <a:ext cx="12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  色彩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28459" y="2751512"/>
            <a:ext cx="135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  順序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24533" y="4289368"/>
            <a:ext cx="12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  介紹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24533" y="6353695"/>
            <a:ext cx="12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   連結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09990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38</TotalTime>
  <Words>140</Words>
  <Application>Microsoft Office PowerPoint</Application>
  <PresentationFormat>寬螢幕</PresentationFormat>
  <Paragraphs>22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華康行書體</vt:lpstr>
      <vt:lpstr>微軟正黑體</vt:lpstr>
      <vt:lpstr>新細明體</vt:lpstr>
      <vt:lpstr>Arial</vt:lpstr>
      <vt:lpstr>Calibri</vt:lpstr>
      <vt:lpstr>Tw Cen MT</vt:lpstr>
      <vt:lpstr>Wingdings</vt:lpstr>
      <vt:lpstr>小水滴</vt:lpstr>
      <vt:lpstr>前端工程設計與開發 wk5_balsamiq</vt:lpstr>
      <vt:lpstr>框架</vt:lpstr>
      <vt:lpstr>設計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前端工程設計與開發 wk5_balsamiq</dc:title>
  <dc:creator>The RUN</dc:creator>
  <cp:lastModifiedBy>The RUN</cp:lastModifiedBy>
  <cp:revision>5</cp:revision>
  <dcterms:created xsi:type="dcterms:W3CDTF">2017-03-29T01:09:34Z</dcterms:created>
  <dcterms:modified xsi:type="dcterms:W3CDTF">2017-03-29T01:47:52Z</dcterms:modified>
</cp:coreProperties>
</file>