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"/>
  </p:notesMasterIdLst>
  <p:sldIdLst>
    <p:sldId id="256" r:id="rId2"/>
    <p:sldId id="257" r:id="rId3"/>
    <p:sldId id="258" r:id="rId4"/>
  </p:sldIdLst>
  <p:sldSz cx="12193588" cy="16430625"/>
  <p:notesSz cx="6858000" cy="9144000"/>
  <p:defaultTextStyle>
    <a:defPPr>
      <a:defRPr lang="zh-TW"/>
    </a:defPPr>
    <a:lvl1pPr marL="0" algn="l" defTabSz="43470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1pPr>
    <a:lvl2pPr marL="217353" algn="l" defTabSz="43470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2pPr>
    <a:lvl3pPr marL="434706" algn="l" defTabSz="43470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3pPr>
    <a:lvl4pPr marL="652059" algn="l" defTabSz="43470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4pPr>
    <a:lvl5pPr marL="869412" algn="l" defTabSz="43470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5pPr>
    <a:lvl6pPr marL="1086764" algn="l" defTabSz="43470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6pPr>
    <a:lvl7pPr marL="1304117" algn="l" defTabSz="43470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7pPr>
    <a:lvl8pPr marL="1521470" algn="l" defTabSz="43470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8pPr>
    <a:lvl9pPr marL="1738823" algn="l" defTabSz="43470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E9E2D-2D25-419C-9094-33274574DD34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1143000"/>
            <a:ext cx="2289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07F0C-336D-4761-BC8B-EBC6C65B3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02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4706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1pPr>
    <a:lvl2pPr marL="217353" algn="l" defTabSz="434706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2pPr>
    <a:lvl3pPr marL="434706" algn="l" defTabSz="434706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3pPr>
    <a:lvl4pPr marL="652059" algn="l" defTabSz="434706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4pPr>
    <a:lvl5pPr marL="869412" algn="l" defTabSz="434706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5pPr>
    <a:lvl6pPr marL="1086764" algn="l" defTabSz="434706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6pPr>
    <a:lvl7pPr marL="1304117" algn="l" defTabSz="434706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7pPr>
    <a:lvl8pPr marL="1521470" algn="l" defTabSz="434706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8pPr>
    <a:lvl9pPr marL="1738823" algn="l" defTabSz="434706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07F0C-336D-4761-BC8B-EBC6C65B33E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1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2688995"/>
            <a:ext cx="10364550" cy="5720292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8629883"/>
            <a:ext cx="9145191" cy="396693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ADE1-F57C-44A3-B9CF-94758B39B6EA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7367-5BF9-4F56-A900-8E26AD6D42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03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ADE1-F57C-44A3-B9CF-94758B39B6EA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7367-5BF9-4F56-A900-8E26AD6D42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47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874779"/>
            <a:ext cx="2629242" cy="139241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874779"/>
            <a:ext cx="7735307" cy="1392419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ADE1-F57C-44A3-B9CF-94758B39B6EA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7367-5BF9-4F56-A900-8E26AD6D42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40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ADE1-F57C-44A3-B9CF-94758B39B6EA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7367-5BF9-4F56-A900-8E26AD6D42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82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4096251"/>
            <a:ext cx="10516970" cy="6834682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10995592"/>
            <a:ext cx="10516970" cy="35941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ADE1-F57C-44A3-B9CF-94758B39B6EA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7367-5BF9-4F56-A900-8E26AD6D42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37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4373893"/>
            <a:ext cx="5182275" cy="1042508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4373893"/>
            <a:ext cx="5182275" cy="1042508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ADE1-F57C-44A3-B9CF-94758B39B6EA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7367-5BF9-4F56-A900-8E26AD6D42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25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874782"/>
            <a:ext cx="10516970" cy="317582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4027786"/>
            <a:ext cx="5158458" cy="197395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6001742"/>
            <a:ext cx="5158458" cy="88276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4027786"/>
            <a:ext cx="5183863" cy="197395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6001742"/>
            <a:ext cx="5183863" cy="88276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ADE1-F57C-44A3-B9CF-94758B39B6EA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7367-5BF9-4F56-A900-8E26AD6D42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0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ADE1-F57C-44A3-B9CF-94758B39B6EA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7367-5BF9-4F56-A900-8E26AD6D42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16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ADE1-F57C-44A3-B9CF-94758B39B6EA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7367-5BF9-4F56-A900-8E26AD6D42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68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095375"/>
            <a:ext cx="3932750" cy="383381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2365709"/>
            <a:ext cx="6173004" cy="11676393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4929187"/>
            <a:ext cx="3932750" cy="9131930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ADE1-F57C-44A3-B9CF-94758B39B6EA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7367-5BF9-4F56-A900-8E26AD6D42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98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095375"/>
            <a:ext cx="3932750" cy="383381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2365709"/>
            <a:ext cx="6173004" cy="1167639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4929187"/>
            <a:ext cx="3932750" cy="9131930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ADE1-F57C-44A3-B9CF-94758B39B6EA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7367-5BF9-4F56-A900-8E26AD6D42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25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874782"/>
            <a:ext cx="10516970" cy="3175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4373893"/>
            <a:ext cx="10516970" cy="10425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15228759"/>
            <a:ext cx="2743557" cy="874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5ADE1-F57C-44A3-B9CF-94758B39B6EA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15228759"/>
            <a:ext cx="4115336" cy="874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15228759"/>
            <a:ext cx="2743557" cy="874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17367-5BF9-4F56-A900-8E26AD6D42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36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16430625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-9525" y="685799"/>
            <a:ext cx="12193588" cy="157464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447675" y="15344775"/>
            <a:ext cx="11307600" cy="108585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447675" y="11830050"/>
            <a:ext cx="11307600" cy="3160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47675" y="3781425"/>
            <a:ext cx="11307600" cy="77256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47675" y="1076324"/>
            <a:ext cx="11307600" cy="23796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10308" y="4484247"/>
            <a:ext cx="9370800" cy="52668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09699" y="1409699"/>
            <a:ext cx="3049200" cy="17136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857457" y="1804834"/>
            <a:ext cx="297209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5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ToysRUs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857457" y="2717678"/>
            <a:ext cx="60200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  PRODUCT   STORE   ABOUT US  SUPPORT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448482" y="3889057"/>
            <a:ext cx="329445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 recommendation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947944" y="4232515"/>
            <a:ext cx="22955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Something simple but always fun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409696" y="9902968"/>
            <a:ext cx="7524751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This is the best design on the would, look at it, you just need a lot of block to build your castle</a:t>
            </a:r>
            <a:endParaRPr lang="zh-TW" altLang="en-US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409696" y="10290094"/>
            <a:ext cx="7524751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should bring they home, so don't wait anymore</a:t>
            </a:r>
            <a:endParaRPr lang="zh-TW" altLang="en-US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09696" y="10680178"/>
            <a:ext cx="7524751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 have a nice price for you, all thing you need to do is taking it home.</a:t>
            </a:r>
            <a:endParaRPr lang="zh-TW" altLang="en-US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409696" y="11070262"/>
            <a:ext cx="7524751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This product need to think hard to get the answer, but really fun.</a:t>
            </a:r>
            <a:endParaRPr lang="zh-TW" altLang="en-US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677827" y="11965797"/>
            <a:ext cx="284692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probability like……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09699" y="12506324"/>
            <a:ext cx="3049200" cy="17136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571106" y="12511179"/>
            <a:ext cx="3049200" cy="17136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7733408" y="12511179"/>
            <a:ext cx="3049200" cy="17136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2436470" y="14317761"/>
            <a:ext cx="995657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 A</a:t>
            </a:r>
            <a:endParaRPr lang="zh-TW" altLang="en-US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597877" y="14317761"/>
            <a:ext cx="995657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 B</a:t>
            </a:r>
            <a:endParaRPr lang="zh-TW" altLang="en-US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760179" y="14317761"/>
            <a:ext cx="995657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 C</a:t>
            </a:r>
            <a:endParaRPr lang="zh-TW" altLang="en-US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367670" y="14610148"/>
            <a:ext cx="113325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ery interesting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512652" y="14610148"/>
            <a:ext cx="116610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perfect design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759284" y="14610147"/>
            <a:ext cx="99565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never say no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333495" y="15749479"/>
            <a:ext cx="75247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409696" y="15464516"/>
            <a:ext cx="60007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367670" y="15464515"/>
            <a:ext cx="75247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417420" y="15749479"/>
            <a:ext cx="60007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418677" y="15464515"/>
            <a:ext cx="49742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store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418677" y="15749479"/>
            <a:ext cx="49742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blog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295198" y="15464515"/>
            <a:ext cx="74620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bout us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419586" y="15749479"/>
            <a:ext cx="49742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281923" y="15464514"/>
            <a:ext cx="74620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support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593032" y="15749479"/>
            <a:ext cx="192374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hone number : 0800123456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9754941" y="15749479"/>
            <a:ext cx="82275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Language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974730" y="16108663"/>
            <a:ext cx="229391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This website is been design by MO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72" y="15776654"/>
            <a:ext cx="695238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16430625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-9525" y="685799"/>
            <a:ext cx="12193588" cy="157464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47675" y="15344775"/>
            <a:ext cx="11307600" cy="108585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47675" y="11830050"/>
            <a:ext cx="11307600" cy="31608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47675" y="3781425"/>
            <a:ext cx="11307600" cy="77256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47675" y="1076324"/>
            <a:ext cx="11307600" cy="23796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10308" y="4484247"/>
            <a:ext cx="9370800" cy="52668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409699" y="1409699"/>
            <a:ext cx="3049200" cy="17136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857457" y="1804834"/>
            <a:ext cx="297209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5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ToysRUs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857457" y="2717678"/>
            <a:ext cx="602009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  PRODUCT   STORE   ABOUT US  SUPPORT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448482" y="3889057"/>
            <a:ext cx="3294451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 recommendation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947944" y="4232515"/>
            <a:ext cx="2295525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Something simple but always fun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409696" y="9902968"/>
            <a:ext cx="7524751" cy="292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This is the best design on the would, look at it, you just need a lot of block to build your castle</a:t>
            </a:r>
            <a:endParaRPr lang="zh-TW" altLang="en-US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409696" y="10290094"/>
            <a:ext cx="7524751" cy="292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should bring they home, so don't wait anymore</a:t>
            </a:r>
            <a:endParaRPr lang="zh-TW" altLang="en-US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09696" y="10680178"/>
            <a:ext cx="7524751" cy="292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 have a nice price for you, all thing you need to do is taking it home.</a:t>
            </a:r>
            <a:endParaRPr lang="zh-TW" altLang="en-US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409696" y="11070262"/>
            <a:ext cx="7524751" cy="292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This product need to think hard to get the answer, but really fun.</a:t>
            </a:r>
            <a:endParaRPr lang="zh-TW" altLang="en-US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677827" y="11965797"/>
            <a:ext cx="284692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probability like……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09699" y="12506324"/>
            <a:ext cx="3049200" cy="17136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571106" y="12511179"/>
            <a:ext cx="3049200" cy="17136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733408" y="12511179"/>
            <a:ext cx="3049200" cy="17136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436470" y="14317761"/>
            <a:ext cx="995657" cy="292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 A</a:t>
            </a:r>
            <a:endParaRPr lang="zh-TW" altLang="en-US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597877" y="14317761"/>
            <a:ext cx="995657" cy="292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 B</a:t>
            </a:r>
            <a:endParaRPr lang="zh-TW" altLang="en-US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760179" y="14317761"/>
            <a:ext cx="995657" cy="292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 C</a:t>
            </a:r>
            <a:endParaRPr lang="zh-TW" altLang="en-US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367670" y="14610148"/>
            <a:ext cx="1133255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ery interesting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512652" y="14610148"/>
            <a:ext cx="1166105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perfect design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759284" y="14610147"/>
            <a:ext cx="995657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never say no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333495" y="15749479"/>
            <a:ext cx="752479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409696" y="15464516"/>
            <a:ext cx="600079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367670" y="15464515"/>
            <a:ext cx="752479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417420" y="15749479"/>
            <a:ext cx="600079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418677" y="15464515"/>
            <a:ext cx="497429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store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418677" y="15749479"/>
            <a:ext cx="497429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blog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295198" y="15464515"/>
            <a:ext cx="746207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bout us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419586" y="15749479"/>
            <a:ext cx="497429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281923" y="15464514"/>
            <a:ext cx="746207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support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593032" y="15749479"/>
            <a:ext cx="1923744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hone number : 0800123456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9754941" y="15749479"/>
            <a:ext cx="822756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Language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974730" y="16108663"/>
            <a:ext cx="2293918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This website is been design by MO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72" y="15776654"/>
            <a:ext cx="695238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6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16430625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-9525" y="685799"/>
            <a:ext cx="12193588" cy="157464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47675" y="15344775"/>
            <a:ext cx="11307600" cy="1085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47675" y="11830050"/>
            <a:ext cx="11307600" cy="3160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47675" y="3781425"/>
            <a:ext cx="11307600" cy="7725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47675" y="1076324"/>
            <a:ext cx="11307600" cy="237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10308" y="4484247"/>
            <a:ext cx="9370800" cy="52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409699" y="1409699"/>
            <a:ext cx="3049200" cy="171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857457" y="1804834"/>
            <a:ext cx="2972093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5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ToysRUs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857457" y="2717678"/>
            <a:ext cx="602009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  PRODUCT   STORE   ABOUT US  SUPPORT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448482" y="3889057"/>
            <a:ext cx="3294451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 recommendation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947944" y="4232515"/>
            <a:ext cx="2295525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Something simple but always fun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409696" y="9902968"/>
            <a:ext cx="7524751" cy="29238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This is the best design on the would, look at it, you just need a lot of block to build your castle</a:t>
            </a:r>
            <a:endParaRPr lang="zh-TW" altLang="en-US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409696" y="10290094"/>
            <a:ext cx="7524751" cy="29238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should bring they home, so don't wait anymore</a:t>
            </a:r>
            <a:endParaRPr lang="zh-TW" altLang="en-US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09696" y="10680178"/>
            <a:ext cx="7524751" cy="29238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 have a nice price for you, all thing you need to do is taking it home.</a:t>
            </a:r>
            <a:endParaRPr lang="zh-TW" altLang="en-US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409696" y="11070262"/>
            <a:ext cx="7524751" cy="29238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This product need to think hard to get the answer, but really fun.</a:t>
            </a:r>
            <a:endParaRPr lang="zh-TW" altLang="en-US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677827" y="11965797"/>
            <a:ext cx="284692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probability like……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09699" y="12506324"/>
            <a:ext cx="3049200" cy="1713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571106" y="12511179"/>
            <a:ext cx="3049200" cy="171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733408" y="12511179"/>
            <a:ext cx="3049200" cy="171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436470" y="14317761"/>
            <a:ext cx="995657" cy="29238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 A</a:t>
            </a:r>
            <a:endParaRPr lang="zh-TW" altLang="en-US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597877" y="14317761"/>
            <a:ext cx="995657" cy="29238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 B</a:t>
            </a:r>
            <a:endParaRPr lang="zh-TW" altLang="en-US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760179" y="14317761"/>
            <a:ext cx="995657" cy="29238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 C</a:t>
            </a:r>
            <a:endParaRPr lang="zh-TW" altLang="en-US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367670" y="14610148"/>
            <a:ext cx="1133255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ery interesting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512652" y="14610148"/>
            <a:ext cx="1166105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perfect design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759284" y="14610147"/>
            <a:ext cx="995657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never say no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333495" y="15749479"/>
            <a:ext cx="752479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409696" y="15464516"/>
            <a:ext cx="600079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367670" y="15464515"/>
            <a:ext cx="752479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417420" y="15749479"/>
            <a:ext cx="600079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418677" y="15464515"/>
            <a:ext cx="497429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store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418677" y="15749479"/>
            <a:ext cx="497429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blog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295198" y="15464515"/>
            <a:ext cx="746207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bout us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419586" y="15749479"/>
            <a:ext cx="497429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281923" y="15464514"/>
            <a:ext cx="746207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support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593032" y="15749479"/>
            <a:ext cx="1923744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hone number : 0800123456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9754941" y="15749479"/>
            <a:ext cx="822756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Language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974730" y="16108663"/>
            <a:ext cx="2293918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This website is been design by MO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72" y="15776654"/>
            <a:ext cx="695238" cy="228571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13" y="1840694"/>
            <a:ext cx="3038786" cy="850860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046" y="4502717"/>
            <a:ext cx="6305974" cy="5254979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72" y="12520328"/>
            <a:ext cx="3010564" cy="1709122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206" y="12551024"/>
            <a:ext cx="1663895" cy="1663895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508" y="12823235"/>
            <a:ext cx="3025600" cy="11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4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367</Words>
  <Application>Microsoft Office PowerPoint</Application>
  <PresentationFormat>自訂</PresentationFormat>
  <Paragraphs>82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The RUN</dc:creator>
  <cp:lastModifiedBy>The RUN</cp:lastModifiedBy>
  <cp:revision>8</cp:revision>
  <dcterms:created xsi:type="dcterms:W3CDTF">2017-03-28T22:56:23Z</dcterms:created>
  <dcterms:modified xsi:type="dcterms:W3CDTF">2017-03-29T00:04:37Z</dcterms:modified>
</cp:coreProperties>
</file>