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85" r:id="rId4"/>
    <p:sldId id="269" r:id="rId5"/>
    <p:sldId id="287" r:id="rId6"/>
    <p:sldId id="290" r:id="rId7"/>
    <p:sldId id="284" r:id="rId8"/>
    <p:sldId id="288" r:id="rId9"/>
    <p:sldId id="289" r:id="rId10"/>
    <p:sldId id="286" r:id="rId11"/>
    <p:sldId id="273" r:id="rId12"/>
    <p:sldId id="271" r:id="rId13"/>
    <p:sldId id="270" r:id="rId14"/>
    <p:sldId id="274" r:id="rId1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50BE"/>
    <a:srgbClr val="5044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94660"/>
  </p:normalViewPr>
  <p:slideViewPr>
    <p:cSldViewPr snapToGrid="0">
      <p:cViewPr varScale="1">
        <p:scale>
          <a:sx n="71" d="100"/>
          <a:sy n="71" d="100"/>
        </p:scale>
        <p:origin x="73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AF9A07-6BDE-4EE3-BA79-8617E97281D0}" type="datetimeFigureOut">
              <a:rPr lang="es-MX" smtClean="0"/>
              <a:t>02/04/2025</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D0136B-7EB4-41D2-9496-F1D2D1A37ADE}" type="slidenum">
              <a:rPr lang="es-MX" smtClean="0"/>
              <a:t>‹Nº›</a:t>
            </a:fld>
            <a:endParaRPr lang="es-MX"/>
          </a:p>
        </p:txBody>
      </p:sp>
    </p:spTree>
    <p:extLst>
      <p:ext uri="{BB962C8B-B14F-4D97-AF65-F5344CB8AC3E}">
        <p14:creationId xmlns:p14="http://schemas.microsoft.com/office/powerpoint/2010/main" val="4276676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3CAFE7-F499-BF5C-FB46-A46621F7E0D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5C4E291F-CA2E-1434-C894-862192C2C6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7E742EB0-57A5-3291-C926-0CE578C586BD}"/>
              </a:ext>
            </a:extLst>
          </p:cNvPr>
          <p:cNvSpPr>
            <a:spLocks noGrp="1"/>
          </p:cNvSpPr>
          <p:nvPr>
            <p:ph type="dt" sz="half" idx="10"/>
          </p:nvPr>
        </p:nvSpPr>
        <p:spPr/>
        <p:txBody>
          <a:bodyPr/>
          <a:lstStyle/>
          <a:p>
            <a:fld id="{735F5503-CEA7-439F-861F-A21759416DC2}" type="datetime1">
              <a:rPr lang="es-MX" smtClean="0"/>
              <a:t>02/04/2025</a:t>
            </a:fld>
            <a:endParaRPr lang="es-MX"/>
          </a:p>
        </p:txBody>
      </p:sp>
      <p:sp>
        <p:nvSpPr>
          <p:cNvPr id="5" name="Marcador de pie de página 4">
            <a:extLst>
              <a:ext uri="{FF2B5EF4-FFF2-40B4-BE49-F238E27FC236}">
                <a16:creationId xmlns:a16="http://schemas.microsoft.com/office/drawing/2014/main" id="{38085368-A4E2-44C7-46C1-E1C54175F17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BA63CE50-6E14-EE51-9591-7974319E695A}"/>
              </a:ext>
            </a:extLst>
          </p:cNvPr>
          <p:cNvSpPr>
            <a:spLocks noGrp="1"/>
          </p:cNvSpPr>
          <p:nvPr>
            <p:ph type="sldNum" sz="quarter" idx="12"/>
          </p:nvPr>
        </p:nvSpPr>
        <p:spPr/>
        <p:txBody>
          <a:bodyPr/>
          <a:lstStyle/>
          <a:p>
            <a:fld id="{5081C4C5-14A7-4292-BF8A-491FBAF6111B}" type="slidenum">
              <a:rPr lang="es-MX" smtClean="0"/>
              <a:t>‹Nº›</a:t>
            </a:fld>
            <a:endParaRPr lang="es-MX"/>
          </a:p>
        </p:txBody>
      </p:sp>
    </p:spTree>
    <p:extLst>
      <p:ext uri="{BB962C8B-B14F-4D97-AF65-F5344CB8AC3E}">
        <p14:creationId xmlns:p14="http://schemas.microsoft.com/office/powerpoint/2010/main" val="1764158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68E6B3-35B8-987D-DA62-9BE0A6EDA537}"/>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27511074-3647-268F-A829-D36087919D8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258DCB5C-34C7-C19D-4F5E-65844DCBE623}"/>
              </a:ext>
            </a:extLst>
          </p:cNvPr>
          <p:cNvSpPr>
            <a:spLocks noGrp="1"/>
          </p:cNvSpPr>
          <p:nvPr>
            <p:ph type="dt" sz="half" idx="10"/>
          </p:nvPr>
        </p:nvSpPr>
        <p:spPr/>
        <p:txBody>
          <a:bodyPr/>
          <a:lstStyle/>
          <a:p>
            <a:fld id="{C3E1EF61-C16D-4D72-A812-B4F4D401CBA4}" type="datetime1">
              <a:rPr lang="es-MX" smtClean="0"/>
              <a:t>02/04/2025</a:t>
            </a:fld>
            <a:endParaRPr lang="es-MX"/>
          </a:p>
        </p:txBody>
      </p:sp>
      <p:sp>
        <p:nvSpPr>
          <p:cNvPr id="5" name="Marcador de pie de página 4">
            <a:extLst>
              <a:ext uri="{FF2B5EF4-FFF2-40B4-BE49-F238E27FC236}">
                <a16:creationId xmlns:a16="http://schemas.microsoft.com/office/drawing/2014/main" id="{FD9067AB-E0CE-3193-C23B-065331E1F2A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AF8F8F98-B31C-CCAA-A2CD-35ABBDD01370}"/>
              </a:ext>
            </a:extLst>
          </p:cNvPr>
          <p:cNvSpPr>
            <a:spLocks noGrp="1"/>
          </p:cNvSpPr>
          <p:nvPr>
            <p:ph type="sldNum" sz="quarter" idx="12"/>
          </p:nvPr>
        </p:nvSpPr>
        <p:spPr/>
        <p:txBody>
          <a:bodyPr/>
          <a:lstStyle/>
          <a:p>
            <a:fld id="{5081C4C5-14A7-4292-BF8A-491FBAF6111B}" type="slidenum">
              <a:rPr lang="es-MX" smtClean="0"/>
              <a:t>‹Nº›</a:t>
            </a:fld>
            <a:endParaRPr lang="es-MX"/>
          </a:p>
        </p:txBody>
      </p:sp>
    </p:spTree>
    <p:extLst>
      <p:ext uri="{BB962C8B-B14F-4D97-AF65-F5344CB8AC3E}">
        <p14:creationId xmlns:p14="http://schemas.microsoft.com/office/powerpoint/2010/main" val="3043043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3FF9DFF-5AA1-8184-CAEA-CAE9F1FA066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1C42AFA9-9D5E-336E-7479-46D77A6CFAD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62594B9D-BB43-FB95-B668-F44997173774}"/>
              </a:ext>
            </a:extLst>
          </p:cNvPr>
          <p:cNvSpPr>
            <a:spLocks noGrp="1"/>
          </p:cNvSpPr>
          <p:nvPr>
            <p:ph type="dt" sz="half" idx="10"/>
          </p:nvPr>
        </p:nvSpPr>
        <p:spPr/>
        <p:txBody>
          <a:bodyPr/>
          <a:lstStyle/>
          <a:p>
            <a:fld id="{1254852E-B189-4DE6-A27C-5782E828C54E}" type="datetime1">
              <a:rPr lang="es-MX" smtClean="0"/>
              <a:t>02/04/2025</a:t>
            </a:fld>
            <a:endParaRPr lang="es-MX"/>
          </a:p>
        </p:txBody>
      </p:sp>
      <p:sp>
        <p:nvSpPr>
          <p:cNvPr id="5" name="Marcador de pie de página 4">
            <a:extLst>
              <a:ext uri="{FF2B5EF4-FFF2-40B4-BE49-F238E27FC236}">
                <a16:creationId xmlns:a16="http://schemas.microsoft.com/office/drawing/2014/main" id="{A914E88D-F350-AE9E-4867-BF61371ABEA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879E517-805B-9A26-46EC-DF0C1B5D00A6}"/>
              </a:ext>
            </a:extLst>
          </p:cNvPr>
          <p:cNvSpPr>
            <a:spLocks noGrp="1"/>
          </p:cNvSpPr>
          <p:nvPr>
            <p:ph type="sldNum" sz="quarter" idx="12"/>
          </p:nvPr>
        </p:nvSpPr>
        <p:spPr/>
        <p:txBody>
          <a:bodyPr/>
          <a:lstStyle/>
          <a:p>
            <a:fld id="{5081C4C5-14A7-4292-BF8A-491FBAF6111B}" type="slidenum">
              <a:rPr lang="es-MX" smtClean="0"/>
              <a:t>‹Nº›</a:t>
            </a:fld>
            <a:endParaRPr lang="es-MX"/>
          </a:p>
        </p:txBody>
      </p:sp>
    </p:spTree>
    <p:extLst>
      <p:ext uri="{BB962C8B-B14F-4D97-AF65-F5344CB8AC3E}">
        <p14:creationId xmlns:p14="http://schemas.microsoft.com/office/powerpoint/2010/main" val="3686980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A03DDC-3EFD-FA5D-5348-0C568552472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327274F9-6C43-B25D-9AD6-C6131E4EE8AF}"/>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C54BFFD5-64D0-C086-D205-51A30EF367A5}"/>
              </a:ext>
            </a:extLst>
          </p:cNvPr>
          <p:cNvSpPr>
            <a:spLocks noGrp="1"/>
          </p:cNvSpPr>
          <p:nvPr>
            <p:ph type="dt" sz="half" idx="10"/>
          </p:nvPr>
        </p:nvSpPr>
        <p:spPr/>
        <p:txBody>
          <a:bodyPr/>
          <a:lstStyle/>
          <a:p>
            <a:fld id="{3AEAAEF9-7696-4085-AB38-949EDBAD98D4}" type="datetime1">
              <a:rPr lang="es-MX" smtClean="0"/>
              <a:t>02/04/2025</a:t>
            </a:fld>
            <a:endParaRPr lang="es-MX"/>
          </a:p>
        </p:txBody>
      </p:sp>
      <p:sp>
        <p:nvSpPr>
          <p:cNvPr id="5" name="Marcador de pie de página 4">
            <a:extLst>
              <a:ext uri="{FF2B5EF4-FFF2-40B4-BE49-F238E27FC236}">
                <a16:creationId xmlns:a16="http://schemas.microsoft.com/office/drawing/2014/main" id="{4E85B484-D551-25B6-2208-FC24F096CAE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0F43226-C0FB-3A86-0A10-6FF62B5F5AA2}"/>
              </a:ext>
            </a:extLst>
          </p:cNvPr>
          <p:cNvSpPr>
            <a:spLocks noGrp="1"/>
          </p:cNvSpPr>
          <p:nvPr>
            <p:ph type="sldNum" sz="quarter" idx="12"/>
          </p:nvPr>
        </p:nvSpPr>
        <p:spPr/>
        <p:txBody>
          <a:bodyPr/>
          <a:lstStyle/>
          <a:p>
            <a:fld id="{5081C4C5-14A7-4292-BF8A-491FBAF6111B}" type="slidenum">
              <a:rPr lang="es-MX" smtClean="0"/>
              <a:t>‹Nº›</a:t>
            </a:fld>
            <a:endParaRPr lang="es-MX"/>
          </a:p>
        </p:txBody>
      </p:sp>
    </p:spTree>
    <p:extLst>
      <p:ext uri="{BB962C8B-B14F-4D97-AF65-F5344CB8AC3E}">
        <p14:creationId xmlns:p14="http://schemas.microsoft.com/office/powerpoint/2010/main" val="2196669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737D33-783E-F3C7-2B58-D332B0B30AC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F4391D09-5CF7-FB59-0881-CDB26AABE3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3EB7B9A-DCB5-5B35-8EC7-8F80998AAE3C}"/>
              </a:ext>
            </a:extLst>
          </p:cNvPr>
          <p:cNvSpPr>
            <a:spLocks noGrp="1"/>
          </p:cNvSpPr>
          <p:nvPr>
            <p:ph type="dt" sz="half" idx="10"/>
          </p:nvPr>
        </p:nvSpPr>
        <p:spPr/>
        <p:txBody>
          <a:bodyPr/>
          <a:lstStyle/>
          <a:p>
            <a:fld id="{46972974-CD84-4178-81AE-9B2BE9AE014C}" type="datetime1">
              <a:rPr lang="es-MX" smtClean="0"/>
              <a:t>02/04/2025</a:t>
            </a:fld>
            <a:endParaRPr lang="es-MX"/>
          </a:p>
        </p:txBody>
      </p:sp>
      <p:sp>
        <p:nvSpPr>
          <p:cNvPr id="5" name="Marcador de pie de página 4">
            <a:extLst>
              <a:ext uri="{FF2B5EF4-FFF2-40B4-BE49-F238E27FC236}">
                <a16:creationId xmlns:a16="http://schemas.microsoft.com/office/drawing/2014/main" id="{5AF0E917-FE88-4C2A-5A35-0098CC9868B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123BA213-9DD3-2C14-2C1D-305CA99E79F8}"/>
              </a:ext>
            </a:extLst>
          </p:cNvPr>
          <p:cNvSpPr>
            <a:spLocks noGrp="1"/>
          </p:cNvSpPr>
          <p:nvPr>
            <p:ph type="sldNum" sz="quarter" idx="12"/>
          </p:nvPr>
        </p:nvSpPr>
        <p:spPr/>
        <p:txBody>
          <a:bodyPr/>
          <a:lstStyle/>
          <a:p>
            <a:fld id="{5081C4C5-14A7-4292-BF8A-491FBAF6111B}" type="slidenum">
              <a:rPr lang="es-MX" smtClean="0"/>
              <a:t>‹Nº›</a:t>
            </a:fld>
            <a:endParaRPr lang="es-MX"/>
          </a:p>
        </p:txBody>
      </p:sp>
    </p:spTree>
    <p:extLst>
      <p:ext uri="{BB962C8B-B14F-4D97-AF65-F5344CB8AC3E}">
        <p14:creationId xmlns:p14="http://schemas.microsoft.com/office/powerpoint/2010/main" val="2892811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51B740-D13C-A0A4-9F0A-02750F8F3C6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47A640E7-E924-D1BC-D55E-7BAA1AD5E89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694F3975-03CE-D270-B252-E7F10783D593}"/>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B5806908-A3F5-5EC7-4182-DE6E6998D66E}"/>
              </a:ext>
            </a:extLst>
          </p:cNvPr>
          <p:cNvSpPr>
            <a:spLocks noGrp="1"/>
          </p:cNvSpPr>
          <p:nvPr>
            <p:ph type="dt" sz="half" idx="10"/>
          </p:nvPr>
        </p:nvSpPr>
        <p:spPr/>
        <p:txBody>
          <a:bodyPr/>
          <a:lstStyle/>
          <a:p>
            <a:fld id="{59B1296E-B0B6-4EAF-9A1C-446D6C3A1C4F}" type="datetime1">
              <a:rPr lang="es-MX" smtClean="0"/>
              <a:t>02/04/2025</a:t>
            </a:fld>
            <a:endParaRPr lang="es-MX"/>
          </a:p>
        </p:txBody>
      </p:sp>
      <p:sp>
        <p:nvSpPr>
          <p:cNvPr id="6" name="Marcador de pie de página 5">
            <a:extLst>
              <a:ext uri="{FF2B5EF4-FFF2-40B4-BE49-F238E27FC236}">
                <a16:creationId xmlns:a16="http://schemas.microsoft.com/office/drawing/2014/main" id="{CB6B08D3-0F3D-11E3-43B5-9E6CDDBF0B06}"/>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2916D564-48F2-DC14-C2E1-FE119B9C1CBA}"/>
              </a:ext>
            </a:extLst>
          </p:cNvPr>
          <p:cNvSpPr>
            <a:spLocks noGrp="1"/>
          </p:cNvSpPr>
          <p:nvPr>
            <p:ph type="sldNum" sz="quarter" idx="12"/>
          </p:nvPr>
        </p:nvSpPr>
        <p:spPr/>
        <p:txBody>
          <a:bodyPr/>
          <a:lstStyle/>
          <a:p>
            <a:fld id="{5081C4C5-14A7-4292-BF8A-491FBAF6111B}" type="slidenum">
              <a:rPr lang="es-MX" smtClean="0"/>
              <a:t>‹Nº›</a:t>
            </a:fld>
            <a:endParaRPr lang="es-MX"/>
          </a:p>
        </p:txBody>
      </p:sp>
    </p:spTree>
    <p:extLst>
      <p:ext uri="{BB962C8B-B14F-4D97-AF65-F5344CB8AC3E}">
        <p14:creationId xmlns:p14="http://schemas.microsoft.com/office/powerpoint/2010/main" val="2032023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C81384-A9DB-3683-4914-5BFE19FFB758}"/>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F3919D87-FEBA-6ACE-0E18-883A3B9CC2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32E7CF6-3BF9-6C5D-2592-1E5AE9EEF39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3C5CD39A-8DFA-35B6-5295-14E0FCEF5C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9EF95A9-294E-521B-6D32-0963276387D9}"/>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993E43A8-B38A-8512-62F6-324CB26C839D}"/>
              </a:ext>
            </a:extLst>
          </p:cNvPr>
          <p:cNvSpPr>
            <a:spLocks noGrp="1"/>
          </p:cNvSpPr>
          <p:nvPr>
            <p:ph type="dt" sz="half" idx="10"/>
          </p:nvPr>
        </p:nvSpPr>
        <p:spPr/>
        <p:txBody>
          <a:bodyPr/>
          <a:lstStyle/>
          <a:p>
            <a:fld id="{7FAB87C7-9DD2-4A89-B508-34E0D352622B}" type="datetime1">
              <a:rPr lang="es-MX" smtClean="0"/>
              <a:t>02/04/2025</a:t>
            </a:fld>
            <a:endParaRPr lang="es-MX"/>
          </a:p>
        </p:txBody>
      </p:sp>
      <p:sp>
        <p:nvSpPr>
          <p:cNvPr id="8" name="Marcador de pie de página 7">
            <a:extLst>
              <a:ext uri="{FF2B5EF4-FFF2-40B4-BE49-F238E27FC236}">
                <a16:creationId xmlns:a16="http://schemas.microsoft.com/office/drawing/2014/main" id="{B41D8759-7388-B8D3-EFBD-3EA18203A3F0}"/>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4D55C036-499F-3C5F-B6A8-05F886923597}"/>
              </a:ext>
            </a:extLst>
          </p:cNvPr>
          <p:cNvSpPr>
            <a:spLocks noGrp="1"/>
          </p:cNvSpPr>
          <p:nvPr>
            <p:ph type="sldNum" sz="quarter" idx="12"/>
          </p:nvPr>
        </p:nvSpPr>
        <p:spPr/>
        <p:txBody>
          <a:bodyPr/>
          <a:lstStyle/>
          <a:p>
            <a:fld id="{5081C4C5-14A7-4292-BF8A-491FBAF6111B}" type="slidenum">
              <a:rPr lang="es-MX" smtClean="0"/>
              <a:t>‹Nº›</a:t>
            </a:fld>
            <a:endParaRPr lang="es-MX"/>
          </a:p>
        </p:txBody>
      </p:sp>
    </p:spTree>
    <p:extLst>
      <p:ext uri="{BB962C8B-B14F-4D97-AF65-F5344CB8AC3E}">
        <p14:creationId xmlns:p14="http://schemas.microsoft.com/office/powerpoint/2010/main" val="1338357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2CA04E-A6CE-B1F9-4E98-095D8C5B685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D17D736F-5733-6E5E-79B8-AD262D993CE5}"/>
              </a:ext>
            </a:extLst>
          </p:cNvPr>
          <p:cNvSpPr>
            <a:spLocks noGrp="1"/>
          </p:cNvSpPr>
          <p:nvPr>
            <p:ph type="dt" sz="half" idx="10"/>
          </p:nvPr>
        </p:nvSpPr>
        <p:spPr/>
        <p:txBody>
          <a:bodyPr/>
          <a:lstStyle/>
          <a:p>
            <a:fld id="{B452A87D-47B5-45BA-AA2B-FF66C58A33CF}" type="datetime1">
              <a:rPr lang="es-MX" smtClean="0"/>
              <a:t>02/04/2025</a:t>
            </a:fld>
            <a:endParaRPr lang="es-MX"/>
          </a:p>
        </p:txBody>
      </p:sp>
      <p:sp>
        <p:nvSpPr>
          <p:cNvPr id="4" name="Marcador de pie de página 3">
            <a:extLst>
              <a:ext uri="{FF2B5EF4-FFF2-40B4-BE49-F238E27FC236}">
                <a16:creationId xmlns:a16="http://schemas.microsoft.com/office/drawing/2014/main" id="{00B23380-E194-8E58-217B-A8218B347676}"/>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C47313A3-59FE-9588-32D2-6C20D0380F33}"/>
              </a:ext>
            </a:extLst>
          </p:cNvPr>
          <p:cNvSpPr>
            <a:spLocks noGrp="1"/>
          </p:cNvSpPr>
          <p:nvPr>
            <p:ph type="sldNum" sz="quarter" idx="12"/>
          </p:nvPr>
        </p:nvSpPr>
        <p:spPr/>
        <p:txBody>
          <a:bodyPr/>
          <a:lstStyle/>
          <a:p>
            <a:fld id="{5081C4C5-14A7-4292-BF8A-491FBAF6111B}" type="slidenum">
              <a:rPr lang="es-MX" smtClean="0"/>
              <a:t>‹Nº›</a:t>
            </a:fld>
            <a:endParaRPr lang="es-MX"/>
          </a:p>
        </p:txBody>
      </p:sp>
    </p:spTree>
    <p:extLst>
      <p:ext uri="{BB962C8B-B14F-4D97-AF65-F5344CB8AC3E}">
        <p14:creationId xmlns:p14="http://schemas.microsoft.com/office/powerpoint/2010/main" val="2352379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B39E9AD-B403-7DCC-5ACF-E7A1A7A20325}"/>
              </a:ext>
            </a:extLst>
          </p:cNvPr>
          <p:cNvSpPr>
            <a:spLocks noGrp="1"/>
          </p:cNvSpPr>
          <p:nvPr>
            <p:ph type="dt" sz="half" idx="10"/>
          </p:nvPr>
        </p:nvSpPr>
        <p:spPr/>
        <p:txBody>
          <a:bodyPr/>
          <a:lstStyle/>
          <a:p>
            <a:fld id="{C0E4FD9F-CE6D-47E7-8605-9C006E9D83DB}" type="datetime1">
              <a:rPr lang="es-MX" smtClean="0"/>
              <a:t>02/04/2025</a:t>
            </a:fld>
            <a:endParaRPr lang="es-MX"/>
          </a:p>
        </p:txBody>
      </p:sp>
      <p:sp>
        <p:nvSpPr>
          <p:cNvPr id="3" name="Marcador de pie de página 2">
            <a:extLst>
              <a:ext uri="{FF2B5EF4-FFF2-40B4-BE49-F238E27FC236}">
                <a16:creationId xmlns:a16="http://schemas.microsoft.com/office/drawing/2014/main" id="{F4A4EEBA-31D4-6E31-A041-F8B15D2F197D}"/>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72187742-3D6F-0D6C-005C-52625D11A07E}"/>
              </a:ext>
            </a:extLst>
          </p:cNvPr>
          <p:cNvSpPr>
            <a:spLocks noGrp="1"/>
          </p:cNvSpPr>
          <p:nvPr>
            <p:ph type="sldNum" sz="quarter" idx="12"/>
          </p:nvPr>
        </p:nvSpPr>
        <p:spPr/>
        <p:txBody>
          <a:bodyPr/>
          <a:lstStyle/>
          <a:p>
            <a:fld id="{5081C4C5-14A7-4292-BF8A-491FBAF6111B}" type="slidenum">
              <a:rPr lang="es-MX" smtClean="0"/>
              <a:t>‹Nº›</a:t>
            </a:fld>
            <a:endParaRPr lang="es-MX"/>
          </a:p>
        </p:txBody>
      </p:sp>
    </p:spTree>
    <p:extLst>
      <p:ext uri="{BB962C8B-B14F-4D97-AF65-F5344CB8AC3E}">
        <p14:creationId xmlns:p14="http://schemas.microsoft.com/office/powerpoint/2010/main" val="2684924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462B22-0FAD-1ACC-CD6D-D5F870B1BE9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90AE2553-F66F-0976-4368-D2AEED1432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769B1261-87E4-7092-A749-F191E56D3D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FF1F857-BB3F-5BA9-10E7-AA7EEB45EBBA}"/>
              </a:ext>
            </a:extLst>
          </p:cNvPr>
          <p:cNvSpPr>
            <a:spLocks noGrp="1"/>
          </p:cNvSpPr>
          <p:nvPr>
            <p:ph type="dt" sz="half" idx="10"/>
          </p:nvPr>
        </p:nvSpPr>
        <p:spPr/>
        <p:txBody>
          <a:bodyPr/>
          <a:lstStyle/>
          <a:p>
            <a:fld id="{6A278DD8-692E-46EB-9805-F760364C4CC4}" type="datetime1">
              <a:rPr lang="es-MX" smtClean="0"/>
              <a:t>02/04/2025</a:t>
            </a:fld>
            <a:endParaRPr lang="es-MX"/>
          </a:p>
        </p:txBody>
      </p:sp>
      <p:sp>
        <p:nvSpPr>
          <p:cNvPr id="6" name="Marcador de pie de página 5">
            <a:extLst>
              <a:ext uri="{FF2B5EF4-FFF2-40B4-BE49-F238E27FC236}">
                <a16:creationId xmlns:a16="http://schemas.microsoft.com/office/drawing/2014/main" id="{6BA2841E-3A34-225C-6B90-CA0C5F055291}"/>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182AFBE5-674A-9FB8-7291-879DF07DAAD6}"/>
              </a:ext>
            </a:extLst>
          </p:cNvPr>
          <p:cNvSpPr>
            <a:spLocks noGrp="1"/>
          </p:cNvSpPr>
          <p:nvPr>
            <p:ph type="sldNum" sz="quarter" idx="12"/>
          </p:nvPr>
        </p:nvSpPr>
        <p:spPr/>
        <p:txBody>
          <a:bodyPr/>
          <a:lstStyle/>
          <a:p>
            <a:fld id="{5081C4C5-14A7-4292-BF8A-491FBAF6111B}" type="slidenum">
              <a:rPr lang="es-MX" smtClean="0"/>
              <a:t>‹Nº›</a:t>
            </a:fld>
            <a:endParaRPr lang="es-MX"/>
          </a:p>
        </p:txBody>
      </p:sp>
    </p:spTree>
    <p:extLst>
      <p:ext uri="{BB962C8B-B14F-4D97-AF65-F5344CB8AC3E}">
        <p14:creationId xmlns:p14="http://schemas.microsoft.com/office/powerpoint/2010/main" val="45848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C9F61E-524D-6021-E129-3B49F4D51E2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B6FE3646-6AAB-53DA-F0AF-2428322118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ED8EC125-F568-5B6F-BC33-322604DB85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F99FBFA-3646-AD4F-3800-D12120374A64}"/>
              </a:ext>
            </a:extLst>
          </p:cNvPr>
          <p:cNvSpPr>
            <a:spLocks noGrp="1"/>
          </p:cNvSpPr>
          <p:nvPr>
            <p:ph type="dt" sz="half" idx="10"/>
          </p:nvPr>
        </p:nvSpPr>
        <p:spPr/>
        <p:txBody>
          <a:bodyPr/>
          <a:lstStyle/>
          <a:p>
            <a:fld id="{61A27D82-741F-45B0-91DE-C76C9A517DC3}" type="datetime1">
              <a:rPr lang="es-MX" smtClean="0"/>
              <a:t>02/04/2025</a:t>
            </a:fld>
            <a:endParaRPr lang="es-MX"/>
          </a:p>
        </p:txBody>
      </p:sp>
      <p:sp>
        <p:nvSpPr>
          <p:cNvPr id="6" name="Marcador de pie de página 5">
            <a:extLst>
              <a:ext uri="{FF2B5EF4-FFF2-40B4-BE49-F238E27FC236}">
                <a16:creationId xmlns:a16="http://schemas.microsoft.com/office/drawing/2014/main" id="{AE1DB1F0-8845-EC61-D2ED-779D7A0FE716}"/>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DB96BDC3-C091-A819-8592-232471EB0358}"/>
              </a:ext>
            </a:extLst>
          </p:cNvPr>
          <p:cNvSpPr>
            <a:spLocks noGrp="1"/>
          </p:cNvSpPr>
          <p:nvPr>
            <p:ph type="sldNum" sz="quarter" idx="12"/>
          </p:nvPr>
        </p:nvSpPr>
        <p:spPr/>
        <p:txBody>
          <a:bodyPr/>
          <a:lstStyle/>
          <a:p>
            <a:fld id="{5081C4C5-14A7-4292-BF8A-491FBAF6111B}" type="slidenum">
              <a:rPr lang="es-MX" smtClean="0"/>
              <a:t>‹Nº›</a:t>
            </a:fld>
            <a:endParaRPr lang="es-MX"/>
          </a:p>
        </p:txBody>
      </p:sp>
    </p:spTree>
    <p:extLst>
      <p:ext uri="{BB962C8B-B14F-4D97-AF65-F5344CB8AC3E}">
        <p14:creationId xmlns:p14="http://schemas.microsoft.com/office/powerpoint/2010/main" val="1765931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ED6896C-3B32-E4B0-5F22-1CAC2EEDD8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E6EA7C5D-E639-3ED2-3D94-ADD5DCE40E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9287CC58-324B-6414-4D97-F32C60C907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10FFA9-8260-4D62-A6E3-5040A29AF186}" type="datetime1">
              <a:rPr lang="es-MX" smtClean="0"/>
              <a:t>02/04/2025</a:t>
            </a:fld>
            <a:endParaRPr lang="es-MX"/>
          </a:p>
        </p:txBody>
      </p:sp>
      <p:sp>
        <p:nvSpPr>
          <p:cNvPr id="5" name="Marcador de pie de página 4">
            <a:extLst>
              <a:ext uri="{FF2B5EF4-FFF2-40B4-BE49-F238E27FC236}">
                <a16:creationId xmlns:a16="http://schemas.microsoft.com/office/drawing/2014/main" id="{27BF1553-7FBD-3C92-7B11-BFD85CC4AC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98193941-F59D-9A42-0E51-5DCCCD5148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81C4C5-14A7-4292-BF8A-491FBAF6111B}" type="slidenum">
              <a:rPr lang="es-MX" smtClean="0"/>
              <a:t>‹Nº›</a:t>
            </a:fld>
            <a:endParaRPr lang="es-MX"/>
          </a:p>
        </p:txBody>
      </p:sp>
    </p:spTree>
    <p:extLst>
      <p:ext uri="{BB962C8B-B14F-4D97-AF65-F5344CB8AC3E}">
        <p14:creationId xmlns:p14="http://schemas.microsoft.com/office/powerpoint/2010/main" val="2666394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3.png"/><Relationship Id="rId3" Type="http://schemas.openxmlformats.org/officeDocument/2006/relationships/image" Target="../media/image2.jpg"/><Relationship Id="rId7" Type="http://schemas.openxmlformats.org/officeDocument/2006/relationships/image" Target="../media/image9.png"/><Relationship Id="rId12" Type="http://schemas.openxmlformats.org/officeDocument/2006/relationships/image" Target="../media/image12.jpe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8.jpeg"/><Relationship Id="rId11" Type="http://schemas.openxmlformats.org/officeDocument/2006/relationships/image" Target="../media/image4.png"/><Relationship Id="rId5" Type="http://schemas.openxmlformats.org/officeDocument/2006/relationships/image" Target="../media/image7.jpeg"/><Relationship Id="rId10" Type="http://schemas.openxmlformats.org/officeDocument/2006/relationships/image" Target="../media/image5.jpeg"/><Relationship Id="rId4" Type="http://schemas.openxmlformats.org/officeDocument/2006/relationships/image" Target="../media/image6.png"/><Relationship Id="rId9" Type="http://schemas.openxmlformats.org/officeDocument/2006/relationships/image" Target="../media/image11.jpe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2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647ED4-0154-67E0-ECF3-39BF36C83FBF}"/>
              </a:ext>
            </a:extLst>
          </p:cNvPr>
          <p:cNvSpPr>
            <a:spLocks noGrp="1"/>
          </p:cNvSpPr>
          <p:nvPr>
            <p:ph type="ctrTitle"/>
          </p:nvPr>
        </p:nvSpPr>
        <p:spPr>
          <a:xfrm>
            <a:off x="1166052" y="2360315"/>
            <a:ext cx="9144000" cy="768616"/>
          </a:xfrm>
        </p:spPr>
        <p:txBody>
          <a:bodyPr>
            <a:normAutofit/>
          </a:bodyPr>
          <a:lstStyle/>
          <a:p>
            <a:r>
              <a:rPr lang="es-MX" sz="3600" b="1" dirty="0">
                <a:latin typeface="Ebrima" panose="02000000000000000000" pitchFamily="2" charset="0"/>
                <a:ea typeface="Ebrima" panose="02000000000000000000" pitchFamily="2" charset="0"/>
                <a:cs typeface="Ebrima" panose="02000000000000000000" pitchFamily="2" charset="0"/>
              </a:rPr>
              <a:t>Freedom on wheels</a:t>
            </a:r>
          </a:p>
        </p:txBody>
      </p:sp>
      <p:pic>
        <p:nvPicPr>
          <p:cNvPr id="5" name="Imagen 4">
            <a:extLst>
              <a:ext uri="{FF2B5EF4-FFF2-40B4-BE49-F238E27FC236}">
                <a16:creationId xmlns:a16="http://schemas.microsoft.com/office/drawing/2014/main" id="{C568F74E-84CE-E57C-9B54-FA6A427A73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019" y="471334"/>
            <a:ext cx="1253062" cy="1077008"/>
          </a:xfrm>
          <a:prstGeom prst="rect">
            <a:avLst/>
          </a:prstGeom>
        </p:spPr>
      </p:pic>
      <p:pic>
        <p:nvPicPr>
          <p:cNvPr id="11" name="Imagen 10">
            <a:extLst>
              <a:ext uri="{FF2B5EF4-FFF2-40B4-BE49-F238E27FC236}">
                <a16:creationId xmlns:a16="http://schemas.microsoft.com/office/drawing/2014/main" id="{377BE5D7-1F76-7067-C29F-B8A8E645F2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3900" y="471333"/>
            <a:ext cx="1985231" cy="1077008"/>
          </a:xfrm>
          <a:prstGeom prst="rect">
            <a:avLst/>
          </a:prstGeom>
        </p:spPr>
      </p:pic>
      <p:sp>
        <p:nvSpPr>
          <p:cNvPr id="18" name="CuadroTexto 17">
            <a:extLst>
              <a:ext uri="{FF2B5EF4-FFF2-40B4-BE49-F238E27FC236}">
                <a16:creationId xmlns:a16="http://schemas.microsoft.com/office/drawing/2014/main" id="{5FF4FF61-7FD2-D3BB-10B5-004EEB34FB7E}"/>
              </a:ext>
            </a:extLst>
          </p:cNvPr>
          <p:cNvSpPr txBox="1"/>
          <p:nvPr/>
        </p:nvSpPr>
        <p:spPr>
          <a:xfrm>
            <a:off x="1952956" y="3332802"/>
            <a:ext cx="8286087" cy="892552"/>
          </a:xfrm>
          <a:prstGeom prst="rect">
            <a:avLst/>
          </a:prstGeom>
          <a:noFill/>
        </p:spPr>
        <p:txBody>
          <a:bodyPr wrap="square" rtlCol="0">
            <a:spAutoFit/>
          </a:bodyPr>
          <a:lstStyle/>
          <a:p>
            <a:pPr algn="ctr"/>
            <a:r>
              <a:rPr lang="es-MX" sz="2800" b="1" dirty="0">
                <a:latin typeface="Ebrima" panose="02000000000000000000" pitchFamily="2" charset="0"/>
                <a:ea typeface="Ebrima" panose="02000000000000000000" pitchFamily="2" charset="0"/>
                <a:cs typeface="Ebrima" panose="02000000000000000000" pitchFamily="2" charset="0"/>
              </a:rPr>
              <a:t>Ingeniería en Redes y Telecomunicaciones</a:t>
            </a:r>
          </a:p>
          <a:p>
            <a:pPr algn="ctr"/>
            <a:endParaRPr lang="es-MX" sz="2400" b="1" dirty="0"/>
          </a:p>
        </p:txBody>
      </p:sp>
      <p:sp>
        <p:nvSpPr>
          <p:cNvPr id="19" name="CuadroTexto 18">
            <a:extLst>
              <a:ext uri="{FF2B5EF4-FFF2-40B4-BE49-F238E27FC236}">
                <a16:creationId xmlns:a16="http://schemas.microsoft.com/office/drawing/2014/main" id="{3CC8F22D-B1D9-3275-4087-CC843FF18CBD}"/>
              </a:ext>
            </a:extLst>
          </p:cNvPr>
          <p:cNvSpPr txBox="1"/>
          <p:nvPr/>
        </p:nvSpPr>
        <p:spPr>
          <a:xfrm>
            <a:off x="1881948" y="826338"/>
            <a:ext cx="7923342" cy="1446550"/>
          </a:xfrm>
          <a:prstGeom prst="rect">
            <a:avLst/>
          </a:prstGeom>
          <a:noFill/>
        </p:spPr>
        <p:txBody>
          <a:bodyPr wrap="square" rtlCol="0">
            <a:spAutoFit/>
          </a:bodyPr>
          <a:lstStyle/>
          <a:p>
            <a:pPr algn="ctr"/>
            <a:r>
              <a:rPr lang="es-MX" sz="4400" b="1" dirty="0">
                <a:latin typeface="Ebrima" panose="02000000000000000000" pitchFamily="2" charset="0"/>
                <a:ea typeface="Ebrima" panose="02000000000000000000" pitchFamily="2" charset="0"/>
                <a:cs typeface="Ebrima" panose="02000000000000000000" pitchFamily="2" charset="0"/>
              </a:rPr>
              <a:t>Universidad Politécnica </a:t>
            </a:r>
          </a:p>
          <a:p>
            <a:pPr algn="ctr"/>
            <a:r>
              <a:rPr lang="es-MX" sz="4400" b="1" dirty="0">
                <a:latin typeface="Ebrima" panose="02000000000000000000" pitchFamily="2" charset="0"/>
                <a:ea typeface="Ebrima" panose="02000000000000000000" pitchFamily="2" charset="0"/>
                <a:cs typeface="Ebrima" panose="02000000000000000000" pitchFamily="2" charset="0"/>
              </a:rPr>
              <a:t>de Juventino Rosas</a:t>
            </a:r>
          </a:p>
        </p:txBody>
      </p:sp>
      <p:sp>
        <p:nvSpPr>
          <p:cNvPr id="21" name="CuadroTexto 20">
            <a:extLst>
              <a:ext uri="{FF2B5EF4-FFF2-40B4-BE49-F238E27FC236}">
                <a16:creationId xmlns:a16="http://schemas.microsoft.com/office/drawing/2014/main" id="{7CEA7708-A184-CEEB-AC36-F27769B98291}"/>
              </a:ext>
            </a:extLst>
          </p:cNvPr>
          <p:cNvSpPr txBox="1"/>
          <p:nvPr/>
        </p:nvSpPr>
        <p:spPr>
          <a:xfrm>
            <a:off x="6746164" y="4347627"/>
            <a:ext cx="4067139" cy="1261884"/>
          </a:xfrm>
          <a:prstGeom prst="rect">
            <a:avLst/>
          </a:prstGeom>
          <a:noFill/>
        </p:spPr>
        <p:txBody>
          <a:bodyPr wrap="none" rtlCol="0">
            <a:spAutoFit/>
          </a:bodyPr>
          <a:lstStyle/>
          <a:p>
            <a:pPr algn="just"/>
            <a:r>
              <a:rPr lang="es-MX" sz="1900" b="1" dirty="0">
                <a:latin typeface="Ebrima" panose="02000000000000000000" pitchFamily="2" charset="0"/>
                <a:ea typeface="Ebrima" panose="02000000000000000000" pitchFamily="2" charset="0"/>
                <a:cs typeface="Ebrima" panose="02000000000000000000" pitchFamily="2" charset="0"/>
              </a:rPr>
              <a:t>Asesores:</a:t>
            </a:r>
          </a:p>
          <a:p>
            <a:pPr marL="285750" indent="-285750" algn="just">
              <a:buFont typeface="Arial" panose="020B0604020202020204" pitchFamily="34" charset="0"/>
              <a:buChar char="•"/>
            </a:pPr>
            <a:r>
              <a:rPr lang="es-MX" sz="1900" dirty="0">
                <a:latin typeface="Ebrima" panose="02000000000000000000" pitchFamily="2" charset="0"/>
                <a:ea typeface="Ebrima" panose="02000000000000000000" pitchFamily="2" charset="0"/>
                <a:cs typeface="Ebrima" panose="02000000000000000000" pitchFamily="2" charset="0"/>
              </a:rPr>
              <a:t>Ing. Villafuerte Lucio Diego Ángel</a:t>
            </a:r>
            <a:endParaRPr lang="es-MX" sz="1900" b="1" dirty="0">
              <a:latin typeface="Ebrima" panose="02000000000000000000" pitchFamily="2" charset="0"/>
              <a:ea typeface="Ebrima" panose="02000000000000000000" pitchFamily="2" charset="0"/>
              <a:cs typeface="Ebrima" panose="02000000000000000000" pitchFamily="2" charset="0"/>
            </a:endParaRPr>
          </a:p>
          <a:p>
            <a:pPr marL="285750" indent="-285750">
              <a:buFont typeface="Arial" panose="020B0604020202020204" pitchFamily="34" charset="0"/>
              <a:buChar char="•"/>
            </a:pPr>
            <a:r>
              <a:rPr lang="es-MX" sz="1900" dirty="0">
                <a:latin typeface="Ebrima" panose="02000000000000000000" pitchFamily="2" charset="0"/>
                <a:ea typeface="Ebrima" panose="02000000000000000000" pitchFamily="2" charset="0"/>
                <a:cs typeface="Ebrima" panose="02000000000000000000" pitchFamily="2" charset="0"/>
              </a:rPr>
              <a:t>Dr. Yáñez Vargas Juan Israel</a:t>
            </a:r>
          </a:p>
          <a:p>
            <a:pPr marL="285750" indent="-285750">
              <a:buFont typeface="Arial" panose="020B0604020202020204" pitchFamily="34" charset="0"/>
              <a:buChar char="•"/>
            </a:pPr>
            <a:r>
              <a:rPr lang="es-MX" sz="1900" dirty="0">
                <a:latin typeface="Ebrima" panose="02000000000000000000" pitchFamily="2" charset="0"/>
                <a:ea typeface="Ebrima" panose="02000000000000000000" pitchFamily="2" charset="0"/>
                <a:cs typeface="Ebrima" panose="02000000000000000000" pitchFamily="2" charset="0"/>
              </a:rPr>
              <a:t>Ing. Miguel Arreguin Juárez</a:t>
            </a:r>
          </a:p>
        </p:txBody>
      </p:sp>
      <p:sp>
        <p:nvSpPr>
          <p:cNvPr id="22" name="CuadroTexto 21">
            <a:extLst>
              <a:ext uri="{FF2B5EF4-FFF2-40B4-BE49-F238E27FC236}">
                <a16:creationId xmlns:a16="http://schemas.microsoft.com/office/drawing/2014/main" id="{536224E6-AFD6-9D96-4AB9-A27EB0B6E4A2}"/>
              </a:ext>
            </a:extLst>
          </p:cNvPr>
          <p:cNvSpPr txBox="1"/>
          <p:nvPr/>
        </p:nvSpPr>
        <p:spPr>
          <a:xfrm>
            <a:off x="1700575" y="4381382"/>
            <a:ext cx="4319616" cy="1831271"/>
          </a:xfrm>
          <a:prstGeom prst="rect">
            <a:avLst/>
          </a:prstGeom>
          <a:noFill/>
        </p:spPr>
        <p:txBody>
          <a:bodyPr wrap="square" rtlCol="0">
            <a:spAutoFit/>
          </a:bodyPr>
          <a:lstStyle/>
          <a:p>
            <a:pPr algn="just"/>
            <a:r>
              <a:rPr lang="es-MX" sz="1900" b="1" dirty="0">
                <a:latin typeface="Ebrima" panose="02000000000000000000" pitchFamily="2" charset="0"/>
                <a:ea typeface="Ebrima" panose="02000000000000000000" pitchFamily="2" charset="0"/>
                <a:cs typeface="Ebrima" panose="02000000000000000000" pitchFamily="2" charset="0"/>
              </a:rPr>
              <a:t>Presentado por:</a:t>
            </a:r>
          </a:p>
          <a:p>
            <a:pPr marL="285750" indent="-285750" algn="just">
              <a:buFont typeface="Arial" panose="020B0604020202020204" pitchFamily="34" charset="0"/>
              <a:buChar char="•"/>
            </a:pPr>
            <a:r>
              <a:rPr lang="es-MX" sz="1900" dirty="0">
                <a:latin typeface="Ebrima" panose="02000000000000000000" pitchFamily="2" charset="0"/>
                <a:ea typeface="Ebrima" panose="02000000000000000000" pitchFamily="2" charset="0"/>
                <a:cs typeface="Ebrima" panose="02000000000000000000" pitchFamily="2" charset="0"/>
              </a:rPr>
              <a:t>Amoles Sierra Gabriel</a:t>
            </a:r>
          </a:p>
          <a:p>
            <a:pPr marL="285750" indent="-285750" algn="just">
              <a:buFont typeface="Arial" panose="020B0604020202020204" pitchFamily="34" charset="0"/>
              <a:buChar char="•"/>
            </a:pPr>
            <a:r>
              <a:rPr lang="es-MX" sz="1900" dirty="0">
                <a:latin typeface="Ebrima" panose="02000000000000000000" pitchFamily="2" charset="0"/>
                <a:ea typeface="Ebrima" panose="02000000000000000000" pitchFamily="2" charset="0"/>
                <a:cs typeface="Ebrima" panose="02000000000000000000" pitchFamily="2" charset="0"/>
              </a:rPr>
              <a:t>Mendoza Rodríguez Nidia Ileana</a:t>
            </a:r>
          </a:p>
          <a:p>
            <a:pPr marL="285750" indent="-285750" algn="just">
              <a:buFont typeface="Arial" panose="020B0604020202020204" pitchFamily="34" charset="0"/>
              <a:buChar char="•"/>
            </a:pPr>
            <a:r>
              <a:rPr lang="es-MX" sz="1900" dirty="0">
                <a:latin typeface="Ebrima" panose="02000000000000000000" pitchFamily="2" charset="0"/>
                <a:ea typeface="Ebrima" panose="02000000000000000000" pitchFamily="2" charset="0"/>
                <a:cs typeface="Ebrima" panose="02000000000000000000" pitchFamily="2" charset="0"/>
              </a:rPr>
              <a:t>Ramírez Cerritos Cristian Gabriel</a:t>
            </a:r>
          </a:p>
          <a:p>
            <a:pPr marL="285750" indent="-285750" algn="just">
              <a:buFont typeface="Arial" panose="020B0604020202020204" pitchFamily="34" charset="0"/>
              <a:buChar char="•"/>
            </a:pPr>
            <a:r>
              <a:rPr lang="es-MX" sz="1900" dirty="0">
                <a:latin typeface="Ebrima" panose="02000000000000000000" pitchFamily="2" charset="0"/>
                <a:ea typeface="Ebrima" panose="02000000000000000000" pitchFamily="2" charset="0"/>
                <a:cs typeface="Ebrima" panose="02000000000000000000" pitchFamily="2" charset="0"/>
              </a:rPr>
              <a:t>Rubio Padrón Alondra Milagros </a:t>
            </a:r>
          </a:p>
          <a:p>
            <a:endParaRPr lang="es-MX" dirty="0"/>
          </a:p>
        </p:txBody>
      </p:sp>
      <p:sp>
        <p:nvSpPr>
          <p:cNvPr id="57" name="Diagrama de flujo: proceso 56">
            <a:extLst>
              <a:ext uri="{FF2B5EF4-FFF2-40B4-BE49-F238E27FC236}">
                <a16:creationId xmlns:a16="http://schemas.microsoft.com/office/drawing/2014/main" id="{2E16C1F7-264E-1C5C-B4C9-787161562B28}"/>
              </a:ext>
            </a:extLst>
          </p:cNvPr>
          <p:cNvSpPr/>
          <p:nvPr/>
        </p:nvSpPr>
        <p:spPr>
          <a:xfrm>
            <a:off x="0" y="6550858"/>
            <a:ext cx="12192000" cy="307142"/>
          </a:xfrm>
          <a:prstGeom prst="flowChartProcess">
            <a:avLst/>
          </a:prstGeom>
          <a:ln>
            <a:solidFill>
              <a:srgbClr val="5044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8" name="Diagrama de flujo: proceso 57">
            <a:extLst>
              <a:ext uri="{FF2B5EF4-FFF2-40B4-BE49-F238E27FC236}">
                <a16:creationId xmlns:a16="http://schemas.microsoft.com/office/drawing/2014/main" id="{02894E0A-5B19-6B8E-7AA8-9F8A645C6872}"/>
              </a:ext>
            </a:extLst>
          </p:cNvPr>
          <p:cNvSpPr/>
          <p:nvPr/>
        </p:nvSpPr>
        <p:spPr>
          <a:xfrm>
            <a:off x="0" y="0"/>
            <a:ext cx="12192000" cy="307142"/>
          </a:xfrm>
          <a:prstGeom prst="flowChartProcess">
            <a:avLst/>
          </a:prstGeom>
          <a:ln>
            <a:solidFill>
              <a:srgbClr val="5044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Diagrama de flujo: proceso 58">
            <a:extLst>
              <a:ext uri="{FF2B5EF4-FFF2-40B4-BE49-F238E27FC236}">
                <a16:creationId xmlns:a16="http://schemas.microsoft.com/office/drawing/2014/main" id="{26C92DB2-37EE-E9E0-084A-8853D8CAD679}"/>
              </a:ext>
            </a:extLst>
          </p:cNvPr>
          <p:cNvSpPr/>
          <p:nvPr/>
        </p:nvSpPr>
        <p:spPr>
          <a:xfrm>
            <a:off x="0" y="6518756"/>
            <a:ext cx="12192000" cy="339243"/>
          </a:xfrm>
          <a:prstGeom prst="flowChartProcess">
            <a:avLst/>
          </a:prstGeom>
          <a:ln>
            <a:solidFill>
              <a:srgbClr val="5044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2" name="CuadroTexto 61">
            <a:extLst>
              <a:ext uri="{FF2B5EF4-FFF2-40B4-BE49-F238E27FC236}">
                <a16:creationId xmlns:a16="http://schemas.microsoft.com/office/drawing/2014/main" id="{86EB9E41-A111-89CB-4331-75868C8CDE5A}"/>
              </a:ext>
            </a:extLst>
          </p:cNvPr>
          <p:cNvSpPr txBox="1"/>
          <p:nvPr/>
        </p:nvSpPr>
        <p:spPr>
          <a:xfrm>
            <a:off x="3302000" y="5920266"/>
            <a:ext cx="6184900" cy="369332"/>
          </a:xfrm>
          <a:prstGeom prst="rect">
            <a:avLst/>
          </a:prstGeom>
          <a:noFill/>
        </p:spPr>
        <p:txBody>
          <a:bodyPr wrap="square" rtlCol="0">
            <a:spAutoFit/>
          </a:bodyPr>
          <a:lstStyle/>
          <a:p>
            <a:r>
              <a:rPr lang="es-MX" b="1" dirty="0"/>
              <a:t>Santa Cruz de Juventino Rosas, Gto. 2 de  Abril del 2025</a:t>
            </a:r>
          </a:p>
        </p:txBody>
      </p:sp>
      <p:sp>
        <p:nvSpPr>
          <p:cNvPr id="63" name="Marcador de número de diapositiva 62">
            <a:extLst>
              <a:ext uri="{FF2B5EF4-FFF2-40B4-BE49-F238E27FC236}">
                <a16:creationId xmlns:a16="http://schemas.microsoft.com/office/drawing/2014/main" id="{185A5BAE-C002-2FF9-CA98-ECD425AAE687}"/>
              </a:ext>
            </a:extLst>
          </p:cNvPr>
          <p:cNvSpPr>
            <a:spLocks noGrp="1"/>
          </p:cNvSpPr>
          <p:nvPr>
            <p:ph type="sldNum" sz="quarter" idx="12"/>
          </p:nvPr>
        </p:nvSpPr>
        <p:spPr/>
        <p:txBody>
          <a:bodyPr/>
          <a:lstStyle/>
          <a:p>
            <a:fld id="{5081C4C5-14A7-4292-BF8A-491FBAF6111B}" type="slidenum">
              <a:rPr lang="es-MX" sz="1800" b="1" smtClean="0"/>
              <a:t>1</a:t>
            </a:fld>
            <a:endParaRPr lang="es-MX" sz="1800" b="1" dirty="0"/>
          </a:p>
        </p:txBody>
      </p:sp>
    </p:spTree>
    <p:extLst>
      <p:ext uri="{BB962C8B-B14F-4D97-AF65-F5344CB8AC3E}">
        <p14:creationId xmlns:p14="http://schemas.microsoft.com/office/powerpoint/2010/main" val="2281999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004CB16-41FC-A5BE-990B-E83DD6410BBA}"/>
              </a:ext>
            </a:extLst>
          </p:cNvPr>
          <p:cNvSpPr txBox="1"/>
          <p:nvPr/>
        </p:nvSpPr>
        <p:spPr>
          <a:xfrm>
            <a:off x="494270" y="457200"/>
            <a:ext cx="11161852" cy="5899150"/>
          </a:xfrm>
          <a:prstGeom prst="rect">
            <a:avLst/>
          </a:prstGeom>
          <a:noFill/>
          <a:ln w="38100">
            <a:solidFill>
              <a:srgbClr val="4A50BE"/>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 name="Imagen 2">
            <a:extLst>
              <a:ext uri="{FF2B5EF4-FFF2-40B4-BE49-F238E27FC236}">
                <a16:creationId xmlns:a16="http://schemas.microsoft.com/office/drawing/2014/main" id="{39447500-3941-984E-539E-8A97D912CE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804" y="618142"/>
            <a:ext cx="1253062" cy="1077008"/>
          </a:xfrm>
          <a:prstGeom prst="rect">
            <a:avLst/>
          </a:prstGeom>
        </p:spPr>
      </p:pic>
      <p:pic>
        <p:nvPicPr>
          <p:cNvPr id="4" name="Imagen 3">
            <a:extLst>
              <a:ext uri="{FF2B5EF4-FFF2-40B4-BE49-F238E27FC236}">
                <a16:creationId xmlns:a16="http://schemas.microsoft.com/office/drawing/2014/main" id="{CB8DC4F0-CB44-091C-E89D-5FA52FF971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3653" y="627025"/>
            <a:ext cx="1985231" cy="1077008"/>
          </a:xfrm>
          <a:prstGeom prst="rect">
            <a:avLst/>
          </a:prstGeom>
        </p:spPr>
      </p:pic>
      <p:sp>
        <p:nvSpPr>
          <p:cNvPr id="21" name="Marcador de número de diapositiva 20">
            <a:extLst>
              <a:ext uri="{FF2B5EF4-FFF2-40B4-BE49-F238E27FC236}">
                <a16:creationId xmlns:a16="http://schemas.microsoft.com/office/drawing/2014/main" id="{F60A14B6-31B6-EA0E-4A73-968A7A87A1B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81C4C5-14A7-4292-BF8A-491FBAF6111B}" type="slidenum">
              <a:rPr kumimoji="0" lang="es-MX" sz="1600" b="1"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s-MX" sz="1600" b="1"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Título 1">
            <a:extLst>
              <a:ext uri="{FF2B5EF4-FFF2-40B4-BE49-F238E27FC236}">
                <a16:creationId xmlns:a16="http://schemas.microsoft.com/office/drawing/2014/main" id="{4EFADFA7-CAD3-9561-DFC4-A6DC32A95817}"/>
              </a:ext>
            </a:extLst>
          </p:cNvPr>
          <p:cNvSpPr txBox="1">
            <a:spLocks/>
          </p:cNvSpPr>
          <p:nvPr/>
        </p:nvSpPr>
        <p:spPr>
          <a:xfrm>
            <a:off x="1807996" y="2792412"/>
            <a:ext cx="8534400" cy="127317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s-MX" sz="4400" b="1" i="0" u="none" strike="noStrike" kern="1200" cap="none" spc="0" normalizeH="0" baseline="0" noProof="0" dirty="0">
                <a:ln>
                  <a:noFill/>
                </a:ln>
                <a:solidFill>
                  <a:prstClr val="black"/>
                </a:solidFill>
                <a:effectLst/>
                <a:uLnTx/>
                <a:uFillTx/>
                <a:latin typeface="Ebrima" panose="02000000000000000000" pitchFamily="2" charset="0"/>
                <a:ea typeface="Ebrima" panose="02000000000000000000" pitchFamily="2" charset="0"/>
                <a:cs typeface="Ebrima" panose="02000000000000000000" pitchFamily="2" charset="0"/>
              </a:rPr>
              <a:t>Presentación de métodos y controles</a:t>
            </a:r>
          </a:p>
        </p:txBody>
      </p:sp>
    </p:spTree>
    <p:extLst>
      <p:ext uri="{BB962C8B-B14F-4D97-AF65-F5344CB8AC3E}">
        <p14:creationId xmlns:p14="http://schemas.microsoft.com/office/powerpoint/2010/main" val="3567623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F1807AFA-315C-D80D-9F89-07DE47977EDB}"/>
              </a:ext>
            </a:extLst>
          </p:cNvPr>
          <p:cNvSpPr txBox="1"/>
          <p:nvPr/>
        </p:nvSpPr>
        <p:spPr>
          <a:xfrm>
            <a:off x="634142" y="494270"/>
            <a:ext cx="11228515" cy="5862080"/>
          </a:xfrm>
          <a:prstGeom prst="rect">
            <a:avLst/>
          </a:prstGeom>
          <a:noFill/>
          <a:ln w="38100">
            <a:solidFill>
              <a:srgbClr val="4A50BE"/>
            </a:solidFill>
          </a:ln>
        </p:spPr>
        <p:txBody>
          <a:bodyPr wrap="square" rtlCol="0">
            <a:spAutoFit/>
          </a:bodyPr>
          <a:lstStyle/>
          <a:p>
            <a:endParaRPr lang="es-MX" dirty="0"/>
          </a:p>
        </p:txBody>
      </p:sp>
      <p:sp>
        <p:nvSpPr>
          <p:cNvPr id="2" name="Marcador de número de diapositiva 1">
            <a:extLst>
              <a:ext uri="{FF2B5EF4-FFF2-40B4-BE49-F238E27FC236}">
                <a16:creationId xmlns:a16="http://schemas.microsoft.com/office/drawing/2014/main" id="{B81C52D2-9CD6-A1A0-335E-A7633D735B42}"/>
              </a:ext>
            </a:extLst>
          </p:cNvPr>
          <p:cNvSpPr>
            <a:spLocks noGrp="1"/>
          </p:cNvSpPr>
          <p:nvPr>
            <p:ph type="sldNum" sz="quarter" idx="12"/>
          </p:nvPr>
        </p:nvSpPr>
        <p:spPr/>
        <p:txBody>
          <a:bodyPr/>
          <a:lstStyle/>
          <a:p>
            <a:fld id="{5081C4C5-14A7-4292-BF8A-491FBAF6111B}" type="slidenum">
              <a:rPr lang="es-MX" sz="1800" b="1" smtClean="0"/>
              <a:t>11</a:t>
            </a:fld>
            <a:endParaRPr lang="es-MX" sz="1800" b="1" dirty="0"/>
          </a:p>
        </p:txBody>
      </p:sp>
      <p:sp>
        <p:nvSpPr>
          <p:cNvPr id="3" name="Título 1">
            <a:extLst>
              <a:ext uri="{FF2B5EF4-FFF2-40B4-BE49-F238E27FC236}">
                <a16:creationId xmlns:a16="http://schemas.microsoft.com/office/drawing/2014/main" id="{FD46A9A4-391E-F533-8DCA-B78BF2B2E2DC}"/>
              </a:ext>
            </a:extLst>
          </p:cNvPr>
          <p:cNvSpPr txBox="1">
            <a:spLocks/>
          </p:cNvSpPr>
          <p:nvPr/>
        </p:nvSpPr>
        <p:spPr>
          <a:xfrm>
            <a:off x="1562805" y="714844"/>
            <a:ext cx="8761589" cy="128473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b="1" dirty="0">
                <a:latin typeface="Ebrima" panose="02000000000000000000" pitchFamily="2" charset="0"/>
                <a:ea typeface="Ebrima" panose="02000000000000000000" pitchFamily="2" charset="0"/>
                <a:cs typeface="Ebrima" panose="02000000000000000000" pitchFamily="2" charset="0"/>
              </a:rPr>
              <a:t>Cronograma </a:t>
            </a:r>
          </a:p>
        </p:txBody>
      </p:sp>
      <p:pic>
        <p:nvPicPr>
          <p:cNvPr id="4" name="Imagen 3">
            <a:extLst>
              <a:ext uri="{FF2B5EF4-FFF2-40B4-BE49-F238E27FC236}">
                <a16:creationId xmlns:a16="http://schemas.microsoft.com/office/drawing/2014/main" id="{3545FE82-3EBC-D2C6-C293-2A95ED50A6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427" y="580984"/>
            <a:ext cx="1286419" cy="1105678"/>
          </a:xfrm>
          <a:prstGeom prst="rect">
            <a:avLst/>
          </a:prstGeom>
        </p:spPr>
      </p:pic>
      <p:pic>
        <p:nvPicPr>
          <p:cNvPr id="5" name="Imagen 4">
            <a:extLst>
              <a:ext uri="{FF2B5EF4-FFF2-40B4-BE49-F238E27FC236}">
                <a16:creationId xmlns:a16="http://schemas.microsoft.com/office/drawing/2014/main" id="{33423389-2714-D429-EBC3-906C5C1746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3026" y="560322"/>
            <a:ext cx="2038079" cy="1105679"/>
          </a:xfrm>
          <a:prstGeom prst="rect">
            <a:avLst/>
          </a:prstGeom>
        </p:spPr>
      </p:pic>
      <p:sp>
        <p:nvSpPr>
          <p:cNvPr id="9" name="CuadroTexto 8">
            <a:extLst>
              <a:ext uri="{FF2B5EF4-FFF2-40B4-BE49-F238E27FC236}">
                <a16:creationId xmlns:a16="http://schemas.microsoft.com/office/drawing/2014/main" id="{0073D6B3-B7BC-4BD3-42BC-7FED4960570A}"/>
              </a:ext>
            </a:extLst>
          </p:cNvPr>
          <p:cNvSpPr txBox="1"/>
          <p:nvPr/>
        </p:nvSpPr>
        <p:spPr>
          <a:xfrm>
            <a:off x="3314700" y="5890314"/>
            <a:ext cx="4812536" cy="369332"/>
          </a:xfrm>
          <a:prstGeom prst="rect">
            <a:avLst/>
          </a:prstGeom>
          <a:noFill/>
        </p:spPr>
        <p:txBody>
          <a:bodyPr wrap="none" rtlCol="0">
            <a:spAutoFit/>
          </a:bodyPr>
          <a:lstStyle/>
          <a:p>
            <a:r>
              <a:rPr lang="es-MX" b="1" dirty="0"/>
              <a:t>Figura 10</a:t>
            </a:r>
            <a:r>
              <a:rPr lang="es-MX" dirty="0"/>
              <a:t>. Cronograma cuatrimestre Enero - Abril</a:t>
            </a:r>
          </a:p>
        </p:txBody>
      </p:sp>
      <p:sp>
        <p:nvSpPr>
          <p:cNvPr id="11" name="AutoShape 2">
            <a:extLst>
              <a:ext uri="{FF2B5EF4-FFF2-40B4-BE49-F238E27FC236}">
                <a16:creationId xmlns:a16="http://schemas.microsoft.com/office/drawing/2014/main" id="{E206CB95-AC23-F6B7-154D-B6B38FB8129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12" name="Imagen 11">
            <a:extLst>
              <a:ext uri="{FF2B5EF4-FFF2-40B4-BE49-F238E27FC236}">
                <a16:creationId xmlns:a16="http://schemas.microsoft.com/office/drawing/2014/main" id="{F7B9DA3C-CF84-43F5-B833-5860BA06404C}"/>
              </a:ext>
            </a:extLst>
          </p:cNvPr>
          <p:cNvPicPr>
            <a:picLocks noChangeAspect="1"/>
          </p:cNvPicPr>
          <p:nvPr/>
        </p:nvPicPr>
        <p:blipFill>
          <a:blip r:embed="rId4"/>
          <a:stretch>
            <a:fillRect/>
          </a:stretch>
        </p:blipFill>
        <p:spPr>
          <a:xfrm>
            <a:off x="964894" y="2133436"/>
            <a:ext cx="10678285" cy="3049491"/>
          </a:xfrm>
          <a:prstGeom prst="rect">
            <a:avLst/>
          </a:prstGeom>
        </p:spPr>
      </p:pic>
    </p:spTree>
    <p:extLst>
      <p:ext uri="{BB962C8B-B14F-4D97-AF65-F5344CB8AC3E}">
        <p14:creationId xmlns:p14="http://schemas.microsoft.com/office/powerpoint/2010/main" val="3822271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B045B0-A467-C22A-B786-336E73E462FC}"/>
              </a:ext>
            </a:extLst>
          </p:cNvPr>
          <p:cNvSpPr txBox="1">
            <a:spLocks/>
          </p:cNvSpPr>
          <p:nvPr/>
        </p:nvSpPr>
        <p:spPr>
          <a:xfrm>
            <a:off x="1676400" y="752175"/>
            <a:ext cx="8534400" cy="127317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b="1" dirty="0">
                <a:latin typeface="Ebrima" panose="02000000000000000000" pitchFamily="2" charset="0"/>
                <a:ea typeface="Ebrima" panose="02000000000000000000" pitchFamily="2" charset="0"/>
                <a:cs typeface="Ebrima" panose="02000000000000000000" pitchFamily="2" charset="0"/>
              </a:rPr>
              <a:t>Trabajo a futuro </a:t>
            </a:r>
          </a:p>
        </p:txBody>
      </p:sp>
      <p:pic>
        <p:nvPicPr>
          <p:cNvPr id="3" name="Imagen 2">
            <a:extLst>
              <a:ext uri="{FF2B5EF4-FFF2-40B4-BE49-F238E27FC236}">
                <a16:creationId xmlns:a16="http://schemas.microsoft.com/office/drawing/2014/main" id="{914FE2FA-9686-0C95-7C49-7EC4A31314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804" y="618142"/>
            <a:ext cx="1253062" cy="1077008"/>
          </a:xfrm>
          <a:prstGeom prst="rect">
            <a:avLst/>
          </a:prstGeom>
        </p:spPr>
      </p:pic>
      <p:pic>
        <p:nvPicPr>
          <p:cNvPr id="4" name="Imagen 3">
            <a:extLst>
              <a:ext uri="{FF2B5EF4-FFF2-40B4-BE49-F238E27FC236}">
                <a16:creationId xmlns:a16="http://schemas.microsoft.com/office/drawing/2014/main" id="{381C442B-8F05-8671-8758-47740DB829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3653" y="627025"/>
            <a:ext cx="1985231" cy="1077008"/>
          </a:xfrm>
          <a:prstGeom prst="rect">
            <a:avLst/>
          </a:prstGeom>
        </p:spPr>
      </p:pic>
      <p:sp>
        <p:nvSpPr>
          <p:cNvPr id="5" name="CuadroTexto 4">
            <a:extLst>
              <a:ext uri="{FF2B5EF4-FFF2-40B4-BE49-F238E27FC236}">
                <a16:creationId xmlns:a16="http://schemas.microsoft.com/office/drawing/2014/main" id="{2BE4DEE4-DC2D-E40D-9A1F-CA81700F0FCD}"/>
              </a:ext>
            </a:extLst>
          </p:cNvPr>
          <p:cNvSpPr txBox="1"/>
          <p:nvPr/>
        </p:nvSpPr>
        <p:spPr>
          <a:xfrm>
            <a:off x="508000" y="491330"/>
            <a:ext cx="11181664" cy="5865020"/>
          </a:xfrm>
          <a:prstGeom prst="rect">
            <a:avLst/>
          </a:prstGeom>
          <a:noFill/>
          <a:ln w="38100">
            <a:solidFill>
              <a:srgbClr val="4A50BE"/>
            </a:solidFill>
          </a:ln>
        </p:spPr>
        <p:txBody>
          <a:bodyPr wrap="square" rtlCol="0">
            <a:spAutoFit/>
          </a:bodyPr>
          <a:lstStyle/>
          <a:p>
            <a:endParaRPr lang="es-MX" dirty="0"/>
          </a:p>
        </p:txBody>
      </p:sp>
      <p:sp>
        <p:nvSpPr>
          <p:cNvPr id="14" name="CuadroTexto 13">
            <a:extLst>
              <a:ext uri="{FF2B5EF4-FFF2-40B4-BE49-F238E27FC236}">
                <a16:creationId xmlns:a16="http://schemas.microsoft.com/office/drawing/2014/main" id="{76DCA2FB-670C-3FB1-974D-2DB04C8004D5}"/>
              </a:ext>
            </a:extLst>
          </p:cNvPr>
          <p:cNvSpPr txBox="1"/>
          <p:nvPr/>
        </p:nvSpPr>
        <p:spPr>
          <a:xfrm>
            <a:off x="10852616" y="6505552"/>
            <a:ext cx="1084532" cy="619265"/>
          </a:xfrm>
          <a:prstGeom prst="rect">
            <a:avLst/>
          </a:prstGeom>
          <a:noFill/>
        </p:spPr>
        <p:txBody>
          <a:bodyPr wrap="square" rtlCol="0">
            <a:spAutoFit/>
          </a:bodyPr>
          <a:lstStyle/>
          <a:p>
            <a:endParaRPr lang="es-MX" dirty="0"/>
          </a:p>
        </p:txBody>
      </p:sp>
      <p:sp>
        <p:nvSpPr>
          <p:cNvPr id="15" name="Marcador de número de diapositiva 14">
            <a:extLst>
              <a:ext uri="{FF2B5EF4-FFF2-40B4-BE49-F238E27FC236}">
                <a16:creationId xmlns:a16="http://schemas.microsoft.com/office/drawing/2014/main" id="{A3A36D2C-2EC0-C555-6857-9B9A997D1F65}"/>
              </a:ext>
            </a:extLst>
          </p:cNvPr>
          <p:cNvSpPr>
            <a:spLocks noGrp="1"/>
          </p:cNvSpPr>
          <p:nvPr>
            <p:ph type="sldNum" sz="quarter" idx="12"/>
          </p:nvPr>
        </p:nvSpPr>
        <p:spPr/>
        <p:txBody>
          <a:bodyPr/>
          <a:lstStyle/>
          <a:p>
            <a:fld id="{5081C4C5-14A7-4292-BF8A-491FBAF6111B}" type="slidenum">
              <a:rPr lang="es-MX" sz="1600" b="1" smtClean="0"/>
              <a:t>12</a:t>
            </a:fld>
            <a:endParaRPr lang="es-MX" sz="1600" b="1" dirty="0"/>
          </a:p>
        </p:txBody>
      </p:sp>
      <p:sp>
        <p:nvSpPr>
          <p:cNvPr id="6" name="CuadroTexto 5">
            <a:extLst>
              <a:ext uri="{FF2B5EF4-FFF2-40B4-BE49-F238E27FC236}">
                <a16:creationId xmlns:a16="http://schemas.microsoft.com/office/drawing/2014/main" id="{D308D258-05FB-7263-3501-5DBCE3670A86}"/>
              </a:ext>
            </a:extLst>
          </p:cNvPr>
          <p:cNvSpPr txBox="1"/>
          <p:nvPr/>
        </p:nvSpPr>
        <p:spPr>
          <a:xfrm>
            <a:off x="1232763" y="2468101"/>
            <a:ext cx="9124950" cy="400110"/>
          </a:xfrm>
          <a:prstGeom prst="rect">
            <a:avLst/>
          </a:prstGeom>
          <a:noFill/>
        </p:spPr>
        <p:txBody>
          <a:bodyPr wrap="square" rtlCol="0">
            <a:spAutoFit/>
          </a:bodyPr>
          <a:lstStyle/>
          <a:p>
            <a:pPr marL="342900" indent="-342900" algn="just">
              <a:buFont typeface="Arial" panose="020B0604020202020204" pitchFamily="34" charset="0"/>
              <a:buChar char="•"/>
            </a:pPr>
            <a:r>
              <a:rPr lang="es-MX" sz="2000" b="1" dirty="0">
                <a:latin typeface="Ebrima" panose="02000000000000000000" pitchFamily="2" charset="0"/>
                <a:ea typeface="Ebrima" panose="02000000000000000000" pitchFamily="2" charset="0"/>
                <a:cs typeface="Ebrima" panose="02000000000000000000" pitchFamily="2" charset="0"/>
              </a:rPr>
              <a:t>Implementar un módulo para la regulación de energía.</a:t>
            </a:r>
          </a:p>
        </p:txBody>
      </p:sp>
      <p:sp>
        <p:nvSpPr>
          <p:cNvPr id="9" name="CuadroTexto 8">
            <a:extLst>
              <a:ext uri="{FF2B5EF4-FFF2-40B4-BE49-F238E27FC236}">
                <a16:creationId xmlns:a16="http://schemas.microsoft.com/office/drawing/2014/main" id="{AB757DA9-F374-B48A-F38A-7B1F08FA0A99}"/>
              </a:ext>
            </a:extLst>
          </p:cNvPr>
          <p:cNvSpPr txBox="1"/>
          <p:nvPr/>
        </p:nvSpPr>
        <p:spPr>
          <a:xfrm>
            <a:off x="1228459" y="4058326"/>
            <a:ext cx="9124950" cy="400110"/>
          </a:xfrm>
          <a:prstGeom prst="rect">
            <a:avLst/>
          </a:prstGeom>
          <a:noFill/>
        </p:spPr>
        <p:txBody>
          <a:bodyPr wrap="square" rtlCol="0">
            <a:spAutoFit/>
          </a:bodyPr>
          <a:lstStyle/>
          <a:p>
            <a:pPr marL="342900" indent="-342900" algn="just">
              <a:buFont typeface="Arial" panose="020B0604020202020204" pitchFamily="34" charset="0"/>
              <a:buChar char="•"/>
            </a:pPr>
            <a:r>
              <a:rPr lang="es-MX" sz="2000" b="1" dirty="0">
                <a:latin typeface="Ebrima" panose="02000000000000000000" pitchFamily="2" charset="0"/>
                <a:ea typeface="Ebrima" panose="02000000000000000000" pitchFamily="2" charset="0"/>
                <a:cs typeface="Ebrima" panose="02000000000000000000" pitchFamily="2" charset="0"/>
              </a:rPr>
              <a:t>Solucionar problemas presentados en el presente cuatrimestre.</a:t>
            </a:r>
          </a:p>
        </p:txBody>
      </p:sp>
      <p:sp>
        <p:nvSpPr>
          <p:cNvPr id="10" name="CuadroTexto 9">
            <a:extLst>
              <a:ext uri="{FF2B5EF4-FFF2-40B4-BE49-F238E27FC236}">
                <a16:creationId xmlns:a16="http://schemas.microsoft.com/office/drawing/2014/main" id="{41FB8DBC-F41A-DE05-F268-164CB9C4B082}"/>
              </a:ext>
            </a:extLst>
          </p:cNvPr>
          <p:cNvSpPr txBox="1"/>
          <p:nvPr/>
        </p:nvSpPr>
        <p:spPr>
          <a:xfrm>
            <a:off x="1228459" y="3324179"/>
            <a:ext cx="9124950" cy="400110"/>
          </a:xfrm>
          <a:prstGeom prst="rect">
            <a:avLst/>
          </a:prstGeom>
          <a:noFill/>
        </p:spPr>
        <p:txBody>
          <a:bodyPr wrap="square" rtlCol="0">
            <a:spAutoFit/>
          </a:bodyPr>
          <a:lstStyle/>
          <a:p>
            <a:pPr marL="342900" indent="-342900" algn="just">
              <a:buFont typeface="Arial" panose="020B0604020202020204" pitchFamily="34" charset="0"/>
              <a:buChar char="•"/>
            </a:pPr>
            <a:r>
              <a:rPr lang="es-MX" sz="2000" b="1" dirty="0">
                <a:latin typeface="Ebrima" panose="02000000000000000000" pitchFamily="2" charset="0"/>
                <a:ea typeface="Ebrima" panose="02000000000000000000" pitchFamily="2" charset="0"/>
                <a:cs typeface="Ebrima" panose="02000000000000000000" pitchFamily="2" charset="0"/>
              </a:rPr>
              <a:t>Implementar los sistemas de control al chasis.</a:t>
            </a:r>
          </a:p>
        </p:txBody>
      </p:sp>
    </p:spTree>
    <p:extLst>
      <p:ext uri="{BB962C8B-B14F-4D97-AF65-F5344CB8AC3E}">
        <p14:creationId xmlns:p14="http://schemas.microsoft.com/office/powerpoint/2010/main" val="1621893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DA22B6B2-B23F-0F2C-0032-08BA6945D148}"/>
              </a:ext>
            </a:extLst>
          </p:cNvPr>
          <p:cNvSpPr txBox="1"/>
          <p:nvPr/>
        </p:nvSpPr>
        <p:spPr>
          <a:xfrm>
            <a:off x="581025" y="506856"/>
            <a:ext cx="11029949" cy="5924550"/>
          </a:xfrm>
          <a:prstGeom prst="rect">
            <a:avLst/>
          </a:prstGeom>
          <a:noFill/>
          <a:ln w="38100">
            <a:solidFill>
              <a:srgbClr val="4A50BE"/>
            </a:solidFill>
          </a:ln>
        </p:spPr>
        <p:txBody>
          <a:bodyPr wrap="square" rtlCol="0">
            <a:spAutoFit/>
          </a:bodyPr>
          <a:lstStyle/>
          <a:p>
            <a:endParaRPr lang="es-MX" dirty="0"/>
          </a:p>
        </p:txBody>
      </p:sp>
      <p:sp>
        <p:nvSpPr>
          <p:cNvPr id="2" name="Título 1">
            <a:extLst>
              <a:ext uri="{FF2B5EF4-FFF2-40B4-BE49-F238E27FC236}">
                <a16:creationId xmlns:a16="http://schemas.microsoft.com/office/drawing/2014/main" id="{5C2EF545-63DB-1F03-125F-8C5BFF9B3520}"/>
              </a:ext>
            </a:extLst>
          </p:cNvPr>
          <p:cNvSpPr txBox="1">
            <a:spLocks/>
          </p:cNvSpPr>
          <p:nvPr/>
        </p:nvSpPr>
        <p:spPr>
          <a:xfrm>
            <a:off x="1398411" y="1007177"/>
            <a:ext cx="8583789" cy="94285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b="1" dirty="0">
                <a:latin typeface="Ebrima" panose="02000000000000000000" pitchFamily="2" charset="0"/>
                <a:ea typeface="Ebrima" panose="02000000000000000000" pitchFamily="2" charset="0"/>
                <a:cs typeface="Ebrima" panose="02000000000000000000" pitchFamily="2" charset="0"/>
              </a:rPr>
              <a:t>Conclusions</a:t>
            </a:r>
          </a:p>
        </p:txBody>
      </p:sp>
      <p:pic>
        <p:nvPicPr>
          <p:cNvPr id="3" name="Imagen 2">
            <a:extLst>
              <a:ext uri="{FF2B5EF4-FFF2-40B4-BE49-F238E27FC236}">
                <a16:creationId xmlns:a16="http://schemas.microsoft.com/office/drawing/2014/main" id="{21009168-9A1D-0181-DAB4-4896BC8739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6552" y="721761"/>
            <a:ext cx="1260314" cy="1083241"/>
          </a:xfrm>
          <a:prstGeom prst="rect">
            <a:avLst/>
          </a:prstGeom>
        </p:spPr>
      </p:pic>
      <p:pic>
        <p:nvPicPr>
          <p:cNvPr id="4" name="Imagen 3">
            <a:extLst>
              <a:ext uri="{FF2B5EF4-FFF2-40B4-BE49-F238E27FC236}">
                <a16:creationId xmlns:a16="http://schemas.microsoft.com/office/drawing/2014/main" id="{260618B1-F87F-B5E3-0892-D4A762D9D5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2165" y="730644"/>
            <a:ext cx="1996720" cy="1083241"/>
          </a:xfrm>
          <a:prstGeom prst="rect">
            <a:avLst/>
          </a:prstGeom>
        </p:spPr>
      </p:pic>
      <p:sp>
        <p:nvSpPr>
          <p:cNvPr id="6" name="Marcador de número de diapositiva 5">
            <a:extLst>
              <a:ext uri="{FF2B5EF4-FFF2-40B4-BE49-F238E27FC236}">
                <a16:creationId xmlns:a16="http://schemas.microsoft.com/office/drawing/2014/main" id="{E24C558F-5D24-3C29-19D4-8D867E94FBC2}"/>
              </a:ext>
            </a:extLst>
          </p:cNvPr>
          <p:cNvSpPr>
            <a:spLocks noGrp="1"/>
          </p:cNvSpPr>
          <p:nvPr>
            <p:ph type="sldNum" sz="quarter" idx="12"/>
          </p:nvPr>
        </p:nvSpPr>
        <p:spPr/>
        <p:txBody>
          <a:bodyPr/>
          <a:lstStyle/>
          <a:p>
            <a:fld id="{5081C4C5-14A7-4292-BF8A-491FBAF6111B}" type="slidenum">
              <a:rPr lang="es-MX" sz="1600" b="1" smtClean="0"/>
              <a:t>13</a:t>
            </a:fld>
            <a:endParaRPr lang="es-MX" sz="1600" b="1" dirty="0"/>
          </a:p>
        </p:txBody>
      </p:sp>
      <p:sp>
        <p:nvSpPr>
          <p:cNvPr id="11" name="CuadroTexto 10">
            <a:extLst>
              <a:ext uri="{FF2B5EF4-FFF2-40B4-BE49-F238E27FC236}">
                <a16:creationId xmlns:a16="http://schemas.microsoft.com/office/drawing/2014/main" id="{8AD6EE84-11E8-C54F-37CD-C0D61B7354B5}"/>
              </a:ext>
            </a:extLst>
          </p:cNvPr>
          <p:cNvSpPr txBox="1"/>
          <p:nvPr/>
        </p:nvSpPr>
        <p:spPr>
          <a:xfrm>
            <a:off x="1643945" y="2972174"/>
            <a:ext cx="9074748" cy="1569660"/>
          </a:xfrm>
          <a:prstGeom prst="rect">
            <a:avLst/>
          </a:prstGeom>
          <a:noFill/>
        </p:spPr>
        <p:txBody>
          <a:bodyPr wrap="square" rtlCol="0">
            <a:spAutoFit/>
          </a:bodyPr>
          <a:lstStyle/>
          <a:p>
            <a:pPr algn="just"/>
            <a:r>
              <a:rPr lang="en-US" sz="2400" dirty="0"/>
              <a:t>During this period of progress of our integrative project, we focused on the software part and movement control methods of the electric chair. Likewise, we innovated the power stage in the sense of making it more efficient for the requirements that the electric wheelchair needs.</a:t>
            </a:r>
            <a:endParaRPr lang="es-MX" sz="2400" dirty="0"/>
          </a:p>
        </p:txBody>
      </p:sp>
    </p:spTree>
    <p:extLst>
      <p:ext uri="{BB962C8B-B14F-4D97-AF65-F5344CB8AC3E}">
        <p14:creationId xmlns:p14="http://schemas.microsoft.com/office/powerpoint/2010/main" val="2478883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B6178B7F-6D09-DDA0-4698-BD6C980AB128}"/>
              </a:ext>
            </a:extLst>
          </p:cNvPr>
          <p:cNvSpPr>
            <a:spLocks noGrp="1"/>
          </p:cNvSpPr>
          <p:nvPr>
            <p:ph type="sldNum" sz="quarter" idx="12"/>
          </p:nvPr>
        </p:nvSpPr>
        <p:spPr/>
        <p:txBody>
          <a:bodyPr/>
          <a:lstStyle/>
          <a:p>
            <a:fld id="{5081C4C5-14A7-4292-BF8A-491FBAF6111B}" type="slidenum">
              <a:rPr lang="es-MX" smtClean="0"/>
              <a:t>14</a:t>
            </a:fld>
            <a:endParaRPr lang="es-MX"/>
          </a:p>
        </p:txBody>
      </p:sp>
      <p:sp>
        <p:nvSpPr>
          <p:cNvPr id="3" name="Título 1">
            <a:extLst>
              <a:ext uri="{FF2B5EF4-FFF2-40B4-BE49-F238E27FC236}">
                <a16:creationId xmlns:a16="http://schemas.microsoft.com/office/drawing/2014/main" id="{03C4844F-CFCB-8935-899A-97BDEB09AD24}"/>
              </a:ext>
            </a:extLst>
          </p:cNvPr>
          <p:cNvSpPr txBox="1">
            <a:spLocks/>
          </p:cNvSpPr>
          <p:nvPr/>
        </p:nvSpPr>
        <p:spPr>
          <a:xfrm>
            <a:off x="1809750" y="889794"/>
            <a:ext cx="8534400" cy="127317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b="1" dirty="0">
                <a:latin typeface="Ebrima" panose="02000000000000000000" pitchFamily="2" charset="0"/>
                <a:ea typeface="Ebrima" panose="02000000000000000000" pitchFamily="2" charset="0"/>
                <a:cs typeface="Ebrima" panose="02000000000000000000" pitchFamily="2" charset="0"/>
              </a:rPr>
              <a:t>Referencias</a:t>
            </a:r>
          </a:p>
        </p:txBody>
      </p:sp>
      <p:pic>
        <p:nvPicPr>
          <p:cNvPr id="4" name="Imagen 3">
            <a:extLst>
              <a:ext uri="{FF2B5EF4-FFF2-40B4-BE49-F238E27FC236}">
                <a16:creationId xmlns:a16="http://schemas.microsoft.com/office/drawing/2014/main" id="{E2473F9F-67AF-380A-DE25-F5F2026C4F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804" y="618142"/>
            <a:ext cx="1253062" cy="1077008"/>
          </a:xfrm>
          <a:prstGeom prst="rect">
            <a:avLst/>
          </a:prstGeom>
        </p:spPr>
      </p:pic>
      <p:pic>
        <p:nvPicPr>
          <p:cNvPr id="5" name="Imagen 4">
            <a:extLst>
              <a:ext uri="{FF2B5EF4-FFF2-40B4-BE49-F238E27FC236}">
                <a16:creationId xmlns:a16="http://schemas.microsoft.com/office/drawing/2014/main" id="{1388DD97-5342-F1CF-92DB-7E426ACD74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3653" y="627025"/>
            <a:ext cx="1985231" cy="1077008"/>
          </a:xfrm>
          <a:prstGeom prst="rect">
            <a:avLst/>
          </a:prstGeom>
        </p:spPr>
      </p:pic>
      <p:sp>
        <p:nvSpPr>
          <p:cNvPr id="6" name="CuadroTexto 5">
            <a:extLst>
              <a:ext uri="{FF2B5EF4-FFF2-40B4-BE49-F238E27FC236}">
                <a16:creationId xmlns:a16="http://schemas.microsoft.com/office/drawing/2014/main" id="{9446F242-C164-64E4-5A5E-E99AEEE537E8}"/>
              </a:ext>
            </a:extLst>
          </p:cNvPr>
          <p:cNvSpPr txBox="1"/>
          <p:nvPr/>
        </p:nvSpPr>
        <p:spPr>
          <a:xfrm>
            <a:off x="476250" y="402429"/>
            <a:ext cx="11239500" cy="5953921"/>
          </a:xfrm>
          <a:prstGeom prst="rect">
            <a:avLst/>
          </a:prstGeom>
          <a:noFill/>
          <a:ln w="38100">
            <a:solidFill>
              <a:srgbClr val="4A50BE"/>
            </a:solidFill>
          </a:ln>
        </p:spPr>
        <p:txBody>
          <a:bodyPr wrap="square" rtlCol="0">
            <a:spAutoFit/>
          </a:bodyPr>
          <a:lstStyle/>
          <a:p>
            <a:endParaRPr lang="es-MX" dirty="0"/>
          </a:p>
        </p:txBody>
      </p:sp>
      <p:sp>
        <p:nvSpPr>
          <p:cNvPr id="7" name="CuadroTexto 6">
            <a:extLst>
              <a:ext uri="{FF2B5EF4-FFF2-40B4-BE49-F238E27FC236}">
                <a16:creationId xmlns:a16="http://schemas.microsoft.com/office/drawing/2014/main" id="{11290BBE-5BD0-97EE-08B9-78A8A7EA7125}"/>
              </a:ext>
            </a:extLst>
          </p:cNvPr>
          <p:cNvSpPr txBox="1"/>
          <p:nvPr/>
        </p:nvSpPr>
        <p:spPr>
          <a:xfrm>
            <a:off x="901700" y="1768034"/>
            <a:ext cx="10452100" cy="4524315"/>
          </a:xfrm>
          <a:prstGeom prst="rect">
            <a:avLst/>
          </a:prstGeom>
          <a:noFill/>
        </p:spPr>
        <p:txBody>
          <a:bodyPr wrap="square" rtlCol="0">
            <a:spAutoFit/>
          </a:bodyPr>
          <a:lstStyle/>
          <a:p>
            <a:pPr marL="285750" indent="-285750" algn="just">
              <a:buFont typeface="Arial" panose="020B0604020202020204" pitchFamily="34" charset="0"/>
              <a:buChar char="•"/>
            </a:pPr>
            <a:r>
              <a:rPr lang="es-MX" dirty="0">
                <a:latin typeface="Ebrima" panose="02000000000000000000" pitchFamily="2" charset="0"/>
                <a:ea typeface="Ebrima" panose="02000000000000000000" pitchFamily="2" charset="0"/>
                <a:cs typeface="Ebrima" panose="02000000000000000000" pitchFamily="2" charset="0"/>
              </a:rPr>
              <a:t>BECERRA, M. W. (2013). DISEÑO Y ANALISIS PRACTICO DE UN SISTEMA  MOTORIZADO CON CONTROL ADAPTABLE A UNA SILLA DE RUEDAS ESTANDAR, PARA PERMITIR MAYOR FACILIDAD DE DESPLAZAMIENTO A PERSONAS DISCAPACITADAS. VALVIDIA, CHILE.</a:t>
            </a:r>
          </a:p>
          <a:p>
            <a:pPr marL="285750" indent="-285750" algn="just">
              <a:buFont typeface="Arial" panose="020B0604020202020204" pitchFamily="34" charset="0"/>
              <a:buChar char="•"/>
            </a:pPr>
            <a:endParaRPr lang="es-MX" dirty="0">
              <a:latin typeface="Ebrima" panose="02000000000000000000" pitchFamily="2" charset="0"/>
              <a:ea typeface="Ebrima" panose="02000000000000000000" pitchFamily="2" charset="0"/>
              <a:cs typeface="Ebrima" panose="02000000000000000000" pitchFamily="2" charset="0"/>
            </a:endParaRPr>
          </a:p>
          <a:p>
            <a:pPr marL="285750" indent="-285750" algn="just">
              <a:buFont typeface="Arial" panose="020B0604020202020204" pitchFamily="34" charset="0"/>
              <a:buChar char="•"/>
            </a:pPr>
            <a:r>
              <a:rPr lang="es-MX" dirty="0">
                <a:latin typeface="Ebrima" panose="02000000000000000000" pitchFamily="2" charset="0"/>
                <a:ea typeface="Ebrima" panose="02000000000000000000" pitchFamily="2" charset="0"/>
                <a:cs typeface="Ebrima" panose="02000000000000000000" pitchFamily="2" charset="0"/>
              </a:rPr>
              <a:t>FREIRE, J. E. (2011). DISEÑO, CONSTRUCCION E IMPLEMENTACIÓN DE UN  SISTEMA DE CONTROL A TRAVES DE UN JOYSTICK PARA EL DESPLAZAMIENTO SEMIAUTOMATICO DE LA SILLA DE RUEDAS ELECTRICA MODELO  XFG-103FL. CARRERA DE INGENIER ́IA ELECTRONICA E INSTRUMENTACI ON, ESCUELA POLITECNICA DEL EJERCITO . </a:t>
            </a:r>
          </a:p>
          <a:p>
            <a:pPr algn="just"/>
            <a:endParaRPr lang="es-MX" dirty="0">
              <a:latin typeface="Ebrima" panose="02000000000000000000" pitchFamily="2" charset="0"/>
              <a:ea typeface="Ebrima" panose="02000000000000000000" pitchFamily="2" charset="0"/>
              <a:cs typeface="Ebrima" panose="02000000000000000000" pitchFamily="2" charset="0"/>
            </a:endParaRPr>
          </a:p>
          <a:p>
            <a:pPr marL="285750" indent="-285750" algn="just">
              <a:buFont typeface="Arial" panose="020B0604020202020204" pitchFamily="34" charset="0"/>
              <a:buChar char="•"/>
            </a:pPr>
            <a:r>
              <a:rPr lang="es-MX" dirty="0">
                <a:latin typeface="Ebrima" panose="02000000000000000000" pitchFamily="2" charset="0"/>
                <a:ea typeface="Ebrima" panose="02000000000000000000" pitchFamily="2" charset="0"/>
                <a:cs typeface="Ebrima" panose="02000000000000000000" pitchFamily="2" charset="0"/>
              </a:rPr>
              <a:t>TABARES, J. E. (2014). DISEÑO E IMPLEMENTACION DE SISTEMA DE PROPULSION Y CONTROL PARA SILLA DE RUEDAS . UNIVERSIDAD TECNOLOGICA DE PEREIRA FACULTAD DE INGENIERIA MECATRONICA PEREIRA .</a:t>
            </a:r>
          </a:p>
          <a:p>
            <a:pPr algn="just"/>
            <a:endParaRPr lang="es-MX" dirty="0">
              <a:latin typeface="Ebrima" panose="02000000000000000000" pitchFamily="2" charset="0"/>
              <a:ea typeface="Ebrima" panose="02000000000000000000" pitchFamily="2" charset="0"/>
              <a:cs typeface="Ebrima" panose="02000000000000000000" pitchFamily="2" charset="0"/>
            </a:endParaRPr>
          </a:p>
          <a:p>
            <a:pPr marL="285750" indent="-285750" algn="just">
              <a:buFont typeface="Arial" panose="020B0604020202020204" pitchFamily="34" charset="0"/>
              <a:buChar char="•"/>
            </a:pPr>
            <a:r>
              <a:rPr lang="es-MX" dirty="0">
                <a:latin typeface="Ebrima" panose="02000000000000000000" pitchFamily="2" charset="0"/>
                <a:ea typeface="Ebrima" panose="02000000000000000000" pitchFamily="2" charset="0"/>
                <a:cs typeface="Ebrima" panose="02000000000000000000" pitchFamily="2" charset="0"/>
              </a:rPr>
              <a:t>HTTP://WWW.ELECHOUSE.COM/ELECHOUSE/IMAGES/PRODUCT/VR3/VRMANUAL.PDF. MONTOTO PAREDES, J. F. (2007 ). SILLA DE RUEDAS CONTROLADA POR VOZ. UNIVERSIDAD POLITECNICA DE PACHUCA INGENIERIA MECATRONICA , 9.</a:t>
            </a:r>
          </a:p>
        </p:txBody>
      </p:sp>
    </p:spTree>
    <p:extLst>
      <p:ext uri="{BB962C8B-B14F-4D97-AF65-F5344CB8AC3E}">
        <p14:creationId xmlns:p14="http://schemas.microsoft.com/office/powerpoint/2010/main" val="4006361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D1CE2EA8-416C-B0E1-22BB-7E4748E3CE97}"/>
              </a:ext>
            </a:extLst>
          </p:cNvPr>
          <p:cNvSpPr txBox="1"/>
          <p:nvPr/>
        </p:nvSpPr>
        <p:spPr>
          <a:xfrm>
            <a:off x="463639" y="448417"/>
            <a:ext cx="11415927" cy="5963498"/>
          </a:xfrm>
          <a:prstGeom prst="rect">
            <a:avLst/>
          </a:prstGeom>
          <a:noFill/>
          <a:ln w="38100">
            <a:solidFill>
              <a:srgbClr val="4A50BE"/>
            </a:solidFill>
          </a:ln>
        </p:spPr>
        <p:txBody>
          <a:bodyPr wrap="square" rtlCol="0">
            <a:spAutoFit/>
          </a:bodyPr>
          <a:lstStyle/>
          <a:p>
            <a:endParaRPr lang="es-MX" dirty="0"/>
          </a:p>
        </p:txBody>
      </p:sp>
      <p:sp>
        <p:nvSpPr>
          <p:cNvPr id="5" name="Título 1">
            <a:extLst>
              <a:ext uri="{FF2B5EF4-FFF2-40B4-BE49-F238E27FC236}">
                <a16:creationId xmlns:a16="http://schemas.microsoft.com/office/drawing/2014/main" id="{B4967947-F4FF-A229-787E-313D8073759C}"/>
              </a:ext>
            </a:extLst>
          </p:cNvPr>
          <p:cNvSpPr>
            <a:spLocks noGrp="1"/>
          </p:cNvSpPr>
          <p:nvPr>
            <p:ph type="title"/>
          </p:nvPr>
        </p:nvSpPr>
        <p:spPr>
          <a:xfrm>
            <a:off x="1828800" y="421975"/>
            <a:ext cx="8534400" cy="1273175"/>
          </a:xfrm>
        </p:spPr>
        <p:txBody>
          <a:bodyPr/>
          <a:lstStyle/>
          <a:p>
            <a:pPr algn="ctr"/>
            <a:r>
              <a:rPr lang="es-MX" b="1" dirty="0">
                <a:latin typeface="Ebrima" panose="02000000000000000000" pitchFamily="2" charset="0"/>
                <a:ea typeface="Ebrima" panose="02000000000000000000" pitchFamily="2" charset="0"/>
                <a:cs typeface="Ebrima" panose="02000000000000000000" pitchFamily="2" charset="0"/>
              </a:rPr>
              <a:t>Introduction </a:t>
            </a:r>
          </a:p>
        </p:txBody>
      </p:sp>
      <p:pic>
        <p:nvPicPr>
          <p:cNvPr id="6" name="Imagen 5">
            <a:extLst>
              <a:ext uri="{FF2B5EF4-FFF2-40B4-BE49-F238E27FC236}">
                <a16:creationId xmlns:a16="http://schemas.microsoft.com/office/drawing/2014/main" id="{82E07FF1-7A3B-E880-C44F-8DC34B96D9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804" y="618142"/>
            <a:ext cx="1253062" cy="1077008"/>
          </a:xfrm>
          <a:prstGeom prst="rect">
            <a:avLst/>
          </a:prstGeom>
        </p:spPr>
      </p:pic>
      <p:pic>
        <p:nvPicPr>
          <p:cNvPr id="7" name="Imagen 6">
            <a:extLst>
              <a:ext uri="{FF2B5EF4-FFF2-40B4-BE49-F238E27FC236}">
                <a16:creationId xmlns:a16="http://schemas.microsoft.com/office/drawing/2014/main" id="{7597166D-64DA-77F0-5305-3A380DA92A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3653" y="627025"/>
            <a:ext cx="1985231" cy="1077008"/>
          </a:xfrm>
          <a:prstGeom prst="rect">
            <a:avLst/>
          </a:prstGeom>
        </p:spPr>
      </p:pic>
      <p:sp>
        <p:nvSpPr>
          <p:cNvPr id="23" name="CuadroTexto 22">
            <a:extLst>
              <a:ext uri="{FF2B5EF4-FFF2-40B4-BE49-F238E27FC236}">
                <a16:creationId xmlns:a16="http://schemas.microsoft.com/office/drawing/2014/main" id="{4DEBC40B-1458-353D-DC2F-01DEA556E4DE}"/>
              </a:ext>
            </a:extLst>
          </p:cNvPr>
          <p:cNvSpPr txBox="1"/>
          <p:nvPr/>
        </p:nvSpPr>
        <p:spPr>
          <a:xfrm>
            <a:off x="8388439" y="5023613"/>
            <a:ext cx="2730322" cy="646331"/>
          </a:xfrm>
          <a:prstGeom prst="rect">
            <a:avLst/>
          </a:prstGeom>
          <a:noFill/>
        </p:spPr>
        <p:txBody>
          <a:bodyPr wrap="square">
            <a:spAutoFit/>
          </a:bodyPr>
          <a:lstStyle/>
          <a:p>
            <a:r>
              <a:rPr lang="es-MX" sz="1800" b="1" dirty="0"/>
              <a:t>Figura 3</a:t>
            </a:r>
            <a:r>
              <a:rPr lang="es-MX" sz="1800" dirty="0"/>
              <a:t>. Sensores </a:t>
            </a:r>
            <a:r>
              <a:rPr lang="es-MX" dirty="0"/>
              <a:t>ultrasónicos</a:t>
            </a:r>
            <a:r>
              <a:rPr lang="es-MX" sz="1800" dirty="0"/>
              <a:t> </a:t>
            </a:r>
            <a:r>
              <a:rPr lang="es-MX" dirty="0"/>
              <a:t>.</a:t>
            </a:r>
            <a:endParaRPr lang="es-MX" sz="1800" dirty="0"/>
          </a:p>
        </p:txBody>
      </p:sp>
      <p:sp>
        <p:nvSpPr>
          <p:cNvPr id="24" name="Marcador de número de diapositiva 23">
            <a:extLst>
              <a:ext uri="{FF2B5EF4-FFF2-40B4-BE49-F238E27FC236}">
                <a16:creationId xmlns:a16="http://schemas.microsoft.com/office/drawing/2014/main" id="{20F87074-9245-A142-6901-97B251FE1696}"/>
              </a:ext>
            </a:extLst>
          </p:cNvPr>
          <p:cNvSpPr>
            <a:spLocks noGrp="1"/>
          </p:cNvSpPr>
          <p:nvPr>
            <p:ph type="sldNum" sz="quarter" idx="12"/>
          </p:nvPr>
        </p:nvSpPr>
        <p:spPr/>
        <p:txBody>
          <a:bodyPr/>
          <a:lstStyle/>
          <a:p>
            <a:fld id="{5081C4C5-14A7-4292-BF8A-491FBAF6111B}" type="slidenum">
              <a:rPr lang="es-MX" sz="1600" b="1" smtClean="0"/>
              <a:t>2</a:t>
            </a:fld>
            <a:endParaRPr lang="es-MX" sz="1600" b="1" dirty="0"/>
          </a:p>
        </p:txBody>
      </p:sp>
      <p:pic>
        <p:nvPicPr>
          <p:cNvPr id="5124" name="Picture 4" descr="Puente H (electrónica) - Wikipedia, la enciclopedia libre">
            <a:extLst>
              <a:ext uri="{FF2B5EF4-FFF2-40B4-BE49-F238E27FC236}">
                <a16:creationId xmlns:a16="http://schemas.microsoft.com/office/drawing/2014/main" id="{6F1E7B4F-19ED-2613-6D21-D9485C8F2E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966" y="2196207"/>
            <a:ext cx="3504739" cy="2144901"/>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8F860DB0-40DB-33F2-FFD0-68756DFD068F}"/>
              </a:ext>
            </a:extLst>
          </p:cNvPr>
          <p:cNvSpPr txBox="1"/>
          <p:nvPr/>
        </p:nvSpPr>
        <p:spPr>
          <a:xfrm>
            <a:off x="773154" y="5145532"/>
            <a:ext cx="3309551" cy="646331"/>
          </a:xfrm>
          <a:prstGeom prst="rect">
            <a:avLst/>
          </a:prstGeom>
          <a:noFill/>
        </p:spPr>
        <p:txBody>
          <a:bodyPr wrap="square" rtlCol="0">
            <a:spAutoFit/>
          </a:bodyPr>
          <a:lstStyle/>
          <a:p>
            <a:r>
              <a:rPr lang="es-MX" b="1" dirty="0"/>
              <a:t>Figura 1.</a:t>
            </a:r>
            <a:r>
              <a:rPr lang="es-MX" dirty="0"/>
              <a:t> Representación del puente H.</a:t>
            </a:r>
          </a:p>
        </p:txBody>
      </p:sp>
      <p:pic>
        <p:nvPicPr>
          <p:cNvPr id="1028" name="Picture 4" descr="Comparador de Apps control parental | OCU">
            <a:extLst>
              <a:ext uri="{FF2B5EF4-FFF2-40B4-BE49-F238E27FC236}">
                <a16:creationId xmlns:a16="http://schemas.microsoft.com/office/drawing/2014/main" id="{4EA1B5DA-D3EA-0CBC-540D-488472024D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1967" y="2103561"/>
            <a:ext cx="1752600" cy="2600325"/>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88B755C3-14F5-4D62-F2BF-431687E2BD92}"/>
              </a:ext>
            </a:extLst>
          </p:cNvPr>
          <p:cNvSpPr txBox="1"/>
          <p:nvPr/>
        </p:nvSpPr>
        <p:spPr>
          <a:xfrm>
            <a:off x="4939101" y="5023614"/>
            <a:ext cx="3309551" cy="646331"/>
          </a:xfrm>
          <a:prstGeom prst="rect">
            <a:avLst/>
          </a:prstGeom>
          <a:noFill/>
        </p:spPr>
        <p:txBody>
          <a:bodyPr wrap="square" rtlCol="0">
            <a:spAutoFit/>
          </a:bodyPr>
          <a:lstStyle/>
          <a:p>
            <a:r>
              <a:rPr lang="es-MX" b="1" dirty="0"/>
              <a:t>Figura 2.</a:t>
            </a:r>
            <a:r>
              <a:rPr lang="es-MX" dirty="0"/>
              <a:t> Representación aplicación móvil.</a:t>
            </a:r>
          </a:p>
        </p:txBody>
      </p:sp>
      <p:pic>
        <p:nvPicPr>
          <p:cNvPr id="1032" name="Picture 8" descr="Sensor ultrasónico | Vector Premium">
            <a:extLst>
              <a:ext uri="{FF2B5EF4-FFF2-40B4-BE49-F238E27FC236}">
                <a16:creationId xmlns:a16="http://schemas.microsoft.com/office/drawing/2014/main" id="{9A971F6A-971B-3E8E-E063-77FC5AA14D5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08104" y="2558369"/>
            <a:ext cx="2965551" cy="1563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174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FDD7A33F-B925-5ADA-FB2B-9F912C8388B8}"/>
              </a:ext>
            </a:extLst>
          </p:cNvPr>
          <p:cNvSpPr txBox="1"/>
          <p:nvPr/>
        </p:nvSpPr>
        <p:spPr>
          <a:xfrm flipH="1">
            <a:off x="313266" y="147338"/>
            <a:ext cx="11305172" cy="6452849"/>
          </a:xfrm>
          <a:prstGeom prst="rect">
            <a:avLst/>
          </a:prstGeom>
          <a:noFill/>
          <a:ln w="38100">
            <a:solidFill>
              <a:srgbClr val="4A50BE"/>
            </a:solidFill>
          </a:ln>
        </p:spPr>
        <p:txBody>
          <a:bodyPr wrap="square" rtlCol="0">
            <a:spAutoFit/>
          </a:bodyPr>
          <a:lstStyle/>
          <a:p>
            <a:endParaRPr lang="es-MX" dirty="0"/>
          </a:p>
        </p:txBody>
      </p:sp>
      <p:sp>
        <p:nvSpPr>
          <p:cNvPr id="67" name="Flecha: doblada 66">
            <a:extLst>
              <a:ext uri="{FF2B5EF4-FFF2-40B4-BE49-F238E27FC236}">
                <a16:creationId xmlns:a16="http://schemas.microsoft.com/office/drawing/2014/main" id="{1875068B-2061-768E-88C1-418D7036204D}"/>
              </a:ext>
            </a:extLst>
          </p:cNvPr>
          <p:cNvSpPr/>
          <p:nvPr/>
        </p:nvSpPr>
        <p:spPr>
          <a:xfrm rot="10800000">
            <a:off x="4210485" y="5679496"/>
            <a:ext cx="1444241" cy="470661"/>
          </a:xfrm>
          <a:prstGeom prst="bentArrow">
            <a:avLst>
              <a:gd name="adj1" fmla="val 22214"/>
              <a:gd name="adj2" fmla="val 26821"/>
              <a:gd name="adj3" fmla="val 32246"/>
              <a:gd name="adj4"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6" name="Título 1">
            <a:extLst>
              <a:ext uri="{FF2B5EF4-FFF2-40B4-BE49-F238E27FC236}">
                <a16:creationId xmlns:a16="http://schemas.microsoft.com/office/drawing/2014/main" id="{55485028-4C14-31AF-B59C-EFBFB383A396}"/>
              </a:ext>
            </a:extLst>
          </p:cNvPr>
          <p:cNvSpPr txBox="1">
            <a:spLocks/>
          </p:cNvSpPr>
          <p:nvPr/>
        </p:nvSpPr>
        <p:spPr>
          <a:xfrm>
            <a:off x="1947331" y="257813"/>
            <a:ext cx="8297333" cy="76880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b="1" dirty="0">
                <a:latin typeface="Ebrima" panose="02000000000000000000" pitchFamily="2" charset="0"/>
                <a:ea typeface="Ebrima" panose="02000000000000000000" pitchFamily="2" charset="0"/>
                <a:cs typeface="Ebrima" panose="02000000000000000000" pitchFamily="2" charset="0"/>
              </a:rPr>
              <a:t>Metodología  </a:t>
            </a:r>
          </a:p>
        </p:txBody>
      </p:sp>
      <p:pic>
        <p:nvPicPr>
          <p:cNvPr id="7" name="Imagen 6">
            <a:extLst>
              <a:ext uri="{FF2B5EF4-FFF2-40B4-BE49-F238E27FC236}">
                <a16:creationId xmlns:a16="http://schemas.microsoft.com/office/drawing/2014/main" id="{5DD720E5-947F-FCB9-19EC-678373C067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297" y="222032"/>
            <a:ext cx="1131351" cy="972397"/>
          </a:xfrm>
          <a:prstGeom prst="rect">
            <a:avLst/>
          </a:prstGeom>
        </p:spPr>
      </p:pic>
      <p:pic>
        <p:nvPicPr>
          <p:cNvPr id="8" name="Imagen 7">
            <a:extLst>
              <a:ext uri="{FF2B5EF4-FFF2-40B4-BE49-F238E27FC236}">
                <a16:creationId xmlns:a16="http://schemas.microsoft.com/office/drawing/2014/main" id="{32E5498C-B8FA-8189-5548-C1C137AFD8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1599" y="214662"/>
            <a:ext cx="1930086" cy="1047091"/>
          </a:xfrm>
          <a:prstGeom prst="rect">
            <a:avLst/>
          </a:prstGeom>
        </p:spPr>
      </p:pic>
      <p:sp>
        <p:nvSpPr>
          <p:cNvPr id="28" name="Marcador de número de diapositiva 27">
            <a:extLst>
              <a:ext uri="{FF2B5EF4-FFF2-40B4-BE49-F238E27FC236}">
                <a16:creationId xmlns:a16="http://schemas.microsoft.com/office/drawing/2014/main" id="{6FB49351-AD73-2FB3-17FD-BD565ADFAA02}"/>
              </a:ext>
            </a:extLst>
          </p:cNvPr>
          <p:cNvSpPr>
            <a:spLocks noGrp="1"/>
          </p:cNvSpPr>
          <p:nvPr>
            <p:ph type="sldNum" sz="quarter" idx="12"/>
          </p:nvPr>
        </p:nvSpPr>
        <p:spPr/>
        <p:txBody>
          <a:bodyPr/>
          <a:lstStyle/>
          <a:p>
            <a:fld id="{5081C4C5-14A7-4292-BF8A-491FBAF6111B}" type="slidenum">
              <a:rPr lang="es-MX" sz="1600" b="1" smtClean="0"/>
              <a:t>3</a:t>
            </a:fld>
            <a:endParaRPr lang="es-MX" sz="1600" b="1" dirty="0"/>
          </a:p>
        </p:txBody>
      </p:sp>
      <p:pic>
        <p:nvPicPr>
          <p:cNvPr id="3074" name="Picture 2" descr="Power Bank De 2,500 Mah | Mov-1020">
            <a:extLst>
              <a:ext uri="{FF2B5EF4-FFF2-40B4-BE49-F238E27FC236}">
                <a16:creationId xmlns:a16="http://schemas.microsoft.com/office/drawing/2014/main" id="{9F0598A7-E90A-EF6F-363A-3F6E9172D33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981" t="27413" r="4904" b="27876"/>
          <a:stretch/>
        </p:blipFill>
        <p:spPr bwMode="auto">
          <a:xfrm>
            <a:off x="593897" y="1308556"/>
            <a:ext cx="1264975" cy="62760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Arduino Mega 2560">
            <a:extLst>
              <a:ext uri="{FF2B5EF4-FFF2-40B4-BE49-F238E27FC236}">
                <a16:creationId xmlns:a16="http://schemas.microsoft.com/office/drawing/2014/main" id="{953FBDA5-B239-883B-A6BD-45D55C78970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091" t="25059" r="3083" b="27837"/>
          <a:stretch/>
        </p:blipFill>
        <p:spPr bwMode="auto">
          <a:xfrm>
            <a:off x="5943600" y="936011"/>
            <a:ext cx="2541676" cy="128973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 descr="Joystick shield 2 ejes Analógico con botónes">
            <a:extLst>
              <a:ext uri="{FF2B5EF4-FFF2-40B4-BE49-F238E27FC236}">
                <a16:creationId xmlns:a16="http://schemas.microsoft.com/office/drawing/2014/main" id="{3D49136C-F83D-3215-2C9A-34D6DB9BADF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8887" b="6292"/>
          <a:stretch/>
        </p:blipFill>
        <p:spPr bwMode="auto">
          <a:xfrm>
            <a:off x="3405998" y="1109337"/>
            <a:ext cx="1533005" cy="975223"/>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n 11">
            <a:extLst>
              <a:ext uri="{FF2B5EF4-FFF2-40B4-BE49-F238E27FC236}">
                <a16:creationId xmlns:a16="http://schemas.microsoft.com/office/drawing/2014/main" id="{72C72A62-7046-347D-5FFD-AEC967578A64}"/>
              </a:ext>
            </a:extLst>
          </p:cNvPr>
          <p:cNvPicPr>
            <a:picLocks noChangeAspect="1"/>
          </p:cNvPicPr>
          <p:nvPr/>
        </p:nvPicPr>
        <p:blipFill>
          <a:blip r:embed="rId7"/>
          <a:stretch>
            <a:fillRect/>
          </a:stretch>
        </p:blipFill>
        <p:spPr>
          <a:xfrm>
            <a:off x="3210579" y="5644221"/>
            <a:ext cx="999906" cy="941769"/>
          </a:xfrm>
          <a:prstGeom prst="rect">
            <a:avLst/>
          </a:prstGeom>
        </p:spPr>
      </p:pic>
      <p:pic>
        <p:nvPicPr>
          <p:cNvPr id="13" name="Imagen 12">
            <a:extLst>
              <a:ext uri="{FF2B5EF4-FFF2-40B4-BE49-F238E27FC236}">
                <a16:creationId xmlns:a16="http://schemas.microsoft.com/office/drawing/2014/main" id="{EE830342-DBFF-EE05-578B-624712EA9740}"/>
              </a:ext>
            </a:extLst>
          </p:cNvPr>
          <p:cNvPicPr>
            <a:picLocks noChangeAspect="1"/>
          </p:cNvPicPr>
          <p:nvPr/>
        </p:nvPicPr>
        <p:blipFill>
          <a:blip r:embed="rId7"/>
          <a:stretch>
            <a:fillRect/>
          </a:stretch>
        </p:blipFill>
        <p:spPr>
          <a:xfrm>
            <a:off x="7632492" y="5761084"/>
            <a:ext cx="849283" cy="799904"/>
          </a:xfrm>
          <a:prstGeom prst="rect">
            <a:avLst/>
          </a:prstGeom>
        </p:spPr>
      </p:pic>
      <p:pic>
        <p:nvPicPr>
          <p:cNvPr id="14" name="Imagen 13">
            <a:extLst>
              <a:ext uri="{FF2B5EF4-FFF2-40B4-BE49-F238E27FC236}">
                <a16:creationId xmlns:a16="http://schemas.microsoft.com/office/drawing/2014/main" id="{AFB2F76C-DBBD-46DF-B195-6E58E5548FC2}"/>
              </a:ext>
            </a:extLst>
          </p:cNvPr>
          <p:cNvPicPr>
            <a:picLocks noChangeAspect="1"/>
          </p:cNvPicPr>
          <p:nvPr/>
        </p:nvPicPr>
        <p:blipFill>
          <a:blip r:embed="rId8"/>
          <a:stretch>
            <a:fillRect/>
          </a:stretch>
        </p:blipFill>
        <p:spPr>
          <a:xfrm rot="16200000">
            <a:off x="883662" y="3539763"/>
            <a:ext cx="1001183" cy="1955893"/>
          </a:xfrm>
          <a:prstGeom prst="rect">
            <a:avLst/>
          </a:prstGeom>
        </p:spPr>
      </p:pic>
      <p:sp>
        <p:nvSpPr>
          <p:cNvPr id="47" name="CuadroTexto 46">
            <a:extLst>
              <a:ext uri="{FF2B5EF4-FFF2-40B4-BE49-F238E27FC236}">
                <a16:creationId xmlns:a16="http://schemas.microsoft.com/office/drawing/2014/main" id="{F6B9B8EB-08E9-15DA-AE79-F7EA16E4D92B}"/>
              </a:ext>
            </a:extLst>
          </p:cNvPr>
          <p:cNvSpPr txBox="1"/>
          <p:nvPr/>
        </p:nvSpPr>
        <p:spPr>
          <a:xfrm>
            <a:off x="449792" y="1978895"/>
            <a:ext cx="1666874" cy="584775"/>
          </a:xfrm>
          <a:prstGeom prst="rect">
            <a:avLst/>
          </a:prstGeom>
          <a:noFill/>
        </p:spPr>
        <p:txBody>
          <a:bodyPr wrap="square" rtlCol="0">
            <a:spAutoFit/>
          </a:bodyPr>
          <a:lstStyle/>
          <a:p>
            <a:r>
              <a:rPr lang="es-MX" sz="1600" b="1" dirty="0"/>
              <a:t>Batería PowerBank</a:t>
            </a:r>
          </a:p>
        </p:txBody>
      </p:sp>
      <p:sp>
        <p:nvSpPr>
          <p:cNvPr id="48" name="CuadroTexto 47">
            <a:extLst>
              <a:ext uri="{FF2B5EF4-FFF2-40B4-BE49-F238E27FC236}">
                <a16:creationId xmlns:a16="http://schemas.microsoft.com/office/drawing/2014/main" id="{1EA0CEEF-FDA8-14B2-2312-C37055A3CCC7}"/>
              </a:ext>
            </a:extLst>
          </p:cNvPr>
          <p:cNvSpPr txBox="1"/>
          <p:nvPr/>
        </p:nvSpPr>
        <p:spPr>
          <a:xfrm>
            <a:off x="6624439" y="2158838"/>
            <a:ext cx="1713713" cy="338554"/>
          </a:xfrm>
          <a:prstGeom prst="rect">
            <a:avLst/>
          </a:prstGeom>
          <a:noFill/>
        </p:spPr>
        <p:txBody>
          <a:bodyPr wrap="square" rtlCol="0">
            <a:spAutoFit/>
          </a:bodyPr>
          <a:lstStyle/>
          <a:p>
            <a:r>
              <a:rPr lang="es-MX" sz="1600" b="1" dirty="0"/>
              <a:t>Arduino Mega</a:t>
            </a:r>
          </a:p>
        </p:txBody>
      </p:sp>
      <p:sp>
        <p:nvSpPr>
          <p:cNvPr id="49" name="CuadroTexto 48">
            <a:extLst>
              <a:ext uri="{FF2B5EF4-FFF2-40B4-BE49-F238E27FC236}">
                <a16:creationId xmlns:a16="http://schemas.microsoft.com/office/drawing/2014/main" id="{3499307F-8E5A-3AAE-26B5-8B663983A22F}"/>
              </a:ext>
            </a:extLst>
          </p:cNvPr>
          <p:cNvSpPr txBox="1"/>
          <p:nvPr/>
        </p:nvSpPr>
        <p:spPr>
          <a:xfrm>
            <a:off x="3495488" y="2042694"/>
            <a:ext cx="1713713" cy="338554"/>
          </a:xfrm>
          <a:prstGeom prst="rect">
            <a:avLst/>
          </a:prstGeom>
          <a:noFill/>
        </p:spPr>
        <p:txBody>
          <a:bodyPr wrap="square" rtlCol="0">
            <a:spAutoFit/>
          </a:bodyPr>
          <a:lstStyle/>
          <a:p>
            <a:r>
              <a:rPr lang="es-MX" sz="1600" b="1" dirty="0"/>
              <a:t>Joystick Shield</a:t>
            </a:r>
          </a:p>
        </p:txBody>
      </p:sp>
      <p:sp>
        <p:nvSpPr>
          <p:cNvPr id="59" name="CuadroTexto 58">
            <a:extLst>
              <a:ext uri="{FF2B5EF4-FFF2-40B4-BE49-F238E27FC236}">
                <a16:creationId xmlns:a16="http://schemas.microsoft.com/office/drawing/2014/main" id="{65C550B5-B642-1A14-84D6-CF095850814D}"/>
              </a:ext>
            </a:extLst>
          </p:cNvPr>
          <p:cNvSpPr txBox="1"/>
          <p:nvPr/>
        </p:nvSpPr>
        <p:spPr>
          <a:xfrm>
            <a:off x="2261409" y="5989005"/>
            <a:ext cx="1713713" cy="338554"/>
          </a:xfrm>
          <a:prstGeom prst="rect">
            <a:avLst/>
          </a:prstGeom>
          <a:noFill/>
        </p:spPr>
        <p:txBody>
          <a:bodyPr wrap="square" rtlCol="0">
            <a:spAutoFit/>
          </a:bodyPr>
          <a:lstStyle/>
          <a:p>
            <a:r>
              <a:rPr lang="es-MX" sz="1600" b="1" dirty="0"/>
              <a:t>Motor DC</a:t>
            </a:r>
          </a:p>
        </p:txBody>
      </p:sp>
      <p:sp>
        <p:nvSpPr>
          <p:cNvPr id="60" name="CuadroTexto 59">
            <a:extLst>
              <a:ext uri="{FF2B5EF4-FFF2-40B4-BE49-F238E27FC236}">
                <a16:creationId xmlns:a16="http://schemas.microsoft.com/office/drawing/2014/main" id="{A6288B39-188E-87E0-BBF9-EBD8327A7146}"/>
              </a:ext>
            </a:extLst>
          </p:cNvPr>
          <p:cNvSpPr txBox="1"/>
          <p:nvPr/>
        </p:nvSpPr>
        <p:spPr>
          <a:xfrm>
            <a:off x="8452452" y="5998631"/>
            <a:ext cx="1713713" cy="338554"/>
          </a:xfrm>
          <a:prstGeom prst="rect">
            <a:avLst/>
          </a:prstGeom>
          <a:noFill/>
        </p:spPr>
        <p:txBody>
          <a:bodyPr wrap="square" rtlCol="0">
            <a:spAutoFit/>
          </a:bodyPr>
          <a:lstStyle/>
          <a:p>
            <a:r>
              <a:rPr lang="es-MX" sz="1600" b="1" dirty="0"/>
              <a:t>Motor DC</a:t>
            </a:r>
          </a:p>
        </p:txBody>
      </p:sp>
      <p:sp>
        <p:nvSpPr>
          <p:cNvPr id="61" name="CuadroTexto 60">
            <a:extLst>
              <a:ext uri="{FF2B5EF4-FFF2-40B4-BE49-F238E27FC236}">
                <a16:creationId xmlns:a16="http://schemas.microsoft.com/office/drawing/2014/main" id="{B92AA580-D659-0F51-6CFE-06E5D7146D8F}"/>
              </a:ext>
            </a:extLst>
          </p:cNvPr>
          <p:cNvSpPr txBox="1"/>
          <p:nvPr/>
        </p:nvSpPr>
        <p:spPr>
          <a:xfrm>
            <a:off x="617393" y="4998669"/>
            <a:ext cx="1713713" cy="338554"/>
          </a:xfrm>
          <a:prstGeom prst="rect">
            <a:avLst/>
          </a:prstGeom>
          <a:noFill/>
        </p:spPr>
        <p:txBody>
          <a:bodyPr wrap="square" rtlCol="0">
            <a:spAutoFit/>
          </a:bodyPr>
          <a:lstStyle/>
          <a:p>
            <a:r>
              <a:rPr lang="es-MX" sz="1600" b="1" dirty="0"/>
              <a:t>Batería de litio </a:t>
            </a:r>
          </a:p>
        </p:txBody>
      </p:sp>
      <p:sp>
        <p:nvSpPr>
          <p:cNvPr id="63" name="Flecha: a la derecha 62">
            <a:extLst>
              <a:ext uri="{FF2B5EF4-FFF2-40B4-BE49-F238E27FC236}">
                <a16:creationId xmlns:a16="http://schemas.microsoft.com/office/drawing/2014/main" id="{C80BF4A3-68B8-32C3-581A-E7AE906DD3A3}"/>
              </a:ext>
            </a:extLst>
          </p:cNvPr>
          <p:cNvSpPr/>
          <p:nvPr/>
        </p:nvSpPr>
        <p:spPr>
          <a:xfrm>
            <a:off x="5090323" y="1616348"/>
            <a:ext cx="811053" cy="2470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64" name="Flecha: doblada 63">
            <a:extLst>
              <a:ext uri="{FF2B5EF4-FFF2-40B4-BE49-F238E27FC236}">
                <a16:creationId xmlns:a16="http://schemas.microsoft.com/office/drawing/2014/main" id="{BE21E7D7-3233-C099-EE8C-537E0714833F}"/>
              </a:ext>
            </a:extLst>
          </p:cNvPr>
          <p:cNvSpPr/>
          <p:nvPr/>
        </p:nvSpPr>
        <p:spPr>
          <a:xfrm rot="10800000">
            <a:off x="8057134" y="1826361"/>
            <a:ext cx="1671176" cy="2659265"/>
          </a:xfrm>
          <a:prstGeom prst="bentArrow">
            <a:avLst>
              <a:gd name="adj1" fmla="val 7293"/>
              <a:gd name="adj2" fmla="val 8534"/>
              <a:gd name="adj3" fmla="val 8049"/>
              <a:gd name="adj4"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65" name="Rectángulo 64">
            <a:extLst>
              <a:ext uri="{FF2B5EF4-FFF2-40B4-BE49-F238E27FC236}">
                <a16:creationId xmlns:a16="http://schemas.microsoft.com/office/drawing/2014/main" id="{05D2091E-6EF0-6057-1242-7AB6E5294F63}"/>
              </a:ext>
            </a:extLst>
          </p:cNvPr>
          <p:cNvSpPr/>
          <p:nvPr/>
        </p:nvSpPr>
        <p:spPr>
          <a:xfrm>
            <a:off x="8527500" y="1816658"/>
            <a:ext cx="1200810" cy="11950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8" name="Flecha: doblada hacia arriba 67">
            <a:extLst>
              <a:ext uri="{FF2B5EF4-FFF2-40B4-BE49-F238E27FC236}">
                <a16:creationId xmlns:a16="http://schemas.microsoft.com/office/drawing/2014/main" id="{03DB07EE-483E-D7E7-DE05-D4144995E006}"/>
              </a:ext>
            </a:extLst>
          </p:cNvPr>
          <p:cNvSpPr/>
          <p:nvPr/>
        </p:nvSpPr>
        <p:spPr>
          <a:xfrm rot="5400000">
            <a:off x="6395679" y="5438145"/>
            <a:ext cx="470662" cy="953364"/>
          </a:xfrm>
          <a:prstGeom prst="bentUpArrow">
            <a:avLst>
              <a:gd name="adj1" fmla="val 20613"/>
              <a:gd name="adj2" fmla="val 23469"/>
              <a:gd name="adj3" fmla="val 2781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Flecha: hacia la izquierda 2">
            <a:extLst>
              <a:ext uri="{FF2B5EF4-FFF2-40B4-BE49-F238E27FC236}">
                <a16:creationId xmlns:a16="http://schemas.microsoft.com/office/drawing/2014/main" id="{FDCDB414-AA58-D1A6-A1ED-08F341157E50}"/>
              </a:ext>
            </a:extLst>
          </p:cNvPr>
          <p:cNvSpPr/>
          <p:nvPr/>
        </p:nvSpPr>
        <p:spPr>
          <a:xfrm>
            <a:off x="5067112" y="1319101"/>
            <a:ext cx="784609" cy="247029"/>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Flecha: doblada hacia arriba 14">
            <a:extLst>
              <a:ext uri="{FF2B5EF4-FFF2-40B4-BE49-F238E27FC236}">
                <a16:creationId xmlns:a16="http://schemas.microsoft.com/office/drawing/2014/main" id="{FA015370-369F-AD33-D9D9-EF7C3F73E3F2}"/>
              </a:ext>
            </a:extLst>
          </p:cNvPr>
          <p:cNvSpPr/>
          <p:nvPr/>
        </p:nvSpPr>
        <p:spPr>
          <a:xfrm rot="5400000">
            <a:off x="2311038" y="1444676"/>
            <a:ext cx="945879" cy="2271783"/>
          </a:xfrm>
          <a:prstGeom prst="bentUpArrow">
            <a:avLst>
              <a:gd name="adj1" fmla="val 11352"/>
              <a:gd name="adj2" fmla="val 14277"/>
              <a:gd name="adj3" fmla="val 1460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AutoShape 2" descr="IFI-Módulo de cámara sp32, módulo electrónico de cámara esp32cam|  Alibaba.com">
            <a:extLst>
              <a:ext uri="{FF2B5EF4-FFF2-40B4-BE49-F238E27FC236}">
                <a16:creationId xmlns:a16="http://schemas.microsoft.com/office/drawing/2014/main" id="{6300901D-6EFA-6977-ACAE-42784450BC4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2052" name="Picture 4" descr="ESP32 Camera DEVELOPMENT BOARD WIFI BLUETOOTH WITH OV2640 CAMERA MODULE">
            <a:extLst>
              <a:ext uri="{FF2B5EF4-FFF2-40B4-BE49-F238E27FC236}">
                <a16:creationId xmlns:a16="http://schemas.microsoft.com/office/drawing/2014/main" id="{10EEAC01-4515-F064-0013-001409DAC751}"/>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9781" t="15308" r="43056" b="9544"/>
          <a:stretch/>
        </p:blipFill>
        <p:spPr bwMode="auto">
          <a:xfrm rot="16200000">
            <a:off x="4760863" y="2066658"/>
            <a:ext cx="933090" cy="148679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ensor ultrasónico | Vector Premium">
            <a:extLst>
              <a:ext uri="{FF2B5EF4-FFF2-40B4-BE49-F238E27FC236}">
                <a16:creationId xmlns:a16="http://schemas.microsoft.com/office/drawing/2014/main" id="{B9DDCCF3-9130-3DA2-E09B-5BC16A3387C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93925" y="1220357"/>
            <a:ext cx="1419685" cy="748396"/>
          </a:xfrm>
          <a:prstGeom prst="rect">
            <a:avLst/>
          </a:prstGeom>
          <a:noFill/>
          <a:extLst>
            <a:ext uri="{909E8E84-426E-40DD-AFC4-6F175D3DCCD1}">
              <a14:hiddenFill xmlns:a14="http://schemas.microsoft.com/office/drawing/2010/main">
                <a:solidFill>
                  <a:srgbClr val="FFFFFF"/>
                </a:solidFill>
              </a14:hiddenFill>
            </a:ext>
          </a:extLst>
        </p:spPr>
      </p:pic>
      <p:sp>
        <p:nvSpPr>
          <p:cNvPr id="17" name="Flecha: hacia abajo 16">
            <a:extLst>
              <a:ext uri="{FF2B5EF4-FFF2-40B4-BE49-F238E27FC236}">
                <a16:creationId xmlns:a16="http://schemas.microsoft.com/office/drawing/2014/main" id="{A588D0B9-FDB5-52D1-64DE-4A8380324D71}"/>
              </a:ext>
            </a:extLst>
          </p:cNvPr>
          <p:cNvSpPr/>
          <p:nvPr/>
        </p:nvSpPr>
        <p:spPr>
          <a:xfrm rot="5400000">
            <a:off x="9045519" y="977859"/>
            <a:ext cx="189746" cy="121847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Flecha: a la derecha 17">
            <a:extLst>
              <a:ext uri="{FF2B5EF4-FFF2-40B4-BE49-F238E27FC236}">
                <a16:creationId xmlns:a16="http://schemas.microsoft.com/office/drawing/2014/main" id="{102C8362-2CA5-0EC9-CEF5-7C6474B1A3D1}"/>
              </a:ext>
            </a:extLst>
          </p:cNvPr>
          <p:cNvSpPr/>
          <p:nvPr/>
        </p:nvSpPr>
        <p:spPr>
          <a:xfrm>
            <a:off x="6367564" y="2741044"/>
            <a:ext cx="811053" cy="2470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9" name="Flecha: hacia la izquierda 18">
            <a:extLst>
              <a:ext uri="{FF2B5EF4-FFF2-40B4-BE49-F238E27FC236}">
                <a16:creationId xmlns:a16="http://schemas.microsoft.com/office/drawing/2014/main" id="{4152CD7C-D2F4-F67C-579E-C581923D8338}"/>
              </a:ext>
            </a:extLst>
          </p:cNvPr>
          <p:cNvSpPr/>
          <p:nvPr/>
        </p:nvSpPr>
        <p:spPr>
          <a:xfrm>
            <a:off x="6378557" y="3126382"/>
            <a:ext cx="784609" cy="247029"/>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0" name="Picture 4" descr="Comparador de Apps control parental | OCU">
            <a:extLst>
              <a:ext uri="{FF2B5EF4-FFF2-40B4-BE49-F238E27FC236}">
                <a16:creationId xmlns:a16="http://schemas.microsoft.com/office/drawing/2014/main" id="{222D6549-7D16-56B7-D589-E63AC1473B4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42975" y="2520435"/>
            <a:ext cx="737563" cy="1094319"/>
          </a:xfrm>
          <a:prstGeom prst="rect">
            <a:avLst/>
          </a:prstGeom>
          <a:noFill/>
          <a:extLst>
            <a:ext uri="{909E8E84-426E-40DD-AFC4-6F175D3DCCD1}">
              <a14:hiddenFill xmlns:a14="http://schemas.microsoft.com/office/drawing/2010/main">
                <a:solidFill>
                  <a:srgbClr val="FFFFFF"/>
                </a:solidFill>
              </a14:hiddenFill>
            </a:ext>
          </a:extLst>
        </p:spPr>
      </p:pic>
      <p:sp>
        <p:nvSpPr>
          <p:cNvPr id="21" name="Flecha: a la derecha 20">
            <a:extLst>
              <a:ext uri="{FF2B5EF4-FFF2-40B4-BE49-F238E27FC236}">
                <a16:creationId xmlns:a16="http://schemas.microsoft.com/office/drawing/2014/main" id="{219BC35F-0B99-35A1-0A07-AAF2BCD713C3}"/>
              </a:ext>
            </a:extLst>
          </p:cNvPr>
          <p:cNvSpPr/>
          <p:nvPr/>
        </p:nvSpPr>
        <p:spPr>
          <a:xfrm>
            <a:off x="2036843" y="1520777"/>
            <a:ext cx="1161080" cy="2345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2058" name="Picture 10" descr="CP2102 CH9102 USB 2.0 A UART TTL MICRO USB Convertidor Serie 5 Pines  (CH9102 Rojo)">
            <a:extLst>
              <a:ext uri="{FF2B5EF4-FFF2-40B4-BE49-F238E27FC236}">
                <a16:creationId xmlns:a16="http://schemas.microsoft.com/office/drawing/2014/main" id="{3724E080-EC65-D712-BC81-CF69A7D1A131}"/>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3578" t="14875" r="2957" b="16461"/>
          <a:stretch/>
        </p:blipFill>
        <p:spPr bwMode="auto">
          <a:xfrm>
            <a:off x="2034627" y="2465273"/>
            <a:ext cx="1280173" cy="940503"/>
          </a:xfrm>
          <a:prstGeom prst="rect">
            <a:avLst/>
          </a:prstGeom>
          <a:noFill/>
          <a:extLst>
            <a:ext uri="{909E8E84-426E-40DD-AFC4-6F175D3DCCD1}">
              <a14:hiddenFill xmlns:a14="http://schemas.microsoft.com/office/drawing/2010/main">
                <a:solidFill>
                  <a:srgbClr val="FFFFFF"/>
                </a:solidFill>
              </a14:hiddenFill>
            </a:ext>
          </a:extLst>
        </p:spPr>
      </p:pic>
      <p:sp>
        <p:nvSpPr>
          <p:cNvPr id="23" name="CuadroTexto 22">
            <a:extLst>
              <a:ext uri="{FF2B5EF4-FFF2-40B4-BE49-F238E27FC236}">
                <a16:creationId xmlns:a16="http://schemas.microsoft.com/office/drawing/2014/main" id="{B78EAE78-EFD1-F4B6-4373-6D4BF96191E5}"/>
              </a:ext>
            </a:extLst>
          </p:cNvPr>
          <p:cNvSpPr txBox="1"/>
          <p:nvPr/>
        </p:nvSpPr>
        <p:spPr>
          <a:xfrm>
            <a:off x="2261410" y="3331193"/>
            <a:ext cx="1713713" cy="338554"/>
          </a:xfrm>
          <a:prstGeom prst="rect">
            <a:avLst/>
          </a:prstGeom>
          <a:noFill/>
        </p:spPr>
        <p:txBody>
          <a:bodyPr wrap="square" rtlCol="0">
            <a:spAutoFit/>
          </a:bodyPr>
          <a:lstStyle/>
          <a:p>
            <a:r>
              <a:rPr lang="es-MX" sz="1600" b="1" dirty="0"/>
              <a:t>CP2102</a:t>
            </a:r>
          </a:p>
        </p:txBody>
      </p:sp>
      <p:sp>
        <p:nvSpPr>
          <p:cNvPr id="24" name="CuadroTexto 23">
            <a:extLst>
              <a:ext uri="{FF2B5EF4-FFF2-40B4-BE49-F238E27FC236}">
                <a16:creationId xmlns:a16="http://schemas.microsoft.com/office/drawing/2014/main" id="{48E8123A-3262-CAF8-E71C-50B8E18E882F}"/>
              </a:ext>
            </a:extLst>
          </p:cNvPr>
          <p:cNvSpPr txBox="1"/>
          <p:nvPr/>
        </p:nvSpPr>
        <p:spPr>
          <a:xfrm>
            <a:off x="4436749" y="3304582"/>
            <a:ext cx="1713713" cy="338554"/>
          </a:xfrm>
          <a:prstGeom prst="rect">
            <a:avLst/>
          </a:prstGeom>
          <a:noFill/>
        </p:spPr>
        <p:txBody>
          <a:bodyPr wrap="square" rtlCol="0">
            <a:spAutoFit/>
          </a:bodyPr>
          <a:lstStyle/>
          <a:p>
            <a:r>
              <a:rPr lang="es-MX" sz="1600" b="1" dirty="0"/>
              <a:t>ESP32 K</a:t>
            </a:r>
          </a:p>
        </p:txBody>
      </p:sp>
      <p:sp>
        <p:nvSpPr>
          <p:cNvPr id="25" name="CuadroTexto 24">
            <a:extLst>
              <a:ext uri="{FF2B5EF4-FFF2-40B4-BE49-F238E27FC236}">
                <a16:creationId xmlns:a16="http://schemas.microsoft.com/office/drawing/2014/main" id="{F9A4BD5A-2897-62A2-6E94-D45668B4A7DD}"/>
              </a:ext>
            </a:extLst>
          </p:cNvPr>
          <p:cNvSpPr txBox="1"/>
          <p:nvPr/>
        </p:nvSpPr>
        <p:spPr>
          <a:xfrm>
            <a:off x="7107692" y="3553935"/>
            <a:ext cx="1713713" cy="338554"/>
          </a:xfrm>
          <a:prstGeom prst="rect">
            <a:avLst/>
          </a:prstGeom>
          <a:noFill/>
        </p:spPr>
        <p:txBody>
          <a:bodyPr wrap="square" rtlCol="0">
            <a:spAutoFit/>
          </a:bodyPr>
          <a:lstStyle/>
          <a:p>
            <a:r>
              <a:rPr lang="es-MX" sz="1600" b="1" dirty="0"/>
              <a:t>Aplicación móvil </a:t>
            </a:r>
          </a:p>
        </p:txBody>
      </p:sp>
      <p:sp>
        <p:nvSpPr>
          <p:cNvPr id="29" name="Flecha: a la derecha 28">
            <a:extLst>
              <a:ext uri="{FF2B5EF4-FFF2-40B4-BE49-F238E27FC236}">
                <a16:creationId xmlns:a16="http://schemas.microsoft.com/office/drawing/2014/main" id="{3D20E83C-6B72-25A0-FDC0-918A778667A5}"/>
              </a:ext>
            </a:extLst>
          </p:cNvPr>
          <p:cNvSpPr/>
          <p:nvPr/>
        </p:nvSpPr>
        <p:spPr>
          <a:xfrm>
            <a:off x="2968621" y="4376480"/>
            <a:ext cx="951248" cy="3385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0" name="Flecha: hacia la izquierda 29">
            <a:extLst>
              <a:ext uri="{FF2B5EF4-FFF2-40B4-BE49-F238E27FC236}">
                <a16:creationId xmlns:a16="http://schemas.microsoft.com/office/drawing/2014/main" id="{FC3E3965-838D-10B6-680B-0BBED13B8CC8}"/>
              </a:ext>
            </a:extLst>
          </p:cNvPr>
          <p:cNvSpPr/>
          <p:nvPr/>
        </p:nvSpPr>
        <p:spPr>
          <a:xfrm rot="16200000">
            <a:off x="5125863" y="3541850"/>
            <a:ext cx="413996" cy="287281"/>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CuadroTexto 30">
            <a:extLst>
              <a:ext uri="{FF2B5EF4-FFF2-40B4-BE49-F238E27FC236}">
                <a16:creationId xmlns:a16="http://schemas.microsoft.com/office/drawing/2014/main" id="{39E93011-5764-AF83-C995-527FEBB14DE0}"/>
              </a:ext>
            </a:extLst>
          </p:cNvPr>
          <p:cNvSpPr txBox="1"/>
          <p:nvPr/>
        </p:nvSpPr>
        <p:spPr>
          <a:xfrm>
            <a:off x="6901241" y="5292117"/>
            <a:ext cx="1713713" cy="338554"/>
          </a:xfrm>
          <a:prstGeom prst="rect">
            <a:avLst/>
          </a:prstGeom>
          <a:noFill/>
        </p:spPr>
        <p:txBody>
          <a:bodyPr wrap="square" rtlCol="0">
            <a:spAutoFit/>
          </a:bodyPr>
          <a:lstStyle/>
          <a:p>
            <a:r>
              <a:rPr lang="es-MX" sz="1600" b="1" dirty="0"/>
              <a:t>Puente H doble </a:t>
            </a:r>
          </a:p>
        </p:txBody>
      </p:sp>
      <p:pic>
        <p:nvPicPr>
          <p:cNvPr id="5" name="Imagen 4">
            <a:extLst>
              <a:ext uri="{FF2B5EF4-FFF2-40B4-BE49-F238E27FC236}">
                <a16:creationId xmlns:a16="http://schemas.microsoft.com/office/drawing/2014/main" id="{98C08B50-B9CF-421D-9727-615533A85A1B}"/>
              </a:ext>
            </a:extLst>
          </p:cNvPr>
          <p:cNvPicPr>
            <a:picLocks noChangeAspect="1"/>
          </p:cNvPicPr>
          <p:nvPr/>
        </p:nvPicPr>
        <p:blipFill>
          <a:blip r:embed="rId13"/>
          <a:stretch>
            <a:fillRect/>
          </a:stretch>
        </p:blipFill>
        <p:spPr>
          <a:xfrm>
            <a:off x="4331679" y="3899737"/>
            <a:ext cx="2136692" cy="1825590"/>
          </a:xfrm>
          <a:prstGeom prst="rect">
            <a:avLst/>
          </a:prstGeom>
        </p:spPr>
      </p:pic>
    </p:spTree>
    <p:extLst>
      <p:ext uri="{BB962C8B-B14F-4D97-AF65-F5344CB8AC3E}">
        <p14:creationId xmlns:p14="http://schemas.microsoft.com/office/powerpoint/2010/main" val="3815387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26674B26-49FE-72B0-FAFE-6CE199279E0E}"/>
              </a:ext>
            </a:extLst>
          </p:cNvPr>
          <p:cNvSpPr txBox="1"/>
          <p:nvPr/>
        </p:nvSpPr>
        <p:spPr>
          <a:xfrm>
            <a:off x="338652" y="233503"/>
            <a:ext cx="11514695" cy="6176541"/>
          </a:xfrm>
          <a:prstGeom prst="rect">
            <a:avLst/>
          </a:prstGeom>
          <a:noFill/>
          <a:ln w="38100">
            <a:solidFill>
              <a:srgbClr val="4A50BE"/>
            </a:solidFill>
          </a:ln>
        </p:spPr>
        <p:txBody>
          <a:bodyPr wrap="square" rtlCol="0">
            <a:spAutoFit/>
          </a:bodyPr>
          <a:lstStyle/>
          <a:p>
            <a:endParaRPr lang="es-MX" dirty="0"/>
          </a:p>
        </p:txBody>
      </p:sp>
      <p:sp>
        <p:nvSpPr>
          <p:cNvPr id="2" name="Título 1">
            <a:extLst>
              <a:ext uri="{FF2B5EF4-FFF2-40B4-BE49-F238E27FC236}">
                <a16:creationId xmlns:a16="http://schemas.microsoft.com/office/drawing/2014/main" id="{CADD0249-7A4A-A79F-C56F-98BC1444CC7D}"/>
              </a:ext>
            </a:extLst>
          </p:cNvPr>
          <p:cNvSpPr txBox="1">
            <a:spLocks/>
          </p:cNvSpPr>
          <p:nvPr/>
        </p:nvSpPr>
        <p:spPr>
          <a:xfrm>
            <a:off x="2256192" y="1201229"/>
            <a:ext cx="6738602" cy="58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2800" b="1" dirty="0">
                <a:latin typeface="Ebrima" panose="02000000000000000000" pitchFamily="2" charset="0"/>
                <a:ea typeface="Ebrima" panose="02000000000000000000" pitchFamily="2" charset="0"/>
                <a:cs typeface="Ebrima" panose="02000000000000000000" pitchFamily="2" charset="0"/>
              </a:rPr>
              <a:t>Módulo de control de potencia  </a:t>
            </a:r>
          </a:p>
        </p:txBody>
      </p:sp>
      <p:pic>
        <p:nvPicPr>
          <p:cNvPr id="3" name="Imagen 2">
            <a:extLst>
              <a:ext uri="{FF2B5EF4-FFF2-40B4-BE49-F238E27FC236}">
                <a16:creationId xmlns:a16="http://schemas.microsoft.com/office/drawing/2014/main" id="{8426FCFF-1116-1E01-2913-41412AE18A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344" y="447956"/>
            <a:ext cx="1294932" cy="1112995"/>
          </a:xfrm>
          <a:prstGeom prst="rect">
            <a:avLst/>
          </a:prstGeom>
        </p:spPr>
      </p:pic>
      <p:pic>
        <p:nvPicPr>
          <p:cNvPr id="4" name="Imagen 3">
            <a:extLst>
              <a:ext uri="{FF2B5EF4-FFF2-40B4-BE49-F238E27FC236}">
                <a16:creationId xmlns:a16="http://schemas.microsoft.com/office/drawing/2014/main" id="{6EA1F392-2052-9B5E-75A7-90B898FA17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2135" y="447956"/>
            <a:ext cx="2051565" cy="1112995"/>
          </a:xfrm>
          <a:prstGeom prst="rect">
            <a:avLst/>
          </a:prstGeom>
        </p:spPr>
      </p:pic>
      <p:sp>
        <p:nvSpPr>
          <p:cNvPr id="14" name="Marcador de número de diapositiva 13">
            <a:extLst>
              <a:ext uri="{FF2B5EF4-FFF2-40B4-BE49-F238E27FC236}">
                <a16:creationId xmlns:a16="http://schemas.microsoft.com/office/drawing/2014/main" id="{A32614E3-F878-191A-BDFF-B637FFAC45DC}"/>
              </a:ext>
            </a:extLst>
          </p:cNvPr>
          <p:cNvSpPr>
            <a:spLocks noGrp="1"/>
          </p:cNvSpPr>
          <p:nvPr>
            <p:ph type="sldNum" sz="quarter" idx="12"/>
          </p:nvPr>
        </p:nvSpPr>
        <p:spPr/>
        <p:txBody>
          <a:bodyPr/>
          <a:lstStyle/>
          <a:p>
            <a:fld id="{5081C4C5-14A7-4292-BF8A-491FBAF6111B}" type="slidenum">
              <a:rPr lang="es-MX" sz="1600" b="1" smtClean="0"/>
              <a:t>4</a:t>
            </a:fld>
            <a:endParaRPr lang="es-MX" sz="1600" b="1" dirty="0"/>
          </a:p>
        </p:txBody>
      </p:sp>
      <p:sp>
        <p:nvSpPr>
          <p:cNvPr id="7" name="Título 1">
            <a:extLst>
              <a:ext uri="{FF2B5EF4-FFF2-40B4-BE49-F238E27FC236}">
                <a16:creationId xmlns:a16="http://schemas.microsoft.com/office/drawing/2014/main" id="{3AD7945D-F9D6-23BB-D7A0-FDD0FCFB80B8}"/>
              </a:ext>
            </a:extLst>
          </p:cNvPr>
          <p:cNvSpPr txBox="1">
            <a:spLocks/>
          </p:cNvSpPr>
          <p:nvPr/>
        </p:nvSpPr>
        <p:spPr>
          <a:xfrm>
            <a:off x="563987" y="536961"/>
            <a:ext cx="10307393" cy="80239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b="1" dirty="0">
                <a:latin typeface="Ebrima" panose="02000000000000000000" pitchFamily="2" charset="0"/>
                <a:ea typeface="Ebrima" panose="02000000000000000000" pitchFamily="2" charset="0"/>
                <a:cs typeface="Ebrima" panose="02000000000000000000" pitchFamily="2" charset="0"/>
              </a:rPr>
              <a:t>Puente H doble  </a:t>
            </a:r>
          </a:p>
        </p:txBody>
      </p:sp>
      <p:sp>
        <p:nvSpPr>
          <p:cNvPr id="15" name="CuadroTexto 14">
            <a:extLst>
              <a:ext uri="{FF2B5EF4-FFF2-40B4-BE49-F238E27FC236}">
                <a16:creationId xmlns:a16="http://schemas.microsoft.com/office/drawing/2014/main" id="{B8999FF0-C029-02B8-29BA-30ECF76A21CB}"/>
              </a:ext>
            </a:extLst>
          </p:cNvPr>
          <p:cNvSpPr txBox="1"/>
          <p:nvPr/>
        </p:nvSpPr>
        <p:spPr>
          <a:xfrm>
            <a:off x="3015529" y="5798664"/>
            <a:ext cx="5858079" cy="369332"/>
          </a:xfrm>
          <a:prstGeom prst="rect">
            <a:avLst/>
          </a:prstGeom>
          <a:noFill/>
        </p:spPr>
        <p:txBody>
          <a:bodyPr wrap="none" rtlCol="0">
            <a:spAutoFit/>
          </a:bodyPr>
          <a:lstStyle/>
          <a:p>
            <a:r>
              <a:rPr lang="es-MX" b="1" dirty="0"/>
              <a:t>Figura 4.  </a:t>
            </a:r>
            <a:r>
              <a:rPr lang="es-MX" dirty="0"/>
              <a:t>Diseño esquemático puente H con PWM en </a:t>
            </a:r>
            <a:r>
              <a:rPr lang="es-MX" dirty="0" err="1"/>
              <a:t>Altium</a:t>
            </a:r>
            <a:endParaRPr lang="es-MX" dirty="0"/>
          </a:p>
        </p:txBody>
      </p:sp>
      <p:pic>
        <p:nvPicPr>
          <p:cNvPr id="9" name="Imagen 8">
            <a:extLst>
              <a:ext uri="{FF2B5EF4-FFF2-40B4-BE49-F238E27FC236}">
                <a16:creationId xmlns:a16="http://schemas.microsoft.com/office/drawing/2014/main" id="{04C42DFE-C678-4093-9F40-289C467A012B}"/>
              </a:ext>
            </a:extLst>
          </p:cNvPr>
          <p:cNvPicPr>
            <a:picLocks noChangeAspect="1"/>
          </p:cNvPicPr>
          <p:nvPr/>
        </p:nvPicPr>
        <p:blipFill>
          <a:blip r:embed="rId4"/>
          <a:stretch>
            <a:fillRect/>
          </a:stretch>
        </p:blipFill>
        <p:spPr>
          <a:xfrm>
            <a:off x="2933243" y="1732190"/>
            <a:ext cx="5868648" cy="3821444"/>
          </a:xfrm>
          <a:prstGeom prst="rect">
            <a:avLst/>
          </a:prstGeom>
        </p:spPr>
      </p:pic>
    </p:spTree>
    <p:extLst>
      <p:ext uri="{BB962C8B-B14F-4D97-AF65-F5344CB8AC3E}">
        <p14:creationId xmlns:p14="http://schemas.microsoft.com/office/powerpoint/2010/main" val="3593940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26674B26-49FE-72B0-FAFE-6CE199279E0E}"/>
              </a:ext>
            </a:extLst>
          </p:cNvPr>
          <p:cNvSpPr txBox="1"/>
          <p:nvPr/>
        </p:nvSpPr>
        <p:spPr>
          <a:xfrm>
            <a:off x="278364" y="233503"/>
            <a:ext cx="11514695" cy="6176541"/>
          </a:xfrm>
          <a:prstGeom prst="rect">
            <a:avLst/>
          </a:prstGeom>
          <a:noFill/>
          <a:ln w="38100">
            <a:solidFill>
              <a:srgbClr val="4A50BE"/>
            </a:solidFill>
          </a:ln>
        </p:spPr>
        <p:txBody>
          <a:bodyPr wrap="square" rtlCol="0">
            <a:spAutoFit/>
          </a:bodyPr>
          <a:lstStyle/>
          <a:p>
            <a:endParaRPr lang="es-MX" dirty="0"/>
          </a:p>
        </p:txBody>
      </p:sp>
      <p:pic>
        <p:nvPicPr>
          <p:cNvPr id="3" name="Imagen 2">
            <a:extLst>
              <a:ext uri="{FF2B5EF4-FFF2-40B4-BE49-F238E27FC236}">
                <a16:creationId xmlns:a16="http://schemas.microsoft.com/office/drawing/2014/main" id="{8426FCFF-1116-1E01-2913-41412AE18A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834" y="288035"/>
            <a:ext cx="1294932" cy="1112995"/>
          </a:xfrm>
          <a:prstGeom prst="rect">
            <a:avLst/>
          </a:prstGeom>
        </p:spPr>
      </p:pic>
      <p:pic>
        <p:nvPicPr>
          <p:cNvPr id="4" name="Imagen 3">
            <a:extLst>
              <a:ext uri="{FF2B5EF4-FFF2-40B4-BE49-F238E27FC236}">
                <a16:creationId xmlns:a16="http://schemas.microsoft.com/office/drawing/2014/main" id="{6EA1F392-2052-9B5E-75A7-90B898FA17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8415" y="287773"/>
            <a:ext cx="2051565" cy="1112995"/>
          </a:xfrm>
          <a:prstGeom prst="rect">
            <a:avLst/>
          </a:prstGeom>
        </p:spPr>
      </p:pic>
      <p:sp>
        <p:nvSpPr>
          <p:cNvPr id="13" name="CuadroTexto 12">
            <a:extLst>
              <a:ext uri="{FF2B5EF4-FFF2-40B4-BE49-F238E27FC236}">
                <a16:creationId xmlns:a16="http://schemas.microsoft.com/office/drawing/2014/main" id="{A98F5FF7-7793-D7AE-7D6B-C17A5B139512}"/>
              </a:ext>
            </a:extLst>
          </p:cNvPr>
          <p:cNvSpPr txBox="1"/>
          <p:nvPr/>
        </p:nvSpPr>
        <p:spPr>
          <a:xfrm>
            <a:off x="754600" y="5790225"/>
            <a:ext cx="3765774" cy="646331"/>
          </a:xfrm>
          <a:prstGeom prst="rect">
            <a:avLst/>
          </a:prstGeom>
          <a:noFill/>
        </p:spPr>
        <p:txBody>
          <a:bodyPr wrap="none" rtlCol="0">
            <a:spAutoFit/>
          </a:bodyPr>
          <a:lstStyle/>
          <a:p>
            <a:r>
              <a:rPr lang="es-MX" b="1" dirty="0"/>
              <a:t>Figura 5. </a:t>
            </a:r>
            <a:r>
              <a:rPr lang="es-MX" dirty="0"/>
              <a:t>Estructura del puente H PCB </a:t>
            </a:r>
          </a:p>
          <a:p>
            <a:r>
              <a:rPr lang="es-MX" dirty="0"/>
              <a:t>con PWM, cara trasera</a:t>
            </a:r>
          </a:p>
        </p:txBody>
      </p:sp>
      <p:sp>
        <p:nvSpPr>
          <p:cNvPr id="14" name="Marcador de número de diapositiva 13">
            <a:extLst>
              <a:ext uri="{FF2B5EF4-FFF2-40B4-BE49-F238E27FC236}">
                <a16:creationId xmlns:a16="http://schemas.microsoft.com/office/drawing/2014/main" id="{A32614E3-F878-191A-BDFF-B637FFAC45DC}"/>
              </a:ext>
            </a:extLst>
          </p:cNvPr>
          <p:cNvSpPr>
            <a:spLocks noGrp="1"/>
          </p:cNvSpPr>
          <p:nvPr>
            <p:ph type="sldNum" sz="quarter" idx="12"/>
          </p:nvPr>
        </p:nvSpPr>
        <p:spPr/>
        <p:txBody>
          <a:bodyPr/>
          <a:lstStyle/>
          <a:p>
            <a:fld id="{5081C4C5-14A7-4292-BF8A-491FBAF6111B}" type="slidenum">
              <a:rPr lang="es-MX" sz="1600" b="1" smtClean="0"/>
              <a:t>5</a:t>
            </a:fld>
            <a:endParaRPr lang="es-MX" sz="1600" b="1" dirty="0"/>
          </a:p>
        </p:txBody>
      </p:sp>
      <p:sp>
        <p:nvSpPr>
          <p:cNvPr id="7" name="Título 1">
            <a:extLst>
              <a:ext uri="{FF2B5EF4-FFF2-40B4-BE49-F238E27FC236}">
                <a16:creationId xmlns:a16="http://schemas.microsoft.com/office/drawing/2014/main" id="{3AD7945D-F9D6-23BB-D7A0-FDD0FCFB80B8}"/>
              </a:ext>
            </a:extLst>
          </p:cNvPr>
          <p:cNvSpPr txBox="1">
            <a:spLocks/>
          </p:cNvSpPr>
          <p:nvPr/>
        </p:nvSpPr>
        <p:spPr>
          <a:xfrm>
            <a:off x="563987" y="536961"/>
            <a:ext cx="10307393" cy="80239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b="1" dirty="0">
                <a:latin typeface="Ebrima" panose="02000000000000000000" pitchFamily="2" charset="0"/>
                <a:ea typeface="Ebrima" panose="02000000000000000000" pitchFamily="2" charset="0"/>
                <a:cs typeface="Ebrima" panose="02000000000000000000" pitchFamily="2" charset="0"/>
              </a:rPr>
              <a:t>Puente H doble  </a:t>
            </a:r>
          </a:p>
        </p:txBody>
      </p:sp>
      <p:sp>
        <p:nvSpPr>
          <p:cNvPr id="12" name="CuadroTexto 11">
            <a:extLst>
              <a:ext uri="{FF2B5EF4-FFF2-40B4-BE49-F238E27FC236}">
                <a16:creationId xmlns:a16="http://schemas.microsoft.com/office/drawing/2014/main" id="{C7E076EB-750A-91FB-0973-2D3C23D8F1D8}"/>
              </a:ext>
            </a:extLst>
          </p:cNvPr>
          <p:cNvSpPr txBox="1"/>
          <p:nvPr/>
        </p:nvSpPr>
        <p:spPr>
          <a:xfrm>
            <a:off x="5932501" y="5790225"/>
            <a:ext cx="3801682" cy="646331"/>
          </a:xfrm>
          <a:prstGeom prst="rect">
            <a:avLst/>
          </a:prstGeom>
          <a:noFill/>
        </p:spPr>
        <p:txBody>
          <a:bodyPr wrap="none" rtlCol="0">
            <a:spAutoFit/>
          </a:bodyPr>
          <a:lstStyle/>
          <a:p>
            <a:r>
              <a:rPr lang="es-MX" b="1" dirty="0"/>
              <a:t>Figura 6. </a:t>
            </a:r>
            <a:r>
              <a:rPr lang="es-MX" dirty="0"/>
              <a:t>Estructura del puente H  PCB </a:t>
            </a:r>
          </a:p>
          <a:p>
            <a:r>
              <a:rPr lang="es-MX" dirty="0"/>
              <a:t>con PWM, cara frontal</a:t>
            </a:r>
          </a:p>
        </p:txBody>
      </p:sp>
      <p:pic>
        <p:nvPicPr>
          <p:cNvPr id="6" name="Imagen 5">
            <a:extLst>
              <a:ext uri="{FF2B5EF4-FFF2-40B4-BE49-F238E27FC236}">
                <a16:creationId xmlns:a16="http://schemas.microsoft.com/office/drawing/2014/main" id="{3BEA6D0B-7802-4396-A6CB-9E6A255B523D}"/>
              </a:ext>
            </a:extLst>
          </p:cNvPr>
          <p:cNvPicPr>
            <a:picLocks noChangeAspect="1"/>
          </p:cNvPicPr>
          <p:nvPr/>
        </p:nvPicPr>
        <p:blipFill>
          <a:blip r:embed="rId4"/>
          <a:stretch>
            <a:fillRect/>
          </a:stretch>
        </p:blipFill>
        <p:spPr>
          <a:xfrm>
            <a:off x="5991725" y="1417578"/>
            <a:ext cx="3706690" cy="4374848"/>
          </a:xfrm>
          <a:prstGeom prst="rect">
            <a:avLst/>
          </a:prstGeom>
        </p:spPr>
      </p:pic>
      <p:pic>
        <p:nvPicPr>
          <p:cNvPr id="10" name="Imagen 9">
            <a:extLst>
              <a:ext uri="{FF2B5EF4-FFF2-40B4-BE49-F238E27FC236}">
                <a16:creationId xmlns:a16="http://schemas.microsoft.com/office/drawing/2014/main" id="{30E4D445-9F1F-4C2C-8236-079D925378D2}"/>
              </a:ext>
            </a:extLst>
          </p:cNvPr>
          <p:cNvPicPr>
            <a:picLocks noChangeAspect="1"/>
          </p:cNvPicPr>
          <p:nvPr/>
        </p:nvPicPr>
        <p:blipFill>
          <a:blip r:embed="rId5"/>
          <a:stretch>
            <a:fillRect/>
          </a:stretch>
        </p:blipFill>
        <p:spPr>
          <a:xfrm>
            <a:off x="835229" y="1378789"/>
            <a:ext cx="3675719" cy="4371338"/>
          </a:xfrm>
          <a:prstGeom prst="rect">
            <a:avLst/>
          </a:prstGeom>
        </p:spPr>
      </p:pic>
    </p:spTree>
    <p:extLst>
      <p:ext uri="{BB962C8B-B14F-4D97-AF65-F5344CB8AC3E}">
        <p14:creationId xmlns:p14="http://schemas.microsoft.com/office/powerpoint/2010/main" val="3022684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26674B26-49FE-72B0-FAFE-6CE199279E0E}"/>
              </a:ext>
            </a:extLst>
          </p:cNvPr>
          <p:cNvSpPr txBox="1"/>
          <p:nvPr/>
        </p:nvSpPr>
        <p:spPr>
          <a:xfrm>
            <a:off x="205429" y="179809"/>
            <a:ext cx="11514695" cy="6176541"/>
          </a:xfrm>
          <a:prstGeom prst="rect">
            <a:avLst/>
          </a:prstGeom>
          <a:noFill/>
          <a:ln w="38100">
            <a:solidFill>
              <a:srgbClr val="4A50BE"/>
            </a:solidFill>
          </a:ln>
        </p:spPr>
        <p:txBody>
          <a:bodyPr wrap="square" rtlCol="0">
            <a:spAutoFit/>
          </a:bodyPr>
          <a:lstStyle/>
          <a:p>
            <a:endParaRPr lang="es-MX" dirty="0"/>
          </a:p>
        </p:txBody>
      </p:sp>
      <p:pic>
        <p:nvPicPr>
          <p:cNvPr id="3" name="Imagen 2">
            <a:extLst>
              <a:ext uri="{FF2B5EF4-FFF2-40B4-BE49-F238E27FC236}">
                <a16:creationId xmlns:a16="http://schemas.microsoft.com/office/drawing/2014/main" id="{8426FCFF-1116-1E01-2913-41412AE18A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344" y="447956"/>
            <a:ext cx="1294932" cy="1112995"/>
          </a:xfrm>
          <a:prstGeom prst="rect">
            <a:avLst/>
          </a:prstGeom>
        </p:spPr>
      </p:pic>
      <p:pic>
        <p:nvPicPr>
          <p:cNvPr id="4" name="Imagen 3">
            <a:extLst>
              <a:ext uri="{FF2B5EF4-FFF2-40B4-BE49-F238E27FC236}">
                <a16:creationId xmlns:a16="http://schemas.microsoft.com/office/drawing/2014/main" id="{6EA1F392-2052-9B5E-75A7-90B898FA17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2135" y="447956"/>
            <a:ext cx="2051565" cy="1112995"/>
          </a:xfrm>
          <a:prstGeom prst="rect">
            <a:avLst/>
          </a:prstGeom>
        </p:spPr>
      </p:pic>
      <p:sp>
        <p:nvSpPr>
          <p:cNvPr id="14" name="Marcador de número de diapositiva 13">
            <a:extLst>
              <a:ext uri="{FF2B5EF4-FFF2-40B4-BE49-F238E27FC236}">
                <a16:creationId xmlns:a16="http://schemas.microsoft.com/office/drawing/2014/main" id="{A32614E3-F878-191A-BDFF-B637FFAC45DC}"/>
              </a:ext>
            </a:extLst>
          </p:cNvPr>
          <p:cNvSpPr>
            <a:spLocks noGrp="1"/>
          </p:cNvSpPr>
          <p:nvPr>
            <p:ph type="sldNum" sz="quarter" idx="12"/>
          </p:nvPr>
        </p:nvSpPr>
        <p:spPr/>
        <p:txBody>
          <a:bodyPr/>
          <a:lstStyle/>
          <a:p>
            <a:fld id="{5081C4C5-14A7-4292-BF8A-491FBAF6111B}" type="slidenum">
              <a:rPr lang="es-MX" sz="1600" b="1" smtClean="0"/>
              <a:t>6</a:t>
            </a:fld>
            <a:endParaRPr lang="es-MX" sz="1600" b="1" dirty="0"/>
          </a:p>
        </p:txBody>
      </p:sp>
      <p:sp>
        <p:nvSpPr>
          <p:cNvPr id="7" name="Título 1">
            <a:extLst>
              <a:ext uri="{FF2B5EF4-FFF2-40B4-BE49-F238E27FC236}">
                <a16:creationId xmlns:a16="http://schemas.microsoft.com/office/drawing/2014/main" id="{3AD7945D-F9D6-23BB-D7A0-FDD0FCFB80B8}"/>
              </a:ext>
            </a:extLst>
          </p:cNvPr>
          <p:cNvSpPr txBox="1">
            <a:spLocks/>
          </p:cNvSpPr>
          <p:nvPr/>
        </p:nvSpPr>
        <p:spPr>
          <a:xfrm>
            <a:off x="3438749" y="447956"/>
            <a:ext cx="4406912" cy="80239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b="1" dirty="0">
                <a:latin typeface="Ebrima" panose="02000000000000000000" pitchFamily="2" charset="0"/>
                <a:ea typeface="Ebrima" panose="02000000000000000000" pitchFamily="2" charset="0"/>
                <a:cs typeface="Ebrima" panose="02000000000000000000" pitchFamily="2" charset="0"/>
              </a:rPr>
              <a:t>Puente H doble  </a:t>
            </a:r>
          </a:p>
        </p:txBody>
      </p:sp>
      <p:sp>
        <p:nvSpPr>
          <p:cNvPr id="12" name="CuadroTexto 11">
            <a:extLst>
              <a:ext uri="{FF2B5EF4-FFF2-40B4-BE49-F238E27FC236}">
                <a16:creationId xmlns:a16="http://schemas.microsoft.com/office/drawing/2014/main" id="{C7E076EB-750A-91FB-0973-2D3C23D8F1D8}"/>
              </a:ext>
            </a:extLst>
          </p:cNvPr>
          <p:cNvSpPr txBox="1"/>
          <p:nvPr/>
        </p:nvSpPr>
        <p:spPr>
          <a:xfrm>
            <a:off x="4244981" y="5921919"/>
            <a:ext cx="3592265" cy="369332"/>
          </a:xfrm>
          <a:prstGeom prst="rect">
            <a:avLst/>
          </a:prstGeom>
          <a:noFill/>
        </p:spPr>
        <p:txBody>
          <a:bodyPr wrap="none" rtlCol="0">
            <a:spAutoFit/>
          </a:bodyPr>
          <a:lstStyle/>
          <a:p>
            <a:r>
              <a:rPr lang="es-MX" b="1" dirty="0"/>
              <a:t>Figura 7. </a:t>
            </a:r>
            <a:r>
              <a:rPr lang="es-MX" dirty="0"/>
              <a:t>Puente H con PWM en PCB</a:t>
            </a:r>
          </a:p>
        </p:txBody>
      </p:sp>
      <p:pic>
        <p:nvPicPr>
          <p:cNvPr id="8" name="Imagen 7">
            <a:extLst>
              <a:ext uri="{FF2B5EF4-FFF2-40B4-BE49-F238E27FC236}">
                <a16:creationId xmlns:a16="http://schemas.microsoft.com/office/drawing/2014/main" id="{03A7D693-1098-41F2-8FEB-F67A32AD90F4}"/>
              </a:ext>
            </a:extLst>
          </p:cNvPr>
          <p:cNvPicPr>
            <a:picLocks noChangeAspect="1"/>
          </p:cNvPicPr>
          <p:nvPr/>
        </p:nvPicPr>
        <p:blipFill rotWithShape="1">
          <a:blip r:embed="rId4">
            <a:extLst>
              <a:ext uri="{28A0092B-C50C-407E-A947-70E740481C1C}">
                <a14:useLocalDpi xmlns:a14="http://schemas.microsoft.com/office/drawing/2010/main" val="0"/>
              </a:ext>
            </a:extLst>
          </a:blip>
          <a:srcRect l="1216" t="10328" r="2837" b="3136"/>
          <a:stretch/>
        </p:blipFill>
        <p:spPr>
          <a:xfrm rot="16200000">
            <a:off x="3510136" y="865094"/>
            <a:ext cx="4264139" cy="5127812"/>
          </a:xfrm>
          <a:prstGeom prst="rect">
            <a:avLst/>
          </a:prstGeom>
        </p:spPr>
      </p:pic>
    </p:spTree>
    <p:extLst>
      <p:ext uri="{BB962C8B-B14F-4D97-AF65-F5344CB8AC3E}">
        <p14:creationId xmlns:p14="http://schemas.microsoft.com/office/powerpoint/2010/main" val="127502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26674B26-49FE-72B0-FAFE-6CE199279E0E}"/>
              </a:ext>
            </a:extLst>
          </p:cNvPr>
          <p:cNvSpPr txBox="1"/>
          <p:nvPr/>
        </p:nvSpPr>
        <p:spPr>
          <a:xfrm>
            <a:off x="338652" y="136525"/>
            <a:ext cx="11514695" cy="6176541"/>
          </a:xfrm>
          <a:prstGeom prst="rect">
            <a:avLst/>
          </a:prstGeom>
          <a:noFill/>
          <a:ln w="38100">
            <a:solidFill>
              <a:srgbClr val="4A50BE"/>
            </a:solidFill>
          </a:ln>
        </p:spPr>
        <p:txBody>
          <a:bodyPr wrap="square" rtlCol="0">
            <a:spAutoFit/>
          </a:bodyPr>
          <a:lstStyle/>
          <a:p>
            <a:endParaRPr lang="es-MX" dirty="0"/>
          </a:p>
        </p:txBody>
      </p:sp>
      <p:pic>
        <p:nvPicPr>
          <p:cNvPr id="3" name="Imagen 2">
            <a:extLst>
              <a:ext uri="{FF2B5EF4-FFF2-40B4-BE49-F238E27FC236}">
                <a16:creationId xmlns:a16="http://schemas.microsoft.com/office/drawing/2014/main" id="{8426FCFF-1116-1E01-2913-41412AE18A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624" y="320462"/>
            <a:ext cx="1294932" cy="1112995"/>
          </a:xfrm>
          <a:prstGeom prst="rect">
            <a:avLst/>
          </a:prstGeom>
        </p:spPr>
      </p:pic>
      <p:pic>
        <p:nvPicPr>
          <p:cNvPr id="4" name="Imagen 3">
            <a:extLst>
              <a:ext uri="{FF2B5EF4-FFF2-40B4-BE49-F238E27FC236}">
                <a16:creationId xmlns:a16="http://schemas.microsoft.com/office/drawing/2014/main" id="{6EA1F392-2052-9B5E-75A7-90B898FA17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7811" y="449863"/>
            <a:ext cx="2051565" cy="1112995"/>
          </a:xfrm>
          <a:prstGeom prst="rect">
            <a:avLst/>
          </a:prstGeom>
        </p:spPr>
      </p:pic>
      <p:sp>
        <p:nvSpPr>
          <p:cNvPr id="14" name="Marcador de número de diapositiva 13">
            <a:extLst>
              <a:ext uri="{FF2B5EF4-FFF2-40B4-BE49-F238E27FC236}">
                <a16:creationId xmlns:a16="http://schemas.microsoft.com/office/drawing/2014/main" id="{A32614E3-F878-191A-BDFF-B637FFAC45DC}"/>
              </a:ext>
            </a:extLst>
          </p:cNvPr>
          <p:cNvSpPr>
            <a:spLocks noGrp="1"/>
          </p:cNvSpPr>
          <p:nvPr>
            <p:ph type="sldNum" sz="quarter" idx="12"/>
          </p:nvPr>
        </p:nvSpPr>
        <p:spPr/>
        <p:txBody>
          <a:bodyPr/>
          <a:lstStyle/>
          <a:p>
            <a:fld id="{5081C4C5-14A7-4292-BF8A-491FBAF6111B}" type="slidenum">
              <a:rPr lang="es-MX" sz="1600" b="1" smtClean="0"/>
              <a:t>7</a:t>
            </a:fld>
            <a:endParaRPr lang="es-MX" sz="1600" b="1" dirty="0"/>
          </a:p>
        </p:txBody>
      </p:sp>
      <p:sp>
        <p:nvSpPr>
          <p:cNvPr id="7" name="Título 1">
            <a:extLst>
              <a:ext uri="{FF2B5EF4-FFF2-40B4-BE49-F238E27FC236}">
                <a16:creationId xmlns:a16="http://schemas.microsoft.com/office/drawing/2014/main" id="{3AD7945D-F9D6-23BB-D7A0-FDD0FCFB80B8}"/>
              </a:ext>
            </a:extLst>
          </p:cNvPr>
          <p:cNvSpPr txBox="1">
            <a:spLocks/>
          </p:cNvSpPr>
          <p:nvPr/>
        </p:nvSpPr>
        <p:spPr>
          <a:xfrm>
            <a:off x="2772742" y="752824"/>
            <a:ext cx="6341715" cy="91074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b="1" dirty="0">
                <a:latin typeface="Ebrima" panose="02000000000000000000" pitchFamily="2" charset="0"/>
                <a:ea typeface="Ebrima" panose="02000000000000000000" pitchFamily="2" charset="0"/>
                <a:cs typeface="Ebrima" panose="02000000000000000000" pitchFamily="2" charset="0"/>
              </a:rPr>
              <a:t>Sensor de Giroscopio</a:t>
            </a:r>
          </a:p>
        </p:txBody>
      </p:sp>
      <p:sp>
        <p:nvSpPr>
          <p:cNvPr id="9" name="CuadroTexto 8">
            <a:extLst>
              <a:ext uri="{FF2B5EF4-FFF2-40B4-BE49-F238E27FC236}">
                <a16:creationId xmlns:a16="http://schemas.microsoft.com/office/drawing/2014/main" id="{124E48EE-F2E1-7B3A-A876-F37215081BC3}"/>
              </a:ext>
            </a:extLst>
          </p:cNvPr>
          <p:cNvSpPr txBox="1"/>
          <p:nvPr/>
        </p:nvSpPr>
        <p:spPr>
          <a:xfrm>
            <a:off x="4078433" y="5835268"/>
            <a:ext cx="4644733" cy="369332"/>
          </a:xfrm>
          <a:prstGeom prst="rect">
            <a:avLst/>
          </a:prstGeom>
          <a:noFill/>
        </p:spPr>
        <p:txBody>
          <a:bodyPr wrap="none" rtlCol="0">
            <a:spAutoFit/>
          </a:bodyPr>
          <a:lstStyle/>
          <a:p>
            <a:r>
              <a:rPr lang="es-MX" b="1" dirty="0"/>
              <a:t>Figura 8. </a:t>
            </a:r>
            <a:r>
              <a:rPr lang="es-MX" dirty="0"/>
              <a:t>Sensor de Giroscopio MPU-9250/6500</a:t>
            </a:r>
            <a:endParaRPr lang="es-MX" i="0" dirty="0">
              <a:solidFill>
                <a:srgbClr val="333333"/>
              </a:solidFill>
              <a:effectLst/>
              <a:latin typeface="Open Sans" panose="020F0502020204030204" pitchFamily="34" charset="0"/>
            </a:endParaRPr>
          </a:p>
        </p:txBody>
      </p:sp>
      <p:sp>
        <p:nvSpPr>
          <p:cNvPr id="11" name="CuadroTexto 10">
            <a:extLst>
              <a:ext uri="{FF2B5EF4-FFF2-40B4-BE49-F238E27FC236}">
                <a16:creationId xmlns:a16="http://schemas.microsoft.com/office/drawing/2014/main" id="{409A5E6A-C57C-100C-50B5-AAD71FA1F301}"/>
              </a:ext>
            </a:extLst>
          </p:cNvPr>
          <p:cNvSpPr txBox="1"/>
          <p:nvPr/>
        </p:nvSpPr>
        <p:spPr>
          <a:xfrm>
            <a:off x="1788406" y="1937149"/>
            <a:ext cx="8615188" cy="707886"/>
          </a:xfrm>
          <a:prstGeom prst="rect">
            <a:avLst/>
          </a:prstGeom>
          <a:noFill/>
        </p:spPr>
        <p:txBody>
          <a:bodyPr wrap="square" rtlCol="0">
            <a:spAutoFit/>
          </a:bodyPr>
          <a:lstStyle/>
          <a:p>
            <a:pPr algn="just"/>
            <a:r>
              <a:rPr lang="es-MX" sz="2000" dirty="0"/>
              <a:t>Es un dispositivo que combina un giroscopio de 3 ejes, un acelerómetro de 3 ejes y un magnetómetro de 3 ejes en un solo chip.</a:t>
            </a:r>
          </a:p>
        </p:txBody>
      </p:sp>
      <p:sp>
        <p:nvSpPr>
          <p:cNvPr id="18" name="AutoShape 4">
            <a:extLst>
              <a:ext uri="{FF2B5EF4-FFF2-40B4-BE49-F238E27FC236}">
                <a16:creationId xmlns:a16="http://schemas.microsoft.com/office/drawing/2014/main" id="{E10793AB-E991-7768-01F8-02795E587C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AutoShape 2" descr="Cómo funciona el sensor de ultrasonidos medidor de distancia?">
            <a:extLst>
              <a:ext uri="{FF2B5EF4-FFF2-40B4-BE49-F238E27FC236}">
                <a16:creationId xmlns:a16="http://schemas.microsoft.com/office/drawing/2014/main" id="{DD7935E6-B512-B117-21BD-0A944D82D53C}"/>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Módulo Acelerómetro y Giroscopio MPU 6500, 6 Ejes - Tecneu">
            <a:extLst>
              <a:ext uri="{FF2B5EF4-FFF2-40B4-BE49-F238E27FC236}">
                <a16:creationId xmlns:a16="http://schemas.microsoft.com/office/drawing/2014/main" id="{9ACA1C8D-30C3-49BB-BB57-AEF8FC1A86AD}"/>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12" name="Imagen 11">
            <a:extLst>
              <a:ext uri="{FF2B5EF4-FFF2-40B4-BE49-F238E27FC236}">
                <a16:creationId xmlns:a16="http://schemas.microsoft.com/office/drawing/2014/main" id="{EFF59C19-9298-4ECE-A3EB-B3D2A79356C8}"/>
              </a:ext>
            </a:extLst>
          </p:cNvPr>
          <p:cNvPicPr>
            <a:picLocks noChangeAspect="1"/>
          </p:cNvPicPr>
          <p:nvPr/>
        </p:nvPicPr>
        <p:blipFill>
          <a:blip r:embed="rId4"/>
          <a:stretch>
            <a:fillRect/>
          </a:stretch>
        </p:blipFill>
        <p:spPr>
          <a:xfrm rot="16200000" flipV="1">
            <a:off x="5221856" y="2205412"/>
            <a:ext cx="2357886" cy="4377256"/>
          </a:xfrm>
          <a:prstGeom prst="rect">
            <a:avLst/>
          </a:prstGeom>
        </p:spPr>
      </p:pic>
    </p:spTree>
    <p:extLst>
      <p:ext uri="{BB962C8B-B14F-4D97-AF65-F5344CB8AC3E}">
        <p14:creationId xmlns:p14="http://schemas.microsoft.com/office/powerpoint/2010/main" val="1878481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447C41-74A2-8152-1C4F-8B9B57EA0D25}"/>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CBF4F0C9-469F-E39F-4613-0E7F8D176F6B}"/>
              </a:ext>
            </a:extLst>
          </p:cNvPr>
          <p:cNvSpPr txBox="1"/>
          <p:nvPr/>
        </p:nvSpPr>
        <p:spPr>
          <a:xfrm>
            <a:off x="423326" y="231596"/>
            <a:ext cx="11345347" cy="6176541"/>
          </a:xfrm>
          <a:prstGeom prst="rect">
            <a:avLst/>
          </a:prstGeom>
          <a:noFill/>
          <a:ln w="38100">
            <a:solidFill>
              <a:srgbClr val="4A50BE"/>
            </a:solidFill>
          </a:ln>
        </p:spPr>
        <p:txBody>
          <a:bodyPr wrap="square" rtlCol="0">
            <a:spAutoFit/>
          </a:bodyPr>
          <a:lstStyle/>
          <a:p>
            <a:endParaRPr lang="es-MX" dirty="0"/>
          </a:p>
        </p:txBody>
      </p:sp>
      <p:pic>
        <p:nvPicPr>
          <p:cNvPr id="3" name="Imagen 2">
            <a:extLst>
              <a:ext uri="{FF2B5EF4-FFF2-40B4-BE49-F238E27FC236}">
                <a16:creationId xmlns:a16="http://schemas.microsoft.com/office/drawing/2014/main" id="{78692666-50F6-A945-87D3-5D7359E689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624" y="320462"/>
            <a:ext cx="1294932" cy="1112995"/>
          </a:xfrm>
          <a:prstGeom prst="rect">
            <a:avLst/>
          </a:prstGeom>
        </p:spPr>
      </p:pic>
      <p:pic>
        <p:nvPicPr>
          <p:cNvPr id="4" name="Imagen 3">
            <a:extLst>
              <a:ext uri="{FF2B5EF4-FFF2-40B4-BE49-F238E27FC236}">
                <a16:creationId xmlns:a16="http://schemas.microsoft.com/office/drawing/2014/main" id="{C4C489E8-812C-BEF3-B564-E18B28957C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7811" y="449863"/>
            <a:ext cx="2051565" cy="1112995"/>
          </a:xfrm>
          <a:prstGeom prst="rect">
            <a:avLst/>
          </a:prstGeom>
        </p:spPr>
      </p:pic>
      <p:sp>
        <p:nvSpPr>
          <p:cNvPr id="14" name="Marcador de número de diapositiva 13">
            <a:extLst>
              <a:ext uri="{FF2B5EF4-FFF2-40B4-BE49-F238E27FC236}">
                <a16:creationId xmlns:a16="http://schemas.microsoft.com/office/drawing/2014/main" id="{5D1B9B3E-D2A9-55FC-AA56-EF1AA1432984}"/>
              </a:ext>
            </a:extLst>
          </p:cNvPr>
          <p:cNvSpPr>
            <a:spLocks noGrp="1"/>
          </p:cNvSpPr>
          <p:nvPr>
            <p:ph type="sldNum" sz="quarter" idx="12"/>
          </p:nvPr>
        </p:nvSpPr>
        <p:spPr/>
        <p:txBody>
          <a:bodyPr/>
          <a:lstStyle/>
          <a:p>
            <a:fld id="{5081C4C5-14A7-4292-BF8A-491FBAF6111B}" type="slidenum">
              <a:rPr lang="es-MX" sz="1600" b="1" smtClean="0"/>
              <a:t>8</a:t>
            </a:fld>
            <a:endParaRPr lang="es-MX" sz="1600" b="1" dirty="0"/>
          </a:p>
        </p:txBody>
      </p:sp>
      <p:sp>
        <p:nvSpPr>
          <p:cNvPr id="7" name="Título 1">
            <a:extLst>
              <a:ext uri="{FF2B5EF4-FFF2-40B4-BE49-F238E27FC236}">
                <a16:creationId xmlns:a16="http://schemas.microsoft.com/office/drawing/2014/main" id="{64B9ADCE-7F64-7DFD-F785-18CAF45484B0}"/>
              </a:ext>
            </a:extLst>
          </p:cNvPr>
          <p:cNvSpPr txBox="1">
            <a:spLocks/>
          </p:cNvSpPr>
          <p:nvPr/>
        </p:nvSpPr>
        <p:spPr>
          <a:xfrm>
            <a:off x="2728612" y="560880"/>
            <a:ext cx="6429976" cy="10156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b="1" dirty="0">
                <a:latin typeface="Ebrima" panose="02000000000000000000" pitchFamily="2" charset="0"/>
                <a:ea typeface="Ebrima" panose="02000000000000000000" pitchFamily="2" charset="0"/>
                <a:cs typeface="Ebrima" panose="02000000000000000000" pitchFamily="2" charset="0"/>
              </a:rPr>
              <a:t>Modulo RF-2401</a:t>
            </a:r>
          </a:p>
        </p:txBody>
      </p:sp>
      <p:sp>
        <p:nvSpPr>
          <p:cNvPr id="9" name="CuadroTexto 8">
            <a:extLst>
              <a:ext uri="{FF2B5EF4-FFF2-40B4-BE49-F238E27FC236}">
                <a16:creationId xmlns:a16="http://schemas.microsoft.com/office/drawing/2014/main" id="{550DDAC6-27F3-FF95-7201-EC535C8B7DF3}"/>
              </a:ext>
            </a:extLst>
          </p:cNvPr>
          <p:cNvSpPr txBox="1"/>
          <p:nvPr/>
        </p:nvSpPr>
        <p:spPr>
          <a:xfrm>
            <a:off x="4789518" y="5195817"/>
            <a:ext cx="2612959" cy="369332"/>
          </a:xfrm>
          <a:prstGeom prst="rect">
            <a:avLst/>
          </a:prstGeom>
          <a:noFill/>
        </p:spPr>
        <p:txBody>
          <a:bodyPr wrap="none" rtlCol="0">
            <a:spAutoFit/>
          </a:bodyPr>
          <a:lstStyle/>
          <a:p>
            <a:r>
              <a:rPr lang="es-MX" b="1" dirty="0"/>
              <a:t>Figura 9. </a:t>
            </a:r>
            <a:r>
              <a:rPr lang="es-MX" dirty="0"/>
              <a:t>Modulo RF-2401</a:t>
            </a:r>
            <a:endParaRPr lang="es-MX" i="0" dirty="0">
              <a:solidFill>
                <a:srgbClr val="333333"/>
              </a:solidFill>
              <a:effectLst/>
              <a:latin typeface="Open Sans" panose="020F0502020204030204" pitchFamily="34" charset="0"/>
            </a:endParaRPr>
          </a:p>
        </p:txBody>
      </p:sp>
      <p:sp>
        <p:nvSpPr>
          <p:cNvPr id="18" name="AutoShape 4">
            <a:extLst>
              <a:ext uri="{FF2B5EF4-FFF2-40B4-BE49-F238E27FC236}">
                <a16:creationId xmlns:a16="http://schemas.microsoft.com/office/drawing/2014/main" id="{8FEAF036-E560-6340-3D1D-D8362101621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AutoShape 2" descr="Cómo funciona el sensor de ultrasonidos medidor de distancia?">
            <a:extLst>
              <a:ext uri="{FF2B5EF4-FFF2-40B4-BE49-F238E27FC236}">
                <a16:creationId xmlns:a16="http://schemas.microsoft.com/office/drawing/2014/main" id="{303608C3-98DF-E31B-D087-CB7CA6FE9B84}"/>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13" name="CuadroTexto 12">
            <a:extLst>
              <a:ext uri="{FF2B5EF4-FFF2-40B4-BE49-F238E27FC236}">
                <a16:creationId xmlns:a16="http://schemas.microsoft.com/office/drawing/2014/main" id="{1636702B-FFE3-F5C0-E888-72A3062788AF}"/>
              </a:ext>
            </a:extLst>
          </p:cNvPr>
          <p:cNvSpPr txBox="1"/>
          <p:nvPr/>
        </p:nvSpPr>
        <p:spPr>
          <a:xfrm>
            <a:off x="1940806" y="1966744"/>
            <a:ext cx="8405461" cy="707886"/>
          </a:xfrm>
          <a:prstGeom prst="rect">
            <a:avLst/>
          </a:prstGeom>
          <a:noFill/>
        </p:spPr>
        <p:txBody>
          <a:bodyPr wrap="square" rtlCol="0">
            <a:spAutoFit/>
          </a:bodyPr>
          <a:lstStyle/>
          <a:p>
            <a:pPr algn="just"/>
            <a:r>
              <a:rPr lang="es-MX" sz="2000" dirty="0"/>
              <a:t>Es un modulo de Radiofrecuencia funcional que establece comunicación entre dos o mas puntos, a una velocidad de 2mb/s. Este modulo opera a 2.4 GHz</a:t>
            </a:r>
          </a:p>
        </p:txBody>
      </p:sp>
      <p:pic>
        <p:nvPicPr>
          <p:cNvPr id="2050" name="Picture 2" descr="Modulo Transceptor Rf Nrf24l01 2.4ghz Arduino Nubbeo">
            <a:extLst>
              <a:ext uri="{FF2B5EF4-FFF2-40B4-BE49-F238E27FC236}">
                <a16:creationId xmlns:a16="http://schemas.microsoft.com/office/drawing/2014/main" id="{738A2978-C384-4D34-A9FF-DAC2049A4A2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684" r="26473"/>
          <a:stretch/>
        </p:blipFill>
        <p:spPr bwMode="auto">
          <a:xfrm rot="16200000">
            <a:off x="5136391" y="1983681"/>
            <a:ext cx="1919216" cy="3978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595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00D965-72E1-ADD8-9DC3-7B80487BA303}"/>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FF1069C4-7038-E33B-A4CB-EAEAF087AB97}"/>
              </a:ext>
            </a:extLst>
          </p:cNvPr>
          <p:cNvSpPr txBox="1"/>
          <p:nvPr/>
        </p:nvSpPr>
        <p:spPr>
          <a:xfrm>
            <a:off x="423326" y="231596"/>
            <a:ext cx="11345347" cy="6176541"/>
          </a:xfrm>
          <a:prstGeom prst="rect">
            <a:avLst/>
          </a:prstGeom>
          <a:noFill/>
          <a:ln w="38100">
            <a:solidFill>
              <a:srgbClr val="4A50BE"/>
            </a:solidFill>
          </a:ln>
        </p:spPr>
        <p:txBody>
          <a:bodyPr wrap="square" rtlCol="0">
            <a:spAutoFit/>
          </a:bodyPr>
          <a:lstStyle/>
          <a:p>
            <a:endParaRPr lang="es-MX" dirty="0"/>
          </a:p>
        </p:txBody>
      </p:sp>
      <p:pic>
        <p:nvPicPr>
          <p:cNvPr id="3" name="Imagen 2">
            <a:extLst>
              <a:ext uri="{FF2B5EF4-FFF2-40B4-BE49-F238E27FC236}">
                <a16:creationId xmlns:a16="http://schemas.microsoft.com/office/drawing/2014/main" id="{A9DE6D01-F361-9A4F-6868-F7106B9954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624" y="320462"/>
            <a:ext cx="1294932" cy="1112995"/>
          </a:xfrm>
          <a:prstGeom prst="rect">
            <a:avLst/>
          </a:prstGeom>
        </p:spPr>
      </p:pic>
      <p:pic>
        <p:nvPicPr>
          <p:cNvPr id="4" name="Imagen 3">
            <a:extLst>
              <a:ext uri="{FF2B5EF4-FFF2-40B4-BE49-F238E27FC236}">
                <a16:creationId xmlns:a16="http://schemas.microsoft.com/office/drawing/2014/main" id="{52CE5981-6618-85DF-DAF2-FEAD6DAB4C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7811" y="449863"/>
            <a:ext cx="2051565" cy="1112995"/>
          </a:xfrm>
          <a:prstGeom prst="rect">
            <a:avLst/>
          </a:prstGeom>
        </p:spPr>
      </p:pic>
      <p:sp>
        <p:nvSpPr>
          <p:cNvPr id="14" name="Marcador de número de diapositiva 13">
            <a:extLst>
              <a:ext uri="{FF2B5EF4-FFF2-40B4-BE49-F238E27FC236}">
                <a16:creationId xmlns:a16="http://schemas.microsoft.com/office/drawing/2014/main" id="{220BA339-0ED7-64E0-9756-60CBC09231C3}"/>
              </a:ext>
            </a:extLst>
          </p:cNvPr>
          <p:cNvSpPr>
            <a:spLocks noGrp="1"/>
          </p:cNvSpPr>
          <p:nvPr>
            <p:ph type="sldNum" sz="quarter" idx="12"/>
          </p:nvPr>
        </p:nvSpPr>
        <p:spPr/>
        <p:txBody>
          <a:bodyPr/>
          <a:lstStyle/>
          <a:p>
            <a:fld id="{5081C4C5-14A7-4292-BF8A-491FBAF6111B}" type="slidenum">
              <a:rPr lang="es-MX" sz="1600" b="1" smtClean="0"/>
              <a:t>9</a:t>
            </a:fld>
            <a:endParaRPr lang="es-MX" sz="1600" b="1" dirty="0"/>
          </a:p>
        </p:txBody>
      </p:sp>
      <p:sp>
        <p:nvSpPr>
          <p:cNvPr id="7" name="Título 1">
            <a:extLst>
              <a:ext uri="{FF2B5EF4-FFF2-40B4-BE49-F238E27FC236}">
                <a16:creationId xmlns:a16="http://schemas.microsoft.com/office/drawing/2014/main" id="{60875D39-1AB4-2E71-C4F0-1965F6CB4664}"/>
              </a:ext>
            </a:extLst>
          </p:cNvPr>
          <p:cNvSpPr txBox="1">
            <a:spLocks/>
          </p:cNvSpPr>
          <p:nvPr/>
        </p:nvSpPr>
        <p:spPr>
          <a:xfrm>
            <a:off x="2728612" y="560880"/>
            <a:ext cx="6429976" cy="10156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b="1" dirty="0">
                <a:latin typeface="Ebrima" panose="02000000000000000000" pitchFamily="2" charset="0"/>
                <a:ea typeface="Ebrima" panose="02000000000000000000" pitchFamily="2" charset="0"/>
                <a:cs typeface="Ebrima" panose="02000000000000000000" pitchFamily="2" charset="0"/>
              </a:rPr>
              <a:t>Aplicación móvil </a:t>
            </a:r>
          </a:p>
        </p:txBody>
      </p:sp>
      <p:sp>
        <p:nvSpPr>
          <p:cNvPr id="9" name="CuadroTexto 8">
            <a:extLst>
              <a:ext uri="{FF2B5EF4-FFF2-40B4-BE49-F238E27FC236}">
                <a16:creationId xmlns:a16="http://schemas.microsoft.com/office/drawing/2014/main" id="{348195C5-26BD-8E3F-990E-BDB7826CCF37}"/>
              </a:ext>
            </a:extLst>
          </p:cNvPr>
          <p:cNvSpPr txBox="1"/>
          <p:nvPr/>
        </p:nvSpPr>
        <p:spPr>
          <a:xfrm>
            <a:off x="3920068" y="6033184"/>
            <a:ext cx="4465197" cy="369332"/>
          </a:xfrm>
          <a:prstGeom prst="rect">
            <a:avLst/>
          </a:prstGeom>
          <a:noFill/>
        </p:spPr>
        <p:txBody>
          <a:bodyPr wrap="none" rtlCol="0">
            <a:spAutoFit/>
          </a:bodyPr>
          <a:lstStyle/>
          <a:p>
            <a:r>
              <a:rPr lang="es-MX" b="1" dirty="0"/>
              <a:t>Figura 10. </a:t>
            </a:r>
            <a:r>
              <a:rPr lang="es-MX" dirty="0"/>
              <a:t>Interfaz gráfica de aplicación móvil </a:t>
            </a:r>
            <a:endParaRPr lang="es-MX" i="0" dirty="0">
              <a:solidFill>
                <a:srgbClr val="333333"/>
              </a:solidFill>
              <a:effectLst/>
              <a:latin typeface="Open Sans" panose="020F0502020204030204" pitchFamily="34" charset="0"/>
            </a:endParaRPr>
          </a:p>
        </p:txBody>
      </p:sp>
      <p:sp>
        <p:nvSpPr>
          <p:cNvPr id="18" name="AutoShape 4">
            <a:extLst>
              <a:ext uri="{FF2B5EF4-FFF2-40B4-BE49-F238E27FC236}">
                <a16:creationId xmlns:a16="http://schemas.microsoft.com/office/drawing/2014/main" id="{1C50475F-22C8-A160-5515-D947E938FF5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AutoShape 2" descr="Cómo funciona el sensor de ultrasonidos medidor de distancia?">
            <a:extLst>
              <a:ext uri="{FF2B5EF4-FFF2-40B4-BE49-F238E27FC236}">
                <a16:creationId xmlns:a16="http://schemas.microsoft.com/office/drawing/2014/main" id="{64A2D58A-0C99-6A50-5692-6F21A96AA6A2}"/>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15" name="Imagen 14" descr="Diagrama, Flecha&#10;&#10;Descripción generada automáticamente">
            <a:extLst>
              <a:ext uri="{FF2B5EF4-FFF2-40B4-BE49-F238E27FC236}">
                <a16:creationId xmlns:a16="http://schemas.microsoft.com/office/drawing/2014/main" id="{3EABB2F2-DEAA-EEE0-4C65-A8720948536C}"/>
              </a:ext>
            </a:extLst>
          </p:cNvPr>
          <p:cNvPicPr>
            <a:picLocks noChangeAspect="1"/>
          </p:cNvPicPr>
          <p:nvPr/>
        </p:nvPicPr>
        <p:blipFill>
          <a:blip r:embed="rId4">
            <a:extLst>
              <a:ext uri="{28A0092B-C50C-407E-A947-70E740481C1C}">
                <a14:useLocalDpi xmlns:a14="http://schemas.microsoft.com/office/drawing/2010/main" val="0"/>
              </a:ext>
            </a:extLst>
          </a:blip>
          <a:srcRect t="10169" b="18348"/>
          <a:stretch/>
        </p:blipFill>
        <p:spPr>
          <a:xfrm>
            <a:off x="4228367" y="1247259"/>
            <a:ext cx="3165231" cy="4902304"/>
          </a:xfrm>
          <a:prstGeom prst="rect">
            <a:avLst/>
          </a:prstGeom>
        </p:spPr>
      </p:pic>
    </p:spTree>
    <p:extLst>
      <p:ext uri="{BB962C8B-B14F-4D97-AF65-F5344CB8AC3E}">
        <p14:creationId xmlns:p14="http://schemas.microsoft.com/office/powerpoint/2010/main" val="16204442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13988</TotalTime>
  <Words>528</Words>
  <Application>Microsoft Office PowerPoint</Application>
  <PresentationFormat>Panorámica</PresentationFormat>
  <Paragraphs>78</Paragraphs>
  <Slides>14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14</vt:i4>
      </vt:variant>
    </vt:vector>
  </HeadingPairs>
  <TitlesOfParts>
    <vt:vector size="20" baseType="lpstr">
      <vt:lpstr>Arial</vt:lpstr>
      <vt:lpstr>Calibri</vt:lpstr>
      <vt:lpstr>Calibri Light</vt:lpstr>
      <vt:lpstr>Ebrima</vt:lpstr>
      <vt:lpstr>Open Sans</vt:lpstr>
      <vt:lpstr>Tema de Office</vt:lpstr>
      <vt:lpstr>Freedom on wheels</vt:lpstr>
      <vt:lpstr>Introduction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Freedom on wheels</dc:title>
  <dc:creator>LUIS DANIEL PICHARDO VENTURA</dc:creator>
  <cp:lastModifiedBy>Cristian Cerritos</cp:lastModifiedBy>
  <cp:revision>27</cp:revision>
  <dcterms:created xsi:type="dcterms:W3CDTF">2023-11-26T14:21:23Z</dcterms:created>
  <dcterms:modified xsi:type="dcterms:W3CDTF">2025-04-03T05:04:19Z</dcterms:modified>
</cp:coreProperties>
</file>