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0"/>
    <p:restoredTop sz="94643"/>
  </p:normalViewPr>
  <p:slideViewPr>
    <p:cSldViewPr>
      <p:cViewPr varScale="1">
        <p:scale>
          <a:sx n="115" d="100"/>
          <a:sy n="115" d="100"/>
        </p:scale>
        <p:origin x="13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D44E-5975-4AC9-9C1D-CD371CB5D6EF}" type="datetimeFigureOut">
              <a:rPr lang="de-AT" smtClean="0"/>
              <a:pPr/>
              <a:t>22.03.17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36A1-2CE7-4DF4-9C82-CDF3E1A5C54F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AS4 </a:t>
            </a:r>
            <a:r>
              <a:rPr lang="de-AT" dirty="0" err="1" smtClean="0"/>
              <a:t>images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Message Exchange – pull-push</a:t>
            </a:r>
            <a:br>
              <a:rPr lang="en-GB" dirty="0" smtClean="0"/>
            </a:br>
            <a:r>
              <a:rPr lang="en-GB" sz="2700" dirty="0" smtClean="0"/>
              <a:t>without bundling</a:t>
            </a:r>
            <a:endParaRPr lang="en-GB" sz="2700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700079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000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699792" y="4864299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617156" y="4557684"/>
            <a:ext cx="14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699792" y="5296347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563888" y="5008315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1" name="Gerade Verbindung mit Pfeil 18"/>
          <p:cNvCxnSpPr/>
          <p:nvPr/>
        </p:nvCxnSpPr>
        <p:spPr>
          <a:xfrm flipH="1">
            <a:off x="2690779" y="4208312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9"/>
          <p:cNvSpPr txBox="1"/>
          <p:nvPr/>
        </p:nvSpPr>
        <p:spPr>
          <a:xfrm>
            <a:off x="3608143" y="3901697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82681" y="48749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85" y="48749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5206" y="35602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6085" y="35602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627784" y="1700808"/>
            <a:ext cx="3528392" cy="3384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mtClean="0"/>
              <a:t>SOAP Document</a:t>
            </a:r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915816" y="2204864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2915816" y="3717032"/>
            <a:ext cx="30243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203848" y="4149080"/>
            <a:ext cx="244827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3203848" y="2636912"/>
            <a:ext cx="244827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83568" y="548680"/>
            <a:ext cx="5040560" cy="59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Message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1035224" y="1044352"/>
            <a:ext cx="4328864" cy="440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Header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1043608" y="1700808"/>
            <a:ext cx="4328864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Body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1475656" y="2132856"/>
            <a:ext cx="3528392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mtClean="0"/>
              <a:t>SOAP Document</a:t>
            </a:r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763688" y="2636912"/>
            <a:ext cx="3024336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763688" y="3717032"/>
            <a:ext cx="302433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</a:p>
          <a:p>
            <a:pPr algn="ctr"/>
            <a:r>
              <a:rPr lang="en-GB" sz="1400" i="1" dirty="0" smtClean="0"/>
              <a:t>may be empty </a:t>
            </a:r>
            <a:r>
              <a:rPr lang="en-GB" sz="1400" i="1" smtClean="0"/>
              <a:t>or contain SBDH/UBL</a:t>
            </a:r>
            <a:endParaRPr lang="en-GB" sz="1400" i="1" dirty="0"/>
          </a:p>
        </p:txBody>
      </p:sp>
      <p:sp>
        <p:nvSpPr>
          <p:cNvPr id="8" name="Rechteck 7"/>
          <p:cNvSpPr/>
          <p:nvPr/>
        </p:nvSpPr>
        <p:spPr>
          <a:xfrm>
            <a:off x="2051720" y="3068960"/>
            <a:ext cx="244827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1475656" y="4725144"/>
            <a:ext cx="352839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br>
              <a:rPr lang="en-GB" dirty="0" smtClean="0"/>
            </a:br>
            <a:r>
              <a:rPr lang="en-GB" sz="1600" i="1" dirty="0" smtClean="0"/>
              <a:t>(if not in SOAP Body)</a:t>
            </a:r>
            <a:endParaRPr lang="en-GB" sz="1600" i="1" dirty="0"/>
          </a:p>
        </p:txBody>
      </p:sp>
      <p:sp>
        <p:nvSpPr>
          <p:cNvPr id="14" name="Rechteck 13"/>
          <p:cNvSpPr/>
          <p:nvPr/>
        </p:nvSpPr>
        <p:spPr>
          <a:xfrm>
            <a:off x="1475656" y="5517232"/>
            <a:ext cx="352839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Attachment </a:t>
            </a:r>
            <a:r>
              <a:rPr lang="en-GB" i="1" dirty="0" smtClean="0"/>
              <a:t>0..n</a:t>
            </a:r>
            <a:endParaRPr lang="en-GB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35896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3689" y="33114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6085" y="33114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pull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39967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5"/>
          <p:cNvCxnSpPr/>
          <p:nvPr/>
        </p:nvCxnSpPr>
        <p:spPr>
          <a:xfrm>
            <a:off x="2699792" y="430238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6"/>
          <p:cNvSpPr txBox="1"/>
          <p:nvPr/>
        </p:nvSpPr>
        <p:spPr>
          <a:xfrm>
            <a:off x="3563888" y="3976373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35205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085" y="35730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sync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08175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147440" y="3501008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Receipt + 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82681" y="31316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6085" y="3131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5205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6084" y="35730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push-push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4000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624000" y="421179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2699792" y="4931876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563888" y="464384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82681" y="33375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085" y="3337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5206" y="45311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6085" y="453118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push-pull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4000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00079" y="4211796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699792" y="4931876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24000" y="4643844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5"/>
          <p:cNvCxnSpPr/>
          <p:nvPr/>
        </p:nvCxnSpPr>
        <p:spPr>
          <a:xfrm>
            <a:off x="2699792" y="533884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6"/>
          <p:cNvSpPr txBox="1"/>
          <p:nvPr/>
        </p:nvSpPr>
        <p:spPr>
          <a:xfrm>
            <a:off x="3624000" y="5050815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82681" y="33687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85" y="33687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5205" y="48254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6084" y="48254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Message Exchange – pull-push</a:t>
            </a:r>
            <a:br>
              <a:rPr lang="en-GB" dirty="0" smtClean="0"/>
            </a:br>
            <a:r>
              <a:rPr lang="en-GB" sz="2700" dirty="0" smtClean="0"/>
              <a:t>with bundling</a:t>
            </a:r>
            <a:endParaRPr lang="en-GB" sz="2700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700079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000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236842" y="4186546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 </a:t>
            </a:r>
            <a:r>
              <a:rPr lang="en-GB" smtClean="0">
                <a:solidFill>
                  <a:prstClr val="black"/>
                </a:solidFill>
              </a:rPr>
              <a:t>+ Signal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699792" y="4931876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563888" y="464384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2681" y="449982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6085" y="44998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5205" y="33770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84" y="33770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175</Words>
  <Application>Microsoft Macintosh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Larissa-Design</vt:lpstr>
      <vt:lpstr>PEPPOL AS4 images</vt:lpstr>
      <vt:lpstr>PowerPoint Presentation</vt:lpstr>
      <vt:lpstr>PowerPoint Presentation</vt:lpstr>
      <vt:lpstr>Message Exchange - push</vt:lpstr>
      <vt:lpstr>Message Exchange - pull</vt:lpstr>
      <vt:lpstr>Message Exchange - sync</vt:lpstr>
      <vt:lpstr>Message Exchange – push-push</vt:lpstr>
      <vt:lpstr>Message Exchange – push-pull</vt:lpstr>
      <vt:lpstr>Message Exchange – pull-push with bundling</vt:lpstr>
      <vt:lpstr>Message Exchange – pull-push without bundling</vt:lpstr>
    </vt:vector>
  </TitlesOfParts>
  <Manager/>
  <Company>home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AS4 images</dc:title>
  <dc:subject/>
  <dc:creator>philip</dc:creator>
  <cp:keywords/>
  <dc:description/>
  <cp:lastModifiedBy>Sander Fieten</cp:lastModifiedBy>
  <cp:revision>17</cp:revision>
  <dcterms:created xsi:type="dcterms:W3CDTF">2017-03-20T17:48:27Z</dcterms:created>
  <dcterms:modified xsi:type="dcterms:W3CDTF">2017-03-22T15:05:53Z</dcterms:modified>
  <cp:category/>
</cp:coreProperties>
</file>