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60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21.03.2017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21.03.2017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21.03.2017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21.03.2017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21.03.2017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21.03.2017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21.03.2017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21.03.2017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21.03.2017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21.03.2017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21.03.2017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FD44E-5975-4AC9-9C1D-CD371CB5D6EF}" type="datetimeFigureOut">
              <a:rPr lang="de-AT" smtClean="0"/>
              <a:pPr/>
              <a:t>21.03.2017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D36A1-2CE7-4DF4-9C82-CDF3E1A5C54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PEPPOL AS4 </a:t>
            </a:r>
            <a:r>
              <a:rPr lang="de-AT" dirty="0" err="1" smtClean="0"/>
              <a:t>images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627784" y="1700808"/>
            <a:ext cx="3528392" cy="33843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mtClean="0"/>
              <a:t>SOAP Document</a:t>
            </a:r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2915816" y="2204864"/>
            <a:ext cx="3024336" cy="12241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SOAP Header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2915816" y="3717032"/>
            <a:ext cx="3024336" cy="1152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SOAP Body</a:t>
            </a:r>
            <a:endParaRPr lang="en-GB" dirty="0"/>
          </a:p>
        </p:txBody>
      </p:sp>
      <p:sp>
        <p:nvSpPr>
          <p:cNvPr id="7" name="Rechteck 6"/>
          <p:cNvSpPr/>
          <p:nvPr/>
        </p:nvSpPr>
        <p:spPr>
          <a:xfrm>
            <a:off x="3203848" y="4149080"/>
            <a:ext cx="2448272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SBDH/UBL Document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3203848" y="2636912"/>
            <a:ext cx="2448272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AS4 User Message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683568" y="548680"/>
            <a:ext cx="5040560" cy="5976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MIME Message</a:t>
            </a:r>
            <a:endParaRPr lang="en-GB" dirty="0"/>
          </a:p>
        </p:txBody>
      </p:sp>
      <p:sp>
        <p:nvSpPr>
          <p:cNvPr id="11" name="Rechteck 10"/>
          <p:cNvSpPr/>
          <p:nvPr/>
        </p:nvSpPr>
        <p:spPr>
          <a:xfrm>
            <a:off x="1035224" y="1044352"/>
            <a:ext cx="4328864" cy="4404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MIME Header</a:t>
            </a:r>
            <a:endParaRPr lang="en-GB" dirty="0"/>
          </a:p>
        </p:txBody>
      </p:sp>
      <p:sp>
        <p:nvSpPr>
          <p:cNvPr id="12" name="Rechteck 11"/>
          <p:cNvSpPr/>
          <p:nvPr/>
        </p:nvSpPr>
        <p:spPr>
          <a:xfrm>
            <a:off x="1043608" y="1700808"/>
            <a:ext cx="4328864" cy="4536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MIME Body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1475656" y="2132856"/>
            <a:ext cx="3528392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mtClean="0"/>
              <a:t>SOAP Document</a:t>
            </a:r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1763688" y="2636912"/>
            <a:ext cx="3024336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SOAP Header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1763688" y="3717032"/>
            <a:ext cx="3024336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SOAP Body</a:t>
            </a:r>
          </a:p>
          <a:p>
            <a:pPr algn="ctr"/>
            <a:r>
              <a:rPr lang="en-GB" sz="1400" i="1" dirty="0" smtClean="0"/>
              <a:t>may be empty </a:t>
            </a:r>
            <a:r>
              <a:rPr lang="en-GB" sz="1400" i="1" smtClean="0"/>
              <a:t>or contain SBDH/UBL</a:t>
            </a:r>
            <a:endParaRPr lang="en-GB" sz="1400" i="1" dirty="0"/>
          </a:p>
        </p:txBody>
      </p:sp>
      <p:sp>
        <p:nvSpPr>
          <p:cNvPr id="8" name="Rechteck 7"/>
          <p:cNvSpPr/>
          <p:nvPr/>
        </p:nvSpPr>
        <p:spPr>
          <a:xfrm>
            <a:off x="2051720" y="3068960"/>
            <a:ext cx="2448272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AS4 User Message</a:t>
            </a:r>
            <a:endParaRPr lang="en-GB" dirty="0"/>
          </a:p>
        </p:txBody>
      </p:sp>
      <p:sp>
        <p:nvSpPr>
          <p:cNvPr id="13" name="Rechteck 12"/>
          <p:cNvSpPr/>
          <p:nvPr/>
        </p:nvSpPr>
        <p:spPr>
          <a:xfrm>
            <a:off x="1475656" y="4725144"/>
            <a:ext cx="3528392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SBDH/UBL document</a:t>
            </a:r>
            <a:br>
              <a:rPr lang="en-GB" dirty="0" smtClean="0"/>
            </a:br>
            <a:r>
              <a:rPr lang="en-GB" sz="1600" i="1" dirty="0" smtClean="0"/>
              <a:t>(if not in SOAP Body)</a:t>
            </a:r>
            <a:endParaRPr lang="en-GB" sz="1600" i="1" dirty="0"/>
          </a:p>
        </p:txBody>
      </p:sp>
      <p:sp>
        <p:nvSpPr>
          <p:cNvPr id="14" name="Rechteck 13"/>
          <p:cNvSpPr/>
          <p:nvPr/>
        </p:nvSpPr>
        <p:spPr>
          <a:xfrm>
            <a:off x="1475656" y="5517232"/>
            <a:ext cx="352839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Attachment </a:t>
            </a:r>
            <a:r>
              <a:rPr lang="en-GB" i="1" dirty="0" smtClean="0"/>
              <a:t>0..n</a:t>
            </a:r>
            <a:endParaRPr lang="en-GB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 Exchange - push</a:t>
            </a:r>
            <a:endParaRPr lang="en-GB" dirty="0"/>
          </a:p>
        </p:txBody>
      </p:sp>
      <p:sp>
        <p:nvSpPr>
          <p:cNvPr id="3" name="Rechteck 2"/>
          <p:cNvSpPr/>
          <p:nvPr/>
        </p:nvSpPr>
        <p:spPr>
          <a:xfrm>
            <a:off x="2051720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C2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364088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C3</a:t>
            </a:r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6012160" y="2996952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2699792" y="335699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635896" y="3068960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User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699792" y="3789040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563888" y="3501008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Signal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2699792" y="2996952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 Exchange - pull</a:t>
            </a:r>
            <a:endParaRPr lang="en-GB" dirty="0"/>
          </a:p>
        </p:txBody>
      </p:sp>
      <p:sp>
        <p:nvSpPr>
          <p:cNvPr id="3" name="Rechteck 2"/>
          <p:cNvSpPr/>
          <p:nvPr/>
        </p:nvSpPr>
        <p:spPr>
          <a:xfrm>
            <a:off x="2051720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C2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364088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C3</a:t>
            </a:r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6012160" y="2996952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2699792" y="335699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639967" y="3068960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Pull Request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699792" y="3789040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563888" y="3501008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User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2699792" y="2996952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 Exchange - sync</a:t>
            </a:r>
            <a:endParaRPr lang="en-GB" dirty="0"/>
          </a:p>
        </p:txBody>
      </p:sp>
      <p:sp>
        <p:nvSpPr>
          <p:cNvPr id="3" name="Rechteck 2"/>
          <p:cNvSpPr/>
          <p:nvPr/>
        </p:nvSpPr>
        <p:spPr>
          <a:xfrm>
            <a:off x="2051720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C2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364088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C3</a:t>
            </a:r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6012160" y="2996952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2699792" y="335699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608175" y="3068960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User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699792" y="3789040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147440" y="3501008"/>
            <a:ext cx="2417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Receipt + User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2699792" y="2996952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 Exchange – push-push</a:t>
            </a:r>
            <a:endParaRPr lang="en-GB" dirty="0"/>
          </a:p>
        </p:txBody>
      </p:sp>
      <p:sp>
        <p:nvSpPr>
          <p:cNvPr id="3" name="Rechteck 2"/>
          <p:cNvSpPr/>
          <p:nvPr/>
        </p:nvSpPr>
        <p:spPr>
          <a:xfrm>
            <a:off x="2051720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C2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364088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C3</a:t>
            </a:r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6012160" y="2996952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2699792" y="335699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624000" y="3068960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User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699792" y="3789040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563888" y="3501008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Signal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2699792" y="2996952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2699792" y="4499828"/>
            <a:ext cx="331236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624000" y="4211796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User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2699792" y="4931876"/>
            <a:ext cx="331236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563888" y="4643844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Signal Message</a:t>
            </a:r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 Exchange – push-pull</a:t>
            </a:r>
            <a:endParaRPr lang="en-GB" dirty="0"/>
          </a:p>
        </p:txBody>
      </p:sp>
      <p:sp>
        <p:nvSpPr>
          <p:cNvPr id="3" name="Rechteck 2"/>
          <p:cNvSpPr/>
          <p:nvPr/>
        </p:nvSpPr>
        <p:spPr>
          <a:xfrm>
            <a:off x="2051720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C2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364088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C3</a:t>
            </a:r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6012160" y="2996952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2699792" y="335699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624000" y="3068960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User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699792" y="3789040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563888" y="3501008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Signal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2699792" y="2996952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2699792" y="4499828"/>
            <a:ext cx="331236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00079" y="4211796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Pull Request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2699792" y="4931876"/>
            <a:ext cx="331236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624000" y="4643844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User Message</a:t>
            </a:r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 Exchange – pull-push</a:t>
            </a:r>
            <a:endParaRPr lang="en-GB" dirty="0"/>
          </a:p>
        </p:txBody>
      </p:sp>
      <p:sp>
        <p:nvSpPr>
          <p:cNvPr id="3" name="Rechteck 2"/>
          <p:cNvSpPr/>
          <p:nvPr/>
        </p:nvSpPr>
        <p:spPr>
          <a:xfrm>
            <a:off x="2051720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C2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364088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C3</a:t>
            </a:r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6012160" y="2996952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2699792" y="2996952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2699792" y="335699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700079" y="3068960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Pull Request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2699792" y="3789040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624000" y="3501008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User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2699792" y="4499828"/>
            <a:ext cx="331236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624000" y="4211796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User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2699792" y="4931876"/>
            <a:ext cx="331236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3563888" y="4643844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Signal Message</a:t>
            </a:r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Bildschirmpräsentation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Larissa-Design</vt:lpstr>
      <vt:lpstr>PEPPOL AS4 images</vt:lpstr>
      <vt:lpstr>Folie 2</vt:lpstr>
      <vt:lpstr>Folie 3</vt:lpstr>
      <vt:lpstr>Message Exchange - push</vt:lpstr>
      <vt:lpstr>Message Exchange - pull</vt:lpstr>
      <vt:lpstr>Message Exchange - sync</vt:lpstr>
      <vt:lpstr>Message Exchange – push-push</vt:lpstr>
      <vt:lpstr>Message Exchange – push-pull</vt:lpstr>
      <vt:lpstr>Message Exchange – pull-push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PEPPOL AS4 images</dc:title>
  <dc:creator>philip</dc:creator>
  <cp:lastModifiedBy>philip</cp:lastModifiedBy>
  <cp:revision>13</cp:revision>
  <dcterms:created xsi:type="dcterms:W3CDTF">2017-03-20T17:48:27Z</dcterms:created>
  <dcterms:modified xsi:type="dcterms:W3CDTF">2017-03-21T12:54:07Z</dcterms:modified>
</cp:coreProperties>
</file>