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D44E-5975-4AC9-9C1D-CD371CB5D6EF}" type="datetimeFigureOut">
              <a:rPr lang="de-AT" smtClean="0"/>
              <a:t>20.03.2017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36A1-2CE7-4DF4-9C82-CDF3E1A5C54F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AS4 </a:t>
            </a:r>
            <a:r>
              <a:rPr lang="de-AT" dirty="0" err="1" smtClean="0"/>
              <a:t>images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627784" y="1700808"/>
            <a:ext cx="3528392" cy="3384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</a:t>
            </a:r>
            <a:r>
              <a:rPr lang="en-GB" smtClean="0"/>
              <a:t>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915816" y="2204864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2915816" y="3717032"/>
            <a:ext cx="30243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3203848" y="4149080"/>
            <a:ext cx="244827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3203848" y="2636912"/>
            <a:ext cx="244827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83568" y="548680"/>
            <a:ext cx="5040560" cy="5976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Message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1035224" y="1044352"/>
            <a:ext cx="4328864" cy="440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Header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1043608" y="1700808"/>
            <a:ext cx="432886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MIME Body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1475656" y="2132856"/>
            <a:ext cx="352839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mtClean="0"/>
              <a:t>SOAP </a:t>
            </a:r>
            <a:r>
              <a:rPr lang="en-GB" smtClean="0"/>
              <a:t>Document</a:t>
            </a:r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763688" y="2636912"/>
            <a:ext cx="3024336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Header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763688" y="3933056"/>
            <a:ext cx="30243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SOAP Body</a:t>
            </a:r>
          </a:p>
          <a:p>
            <a:pPr algn="ctr"/>
            <a:r>
              <a:rPr lang="en-GB" sz="1400" i="1" dirty="0" smtClean="0"/>
              <a:t>must be empty</a:t>
            </a:r>
            <a:endParaRPr lang="en-GB" sz="1400" i="1" dirty="0"/>
          </a:p>
        </p:txBody>
      </p:sp>
      <p:sp>
        <p:nvSpPr>
          <p:cNvPr id="8" name="Rechteck 7"/>
          <p:cNvSpPr/>
          <p:nvPr/>
        </p:nvSpPr>
        <p:spPr>
          <a:xfrm>
            <a:off x="2051720" y="3068960"/>
            <a:ext cx="244827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AS4 User Message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1475656" y="4941168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SBDH/UBL document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1475656" y="5517232"/>
            <a:ext cx="352839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Attachment </a:t>
            </a:r>
            <a:r>
              <a:rPr lang="en-GB" i="1" dirty="0" smtClean="0"/>
              <a:t>0..n</a:t>
            </a:r>
            <a:endParaRPr lang="en-GB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 AS4 images</vt:lpstr>
      <vt:lpstr>Folie 2</vt:lpstr>
      <vt:lpstr>Folie 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AS4 images</dc:title>
  <dc:creator>philip</dc:creator>
  <cp:lastModifiedBy>philip</cp:lastModifiedBy>
  <cp:revision>5</cp:revision>
  <dcterms:created xsi:type="dcterms:W3CDTF">2017-03-20T17:48:27Z</dcterms:created>
  <dcterms:modified xsi:type="dcterms:W3CDTF">2017-03-20T17:59:46Z</dcterms:modified>
</cp:coreProperties>
</file>