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7" r:id="rId11"/>
    <p:sldId id="262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D119-25B5-4C54-93B5-7FE234804927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1F6AF-EFEA-43CA-B92D-F6BEC0EFD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167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D119-25B5-4C54-93B5-7FE234804927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1F6AF-EFEA-43CA-B92D-F6BEC0EFD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16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D119-25B5-4C54-93B5-7FE234804927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1F6AF-EFEA-43CA-B92D-F6BEC0EFD44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8673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D119-25B5-4C54-93B5-7FE234804927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1F6AF-EFEA-43CA-B92D-F6BEC0EFD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D119-25B5-4C54-93B5-7FE234804927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1F6AF-EFEA-43CA-B92D-F6BEC0EFD44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44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D119-25B5-4C54-93B5-7FE234804927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1F6AF-EFEA-43CA-B92D-F6BEC0EFD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765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D119-25B5-4C54-93B5-7FE234804927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1F6AF-EFEA-43CA-B92D-F6BEC0EFD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146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D119-25B5-4C54-93B5-7FE234804927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1F6AF-EFEA-43CA-B92D-F6BEC0EFD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348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D119-25B5-4C54-93B5-7FE234804927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1F6AF-EFEA-43CA-B92D-F6BEC0EFD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47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D119-25B5-4C54-93B5-7FE234804927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1F6AF-EFEA-43CA-B92D-F6BEC0EFD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648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D119-25B5-4C54-93B5-7FE234804927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1F6AF-EFEA-43CA-B92D-F6BEC0EFD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79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D119-25B5-4C54-93B5-7FE234804927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1F6AF-EFEA-43CA-B92D-F6BEC0EFD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3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D119-25B5-4C54-93B5-7FE234804927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1F6AF-EFEA-43CA-B92D-F6BEC0EFD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5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D119-25B5-4C54-93B5-7FE234804927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1F6AF-EFEA-43CA-B92D-F6BEC0EFD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92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D119-25B5-4C54-93B5-7FE234804927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1F6AF-EFEA-43CA-B92D-F6BEC0EFD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925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D119-25B5-4C54-93B5-7FE234804927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1F6AF-EFEA-43CA-B92D-F6BEC0EFD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66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AD119-25B5-4C54-93B5-7FE234804927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681F6AF-EFEA-43CA-B92D-F6BEC0EFD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96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095441"/>
            <a:ext cx="7766936" cy="1646302"/>
          </a:xfrm>
        </p:spPr>
        <p:txBody>
          <a:bodyPr/>
          <a:lstStyle/>
          <a:p>
            <a:r>
              <a:rPr lang="en-ID" dirty="0" smtClean="0"/>
              <a:t>Proses </a:t>
            </a:r>
            <a:r>
              <a:rPr lang="en-ID" dirty="0" err="1" smtClean="0"/>
              <a:t>Pembentukan</a:t>
            </a:r>
            <a:r>
              <a:rPr lang="en-ID" dirty="0" smtClean="0"/>
              <a:t> </a:t>
            </a:r>
            <a:r>
              <a:rPr lang="en-ID" dirty="0" err="1" smtClean="0"/>
              <a:t>Karakter</a:t>
            </a:r>
            <a:r>
              <a:rPr lang="en-ID" dirty="0" smtClean="0"/>
              <a:t> </a:t>
            </a:r>
            <a:r>
              <a:rPr lang="en-ID" dirty="0" err="1" smtClean="0"/>
              <a:t>Manusia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92132" y="3741743"/>
            <a:ext cx="78818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D" dirty="0" smtClean="0">
                <a:solidFill>
                  <a:srgbClr val="92D050"/>
                </a:solidFill>
              </a:rPr>
              <a:t>- </a:t>
            </a:r>
            <a:r>
              <a:rPr lang="en-ID" dirty="0" err="1" smtClean="0">
                <a:solidFill>
                  <a:srgbClr val="92D050"/>
                </a:solidFill>
              </a:rPr>
              <a:t>Boyke</a:t>
            </a:r>
            <a:r>
              <a:rPr lang="en-ID" dirty="0" smtClean="0">
                <a:solidFill>
                  <a:srgbClr val="92D050"/>
                </a:solidFill>
              </a:rPr>
              <a:t> Ade Putra</a:t>
            </a:r>
            <a:br>
              <a:rPr lang="en-ID" dirty="0" smtClean="0">
                <a:solidFill>
                  <a:srgbClr val="92D050"/>
                </a:solidFill>
              </a:rPr>
            </a:br>
            <a:r>
              <a:rPr lang="en-ID" dirty="0" smtClean="0">
                <a:solidFill>
                  <a:srgbClr val="92D050"/>
                </a:solidFill>
              </a:rPr>
              <a:t>- Darius </a:t>
            </a:r>
            <a:r>
              <a:rPr lang="en-ID" dirty="0" err="1" smtClean="0">
                <a:solidFill>
                  <a:srgbClr val="92D050"/>
                </a:solidFill>
              </a:rPr>
              <a:t>Ellert</a:t>
            </a:r>
            <a:r>
              <a:rPr lang="en-ID" dirty="0" smtClean="0">
                <a:solidFill>
                  <a:srgbClr val="92D050"/>
                </a:solidFill>
              </a:rPr>
              <a:t> Klaus</a:t>
            </a:r>
            <a:br>
              <a:rPr lang="en-ID" dirty="0" smtClean="0">
                <a:solidFill>
                  <a:srgbClr val="92D050"/>
                </a:solidFill>
              </a:rPr>
            </a:br>
            <a:r>
              <a:rPr lang="en-ID" dirty="0" smtClean="0">
                <a:solidFill>
                  <a:srgbClr val="92D050"/>
                </a:solidFill>
              </a:rPr>
              <a:t>- </a:t>
            </a:r>
            <a:r>
              <a:rPr lang="en-ID" dirty="0" err="1" smtClean="0">
                <a:solidFill>
                  <a:srgbClr val="92D050"/>
                </a:solidFill>
              </a:rPr>
              <a:t>Dwi</a:t>
            </a:r>
            <a:r>
              <a:rPr lang="en-ID" dirty="0" smtClean="0">
                <a:solidFill>
                  <a:srgbClr val="92D050"/>
                </a:solidFill>
              </a:rPr>
              <a:t> Putra </a:t>
            </a:r>
            <a:r>
              <a:rPr lang="en-ID" dirty="0" err="1" smtClean="0">
                <a:solidFill>
                  <a:srgbClr val="92D050"/>
                </a:solidFill>
              </a:rPr>
              <a:t>Anugerah</a:t>
            </a:r>
            <a:r>
              <a:rPr lang="en-ID" dirty="0" smtClean="0">
                <a:solidFill>
                  <a:srgbClr val="92D050"/>
                </a:solidFill>
              </a:rPr>
              <a:t/>
            </a:r>
            <a:br>
              <a:rPr lang="en-ID" dirty="0" smtClean="0">
                <a:solidFill>
                  <a:srgbClr val="92D050"/>
                </a:solidFill>
              </a:rPr>
            </a:br>
            <a:r>
              <a:rPr lang="en-ID" dirty="0" smtClean="0">
                <a:solidFill>
                  <a:srgbClr val="92D050"/>
                </a:solidFill>
              </a:rPr>
              <a:t>- </a:t>
            </a:r>
            <a:r>
              <a:rPr lang="en-ID" dirty="0" err="1" smtClean="0">
                <a:solidFill>
                  <a:srgbClr val="92D050"/>
                </a:solidFill>
              </a:rPr>
              <a:t>Maulana</a:t>
            </a:r>
            <a:r>
              <a:rPr lang="en-ID" dirty="0" smtClean="0">
                <a:solidFill>
                  <a:srgbClr val="92D050"/>
                </a:solidFill>
              </a:rPr>
              <a:t> </a:t>
            </a:r>
            <a:r>
              <a:rPr lang="en-ID" dirty="0" err="1" smtClean="0">
                <a:solidFill>
                  <a:srgbClr val="92D050"/>
                </a:solidFill>
              </a:rPr>
              <a:t>Rabbani</a:t>
            </a:r>
            <a:r>
              <a:rPr lang="en-ID" dirty="0" smtClean="0">
                <a:solidFill>
                  <a:srgbClr val="92D050"/>
                </a:solidFill>
              </a:rPr>
              <a:t/>
            </a:r>
            <a:br>
              <a:rPr lang="en-ID" dirty="0" smtClean="0">
                <a:solidFill>
                  <a:srgbClr val="92D050"/>
                </a:solidFill>
              </a:rPr>
            </a:br>
            <a:r>
              <a:rPr lang="en-ID" dirty="0" smtClean="0">
                <a:solidFill>
                  <a:srgbClr val="92D050"/>
                </a:solidFill>
              </a:rPr>
              <a:t>- </a:t>
            </a:r>
            <a:r>
              <a:rPr lang="en-ID" dirty="0" err="1" smtClean="0">
                <a:solidFill>
                  <a:srgbClr val="92D050"/>
                </a:solidFill>
              </a:rPr>
              <a:t>Rahmad</a:t>
            </a:r>
            <a:r>
              <a:rPr lang="en-ID" dirty="0" smtClean="0">
                <a:solidFill>
                  <a:srgbClr val="92D050"/>
                </a:solidFill>
              </a:rPr>
              <a:t> </a:t>
            </a:r>
            <a:r>
              <a:rPr lang="en-ID" dirty="0" err="1" smtClean="0">
                <a:solidFill>
                  <a:srgbClr val="92D050"/>
                </a:solidFill>
              </a:rPr>
              <a:t>Ilham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0006" y="0"/>
            <a:ext cx="8255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rgbClr val="92D050"/>
                </a:solidFill>
              </a:rPr>
              <a:t>KELOMPOK 3</a:t>
            </a:r>
            <a:endParaRPr lang="en-US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280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123" y="2502795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TAHAP-TAHAP PEMBENTUKAN KARAKTER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741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5 </a:t>
            </a:r>
            <a:r>
              <a:rPr lang="en-ID" dirty="0" err="1" smtClean="0"/>
              <a:t>Tahap</a:t>
            </a:r>
            <a:r>
              <a:rPr lang="en-ID" dirty="0" smtClean="0"/>
              <a:t> </a:t>
            </a:r>
            <a:r>
              <a:rPr lang="en-ID" dirty="0" err="1" smtClean="0"/>
              <a:t>Pembentukan</a:t>
            </a:r>
            <a:r>
              <a:rPr lang="en-ID" dirty="0" smtClean="0"/>
              <a:t> </a:t>
            </a:r>
            <a:r>
              <a:rPr lang="en-ID" dirty="0" err="1" smtClean="0"/>
              <a:t>Karakter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pPr lvl="0" fontAlgn="base"/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diserap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agama, </a:t>
            </a:r>
            <a:r>
              <a:rPr lang="en-US" dirty="0" err="1"/>
              <a:t>ideologi</a:t>
            </a:r>
            <a:r>
              <a:rPr lang="en-US" dirty="0"/>
              <a:t>, </a:t>
            </a:r>
            <a:r>
              <a:rPr lang="en-US" dirty="0" err="1"/>
              <a:t>pendidikan</a:t>
            </a:r>
            <a:r>
              <a:rPr lang="en-US" dirty="0"/>
              <a:t> </a:t>
            </a:r>
            <a:r>
              <a:rPr lang="en-US" dirty="0" err="1"/>
              <a:t>dll</a:t>
            </a:r>
            <a:r>
              <a:rPr lang="en-US" dirty="0"/>
              <a:t>.</a:t>
            </a:r>
          </a:p>
          <a:p>
            <a:pPr lvl="0" fontAlgn="base"/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membentuk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</a:t>
            </a:r>
            <a:r>
              <a:rPr lang="en-US" dirty="0" err="1"/>
              <a:t>fikir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 yang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keseluruhan</a:t>
            </a:r>
            <a:r>
              <a:rPr lang="en-US" dirty="0"/>
              <a:t> </a:t>
            </a:r>
            <a:r>
              <a:rPr lang="en-US" dirty="0" err="1"/>
              <a:t>keluar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rumusan</a:t>
            </a:r>
            <a:r>
              <a:rPr lang="en-US" dirty="0"/>
              <a:t> </a:t>
            </a:r>
            <a:r>
              <a:rPr lang="en-US" dirty="0" err="1"/>
              <a:t>visi</a:t>
            </a:r>
            <a:r>
              <a:rPr lang="en-US" dirty="0"/>
              <a:t>.</a:t>
            </a:r>
          </a:p>
          <a:p>
            <a:pPr lvl="0" fontAlgn="base"/>
            <a:r>
              <a:rPr lang="en-US" dirty="0" err="1"/>
              <a:t>Visi</a:t>
            </a:r>
            <a:r>
              <a:rPr lang="en-US" dirty="0"/>
              <a:t> </a:t>
            </a:r>
            <a:r>
              <a:rPr lang="en-US" dirty="0" err="1"/>
              <a:t>turun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wilayah</a:t>
            </a:r>
            <a:r>
              <a:rPr lang="en-US" dirty="0"/>
              <a:t> </a:t>
            </a:r>
            <a:r>
              <a:rPr lang="en-US" dirty="0" err="1"/>
              <a:t>hati</a:t>
            </a:r>
            <a:r>
              <a:rPr lang="en-US" dirty="0"/>
              <a:t> </a:t>
            </a:r>
            <a:r>
              <a:rPr lang="en-US" dirty="0" err="1"/>
              <a:t>membentuk</a:t>
            </a:r>
            <a:r>
              <a:rPr lang="en-US" dirty="0"/>
              <a:t> </a:t>
            </a:r>
            <a:r>
              <a:rPr lang="en-US" dirty="0" err="1"/>
              <a:t>suasana</a:t>
            </a:r>
            <a:r>
              <a:rPr lang="en-US" dirty="0"/>
              <a:t> </a:t>
            </a:r>
            <a:r>
              <a:rPr lang="en-US" dirty="0" err="1"/>
              <a:t>jiwa</a:t>
            </a:r>
            <a:r>
              <a:rPr lang="en-US" dirty="0"/>
              <a:t> yang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keseluruhan</a:t>
            </a:r>
            <a:r>
              <a:rPr lang="en-US" dirty="0"/>
              <a:t> </a:t>
            </a:r>
            <a:r>
              <a:rPr lang="en-US" dirty="0" err="1"/>
              <a:t>membentuk</a:t>
            </a:r>
            <a:r>
              <a:rPr lang="en-US" dirty="0"/>
              <a:t> </a:t>
            </a:r>
            <a:r>
              <a:rPr lang="en-US" dirty="0" err="1"/>
              <a:t>mentalitas</a:t>
            </a:r>
            <a:r>
              <a:rPr lang="en-US" dirty="0"/>
              <a:t>.</a:t>
            </a:r>
          </a:p>
          <a:p>
            <a:pPr lvl="0" fontAlgn="base"/>
            <a:r>
              <a:rPr lang="en-US" dirty="0" err="1"/>
              <a:t>Mentalitas</a:t>
            </a:r>
            <a:r>
              <a:rPr lang="en-US" dirty="0"/>
              <a:t> </a:t>
            </a:r>
            <a:r>
              <a:rPr lang="en-US" dirty="0" err="1"/>
              <a:t>mengalir</a:t>
            </a:r>
            <a:r>
              <a:rPr lang="en-US" dirty="0"/>
              <a:t> </a:t>
            </a:r>
            <a:r>
              <a:rPr lang="en-US" dirty="0" err="1"/>
              <a:t>memasuki</a:t>
            </a:r>
            <a:r>
              <a:rPr lang="en-US" dirty="0"/>
              <a:t> </a:t>
            </a:r>
            <a:r>
              <a:rPr lang="en-US" dirty="0" err="1"/>
              <a:t>wilayah</a:t>
            </a:r>
            <a:r>
              <a:rPr lang="en-US" dirty="0"/>
              <a:t> </a:t>
            </a:r>
            <a:r>
              <a:rPr lang="en-US" dirty="0" err="1"/>
              <a:t>fisik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melahirkan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yang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keseluruhan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sikap</a:t>
            </a:r>
            <a:r>
              <a:rPr lang="en-US" dirty="0"/>
              <a:t>.</a:t>
            </a:r>
          </a:p>
          <a:p>
            <a:pPr lvl="0" fontAlgn="base"/>
            <a:r>
              <a:rPr lang="en-US" dirty="0" err="1"/>
              <a:t>Sikap-sikap</a:t>
            </a:r>
            <a:r>
              <a:rPr lang="en-US" dirty="0"/>
              <a:t> </a:t>
            </a:r>
            <a:r>
              <a:rPr lang="en-US" dirty="0" err="1"/>
              <a:t>dominan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 yang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keseluruhan</a:t>
            </a:r>
            <a:r>
              <a:rPr lang="en-US" dirty="0"/>
              <a:t> </a:t>
            </a:r>
            <a:r>
              <a:rPr lang="en-US" dirty="0" err="1"/>
              <a:t>mencitrai</a:t>
            </a:r>
            <a:r>
              <a:rPr lang="en-US" dirty="0"/>
              <a:t> </a:t>
            </a:r>
            <a:r>
              <a:rPr lang="en-US" dirty="0" err="1"/>
              <a:t>dirinya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kepribadian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255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0365" y="2747493"/>
            <a:ext cx="8596668" cy="1320800"/>
          </a:xfrm>
        </p:spPr>
        <p:txBody>
          <a:bodyPr/>
          <a:lstStyle/>
          <a:p>
            <a:r>
              <a:rPr lang="en-US" b="1" dirty="0" err="1"/>
              <a:t>Contoh</a:t>
            </a:r>
            <a:r>
              <a:rPr lang="en-US" b="1" dirty="0"/>
              <a:t> Program </a:t>
            </a:r>
            <a:r>
              <a:rPr lang="en-US" b="1" dirty="0" err="1"/>
              <a:t>Pendidikan</a:t>
            </a:r>
            <a:r>
              <a:rPr lang="en-US" b="1" dirty="0"/>
              <a:t> </a:t>
            </a:r>
            <a:r>
              <a:rPr lang="en-US" b="1" dirty="0" err="1"/>
              <a:t>Karakter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177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/>
              <a:t>Dilingkungan</a:t>
            </a:r>
            <a:r>
              <a:rPr lang="en-US" dirty="0"/>
              <a:t> </a:t>
            </a:r>
            <a:r>
              <a:rPr lang="en-US" dirty="0" err="1"/>
              <a:t>sekolah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pPr lvl="0"/>
            <a:r>
              <a:rPr lang="en-US" dirty="0"/>
              <a:t>Training guru</a:t>
            </a:r>
          </a:p>
          <a:p>
            <a:pPr lvl="0"/>
            <a:r>
              <a:rPr lang="en-US" dirty="0"/>
              <a:t>Program </a:t>
            </a:r>
            <a:r>
              <a:rPr lang="en-US" dirty="0" err="1"/>
              <a:t>bimbingan</a:t>
            </a:r>
            <a:r>
              <a:rPr lang="en-US" dirty="0"/>
              <a:t> mental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27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Keluarga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 </a:t>
            </a:r>
            <a:r>
              <a:rPr lang="en-US" dirty="0" err="1"/>
              <a:t>usia</a:t>
            </a:r>
            <a:r>
              <a:rPr lang="en-US" dirty="0"/>
              <a:t> </a:t>
            </a:r>
            <a:r>
              <a:rPr lang="en-US" dirty="0" err="1" smtClean="0"/>
              <a:t>dini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ID" dirty="0" err="1" smtClean="0"/>
              <a:t>Mengajarkan</a:t>
            </a:r>
            <a:r>
              <a:rPr lang="en-ID" dirty="0" smtClean="0"/>
              <a:t> </a:t>
            </a:r>
            <a:r>
              <a:rPr lang="en-ID" dirty="0" err="1" smtClean="0"/>
              <a:t>anak</a:t>
            </a:r>
            <a:r>
              <a:rPr lang="en-ID" dirty="0" smtClean="0"/>
              <a:t> </a:t>
            </a:r>
            <a:r>
              <a:rPr lang="en-ID" dirty="0" err="1" smtClean="0"/>
              <a:t>bersosialisasi</a:t>
            </a:r>
            <a:r>
              <a:rPr lang="en-ID" dirty="0" smtClean="0"/>
              <a:t> </a:t>
            </a:r>
            <a:r>
              <a:rPr lang="en-ID" dirty="0" err="1" smtClean="0"/>
              <a:t>dengan</a:t>
            </a:r>
            <a:r>
              <a:rPr lang="en-ID" dirty="0" smtClean="0"/>
              <a:t> </a:t>
            </a:r>
            <a:r>
              <a:rPr lang="en-ID" dirty="0" err="1" smtClean="0"/>
              <a:t>baik</a:t>
            </a:r>
            <a:r>
              <a:rPr lang="en-ID" dirty="0" smtClean="0"/>
              <a:t> </a:t>
            </a:r>
            <a:r>
              <a:rPr lang="en-ID" dirty="0" err="1" smtClean="0"/>
              <a:t>sejak</a:t>
            </a:r>
            <a:r>
              <a:rPr lang="en-ID" dirty="0" smtClean="0"/>
              <a:t> </a:t>
            </a:r>
            <a:r>
              <a:rPr lang="en-ID" dirty="0" err="1" smtClean="0"/>
              <a:t>dini</a:t>
            </a:r>
            <a:r>
              <a:rPr lang="en-ID" dirty="0" smtClean="0"/>
              <a:t>.</a:t>
            </a:r>
          </a:p>
          <a:p>
            <a:r>
              <a:rPr lang="en-ID" dirty="0" err="1" smtClean="0"/>
              <a:t>Mendidik</a:t>
            </a:r>
            <a:r>
              <a:rPr lang="en-ID" dirty="0" smtClean="0"/>
              <a:t> </a:t>
            </a:r>
            <a:r>
              <a:rPr lang="en-ID" dirty="0" err="1" smtClean="0"/>
              <a:t>anak</a:t>
            </a:r>
            <a:r>
              <a:rPr lang="en-ID" dirty="0" smtClean="0"/>
              <a:t> </a:t>
            </a:r>
            <a:r>
              <a:rPr lang="en-ID" dirty="0" err="1" smtClean="0"/>
              <a:t>pada</a:t>
            </a:r>
            <a:r>
              <a:rPr lang="en-ID" dirty="0" smtClean="0"/>
              <a:t> </a:t>
            </a:r>
            <a:r>
              <a:rPr lang="en-ID" dirty="0" err="1" smtClean="0"/>
              <a:t>lingkungan</a:t>
            </a:r>
            <a:r>
              <a:rPr lang="en-ID" dirty="0" smtClean="0"/>
              <a:t> yang </a:t>
            </a:r>
            <a:r>
              <a:rPr lang="en-ID" dirty="0" err="1" smtClean="0"/>
              <a:t>benar</a:t>
            </a:r>
            <a:r>
              <a:rPr lang="en-ID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7122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Tujuan</a:t>
            </a:r>
            <a:r>
              <a:rPr lang="en-US" b="1"/>
              <a:t> </a:t>
            </a:r>
            <a:r>
              <a:rPr lang="en-US" b="1" smtClean="0"/>
              <a:t>pembentukan</a:t>
            </a:r>
            <a:r>
              <a:rPr lang="en-US" b="1" dirty="0" smtClean="0"/>
              <a:t> </a:t>
            </a:r>
            <a:r>
              <a:rPr lang="en-US" b="1" dirty="0" err="1"/>
              <a:t>karakter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pPr lvl="0" fontAlgn="base"/>
            <a:r>
              <a:rPr lang="en-US" dirty="0" err="1"/>
              <a:t>Mengembangkan</a:t>
            </a:r>
            <a:r>
              <a:rPr lang="en-US" dirty="0"/>
              <a:t> </a:t>
            </a:r>
            <a:r>
              <a:rPr lang="en-US" dirty="0" err="1"/>
              <a:t>potensi</a:t>
            </a:r>
            <a:r>
              <a:rPr lang="en-US" dirty="0"/>
              <a:t> </a:t>
            </a:r>
            <a:r>
              <a:rPr lang="en-US" dirty="0" err="1"/>
              <a:t>peeserta</a:t>
            </a:r>
            <a:r>
              <a:rPr lang="en-US" dirty="0"/>
              <a:t> </a:t>
            </a:r>
            <a:r>
              <a:rPr lang="en-US" dirty="0" err="1"/>
              <a:t>didik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warga</a:t>
            </a:r>
            <a:r>
              <a:rPr lang="en-US" dirty="0"/>
              <a:t> </a:t>
            </a:r>
            <a:r>
              <a:rPr lang="en-US" dirty="0" err="1"/>
              <a:t>negara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nilai-nilai</a:t>
            </a:r>
            <a:r>
              <a:rPr lang="en-US" dirty="0"/>
              <a:t> </a:t>
            </a:r>
            <a:r>
              <a:rPr lang="en-US" dirty="0" err="1"/>
              <a:t>Pancasila</a:t>
            </a:r>
            <a:r>
              <a:rPr lang="en-US" dirty="0"/>
              <a:t>.</a:t>
            </a:r>
          </a:p>
          <a:p>
            <a:pPr lvl="0" fontAlgn="base"/>
            <a:r>
              <a:rPr lang="en-US" dirty="0" err="1"/>
              <a:t>Mengembangkan</a:t>
            </a:r>
            <a:r>
              <a:rPr lang="en-US" dirty="0"/>
              <a:t> </a:t>
            </a:r>
            <a:r>
              <a:rPr lang="en-US" dirty="0" err="1"/>
              <a:t>kebiasaan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perilaku</a:t>
            </a:r>
            <a:r>
              <a:rPr lang="en-US" dirty="0"/>
              <a:t> </a:t>
            </a:r>
            <a:r>
              <a:rPr lang="en-US" dirty="0" err="1"/>
              <a:t>peserta</a:t>
            </a:r>
            <a:r>
              <a:rPr lang="en-US" dirty="0"/>
              <a:t> </a:t>
            </a:r>
            <a:r>
              <a:rPr lang="en-US" dirty="0" err="1"/>
              <a:t>didik</a:t>
            </a:r>
            <a:r>
              <a:rPr lang="en-US" dirty="0"/>
              <a:t> yang </a:t>
            </a:r>
            <a:r>
              <a:rPr lang="en-US" dirty="0" err="1"/>
              <a:t>terpuji</a:t>
            </a:r>
            <a:r>
              <a:rPr lang="en-US" dirty="0"/>
              <a:t> </a:t>
            </a:r>
            <a:r>
              <a:rPr lang="en-US" dirty="0" err="1"/>
              <a:t>fdan</a:t>
            </a:r>
            <a:r>
              <a:rPr lang="en-US" dirty="0"/>
              <a:t> </a:t>
            </a:r>
            <a:r>
              <a:rPr lang="en-US" dirty="0" err="1"/>
              <a:t>sejalan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nilai-nilai</a:t>
            </a:r>
            <a:r>
              <a:rPr lang="en-US" dirty="0"/>
              <a:t> </a:t>
            </a:r>
            <a:r>
              <a:rPr lang="en-US" dirty="0" err="1"/>
              <a:t>unuversal</a:t>
            </a:r>
            <a:r>
              <a:rPr lang="en-US" dirty="0"/>
              <a:t> </a:t>
            </a:r>
            <a:r>
              <a:rPr lang="en-US" dirty="0" err="1"/>
              <a:t>Pancasial</a:t>
            </a:r>
            <a:r>
              <a:rPr lang="en-US" dirty="0"/>
              <a:t>.</a:t>
            </a:r>
          </a:p>
          <a:p>
            <a:pPr lvl="0" fontAlgn="base"/>
            <a:r>
              <a:rPr lang="en-US" dirty="0" err="1"/>
              <a:t>Menaanmkan</a:t>
            </a:r>
            <a:r>
              <a:rPr lang="en-US" dirty="0"/>
              <a:t> </a:t>
            </a:r>
            <a:r>
              <a:rPr lang="en-US" dirty="0" err="1"/>
              <a:t>jiwa</a:t>
            </a:r>
            <a:r>
              <a:rPr lang="en-US" dirty="0"/>
              <a:t> </a:t>
            </a:r>
            <a:r>
              <a:rPr lang="en-US" dirty="0" err="1"/>
              <a:t>kepemimpinan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rasa </a:t>
            </a:r>
            <a:r>
              <a:rPr lang="en-US" dirty="0" err="1"/>
              <a:t>tanggung</a:t>
            </a:r>
            <a:r>
              <a:rPr lang="en-US" dirty="0"/>
              <a:t> </a:t>
            </a:r>
            <a:r>
              <a:rPr lang="en-US" dirty="0" err="1"/>
              <a:t>jawab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peserta</a:t>
            </a:r>
            <a:r>
              <a:rPr lang="en-US" dirty="0"/>
              <a:t> </a:t>
            </a:r>
            <a:r>
              <a:rPr lang="en-US" dirty="0" err="1"/>
              <a:t>didiksebagai</a:t>
            </a:r>
            <a:r>
              <a:rPr lang="en-US" dirty="0"/>
              <a:t> </a:t>
            </a:r>
            <a:r>
              <a:rPr lang="en-US" dirty="0" err="1"/>
              <a:t>generasi</a:t>
            </a:r>
            <a:r>
              <a:rPr lang="en-US" dirty="0"/>
              <a:t> </a:t>
            </a:r>
            <a:r>
              <a:rPr lang="en-US" dirty="0" err="1"/>
              <a:t>penerus</a:t>
            </a:r>
            <a:r>
              <a:rPr lang="en-US" dirty="0"/>
              <a:t> </a:t>
            </a:r>
            <a:r>
              <a:rPr lang="en-US" dirty="0" err="1"/>
              <a:t>bangsa</a:t>
            </a:r>
            <a:r>
              <a:rPr lang="en-US" dirty="0"/>
              <a:t>.</a:t>
            </a:r>
          </a:p>
          <a:p>
            <a:pPr lvl="0" fontAlgn="base"/>
            <a:r>
              <a:rPr lang="en-US" dirty="0" err="1"/>
              <a:t>Mengembangkan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peserta</a:t>
            </a:r>
            <a:r>
              <a:rPr lang="en-US" dirty="0"/>
              <a:t> </a:t>
            </a:r>
            <a:r>
              <a:rPr lang="en-US" dirty="0" err="1"/>
              <a:t>didik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yang </a:t>
            </a:r>
            <a:r>
              <a:rPr lang="en-US" dirty="0" err="1"/>
              <a:t>mandiri</a:t>
            </a:r>
            <a:r>
              <a:rPr lang="en-US" dirty="0"/>
              <a:t>, </a:t>
            </a:r>
            <a:r>
              <a:rPr lang="en-US" dirty="0" err="1"/>
              <a:t>kreatif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berwawasan</a:t>
            </a:r>
            <a:r>
              <a:rPr lang="en-US" dirty="0"/>
              <a:t> yang </a:t>
            </a:r>
            <a:r>
              <a:rPr lang="en-US" dirty="0" err="1"/>
              <a:t>luas</a:t>
            </a:r>
            <a:r>
              <a:rPr lang="en-US" dirty="0"/>
              <a:t>.</a:t>
            </a:r>
          </a:p>
          <a:p>
            <a:pPr lvl="0" fontAlgn="base"/>
            <a:r>
              <a:rPr lang="en-US" dirty="0" err="1"/>
              <a:t>Mengembangkan</a:t>
            </a:r>
            <a:r>
              <a:rPr lang="en-US" dirty="0"/>
              <a:t> </a:t>
            </a:r>
            <a:r>
              <a:rPr lang="en-US" dirty="0" err="1"/>
              <a:t>kehidupan</a:t>
            </a:r>
            <a:r>
              <a:rPr lang="en-US" dirty="0"/>
              <a:t> di </a:t>
            </a:r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sekolah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 yang </a:t>
            </a:r>
            <a:r>
              <a:rPr lang="en-US" dirty="0" err="1"/>
              <a:t>aman</a:t>
            </a:r>
            <a:r>
              <a:rPr lang="en-US" dirty="0"/>
              <a:t>, </a:t>
            </a:r>
            <a:r>
              <a:rPr lang="en-US" dirty="0" err="1"/>
              <a:t>jujur</a:t>
            </a:r>
            <a:r>
              <a:rPr lang="en-US" dirty="0"/>
              <a:t>, </a:t>
            </a:r>
            <a:r>
              <a:rPr lang="en-US" dirty="0" err="1"/>
              <a:t>penuh</a:t>
            </a:r>
            <a:r>
              <a:rPr lang="en-US" dirty="0"/>
              <a:t> </a:t>
            </a:r>
            <a:r>
              <a:rPr lang="en-US" dirty="0" err="1"/>
              <a:t>kreatifitans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bersahabat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rasa </a:t>
            </a:r>
            <a:r>
              <a:rPr lang="en-US" dirty="0" err="1"/>
              <a:t>kebangsaan</a:t>
            </a:r>
            <a:r>
              <a:rPr lang="en-US" dirty="0"/>
              <a:t> yang </a:t>
            </a:r>
            <a:r>
              <a:rPr lang="en-US" dirty="0" err="1"/>
              <a:t>tinggidan</a:t>
            </a:r>
            <a:r>
              <a:rPr lang="en-US" dirty="0"/>
              <a:t> </a:t>
            </a:r>
            <a:r>
              <a:rPr lang="en-US" dirty="0" err="1"/>
              <a:t>penuh</a:t>
            </a:r>
            <a:r>
              <a:rPr lang="en-US" dirty="0"/>
              <a:t> </a:t>
            </a:r>
            <a:r>
              <a:rPr lang="en-US" dirty="0" err="1"/>
              <a:t>kekeuatan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193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513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Latar</a:t>
            </a:r>
            <a:r>
              <a:rPr lang="en-ID" dirty="0" smtClean="0"/>
              <a:t> </a:t>
            </a:r>
            <a:r>
              <a:rPr lang="en-ID" dirty="0" err="1" smtClean="0"/>
              <a:t>Belakang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0213" y="1490888"/>
            <a:ext cx="8596668" cy="3880773"/>
          </a:xfrm>
        </p:spPr>
        <p:txBody>
          <a:bodyPr/>
          <a:lstStyle/>
          <a:p>
            <a:r>
              <a:rPr lang="en-US" dirty="0"/>
              <a:t>Di era </a:t>
            </a:r>
            <a:r>
              <a:rPr lang="en-US" dirty="0" err="1"/>
              <a:t>globalisasi</a:t>
            </a:r>
            <a:r>
              <a:rPr lang="en-US" dirty="0"/>
              <a:t> yang di </a:t>
            </a:r>
            <a:r>
              <a:rPr lang="en-US" dirty="0" err="1"/>
              <a:t>tandai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kemajuan</a:t>
            </a:r>
            <a:r>
              <a:rPr lang="en-US" dirty="0"/>
              <a:t> </a:t>
            </a:r>
            <a:r>
              <a:rPr lang="en-US" dirty="0" err="1"/>
              <a:t>dunia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,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tekanan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segala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. </a:t>
            </a:r>
            <a:r>
              <a:rPr lang="en-US" dirty="0" err="1"/>
              <a:t>Dunia</a:t>
            </a:r>
            <a:r>
              <a:rPr lang="en-US" dirty="0"/>
              <a:t> </a:t>
            </a:r>
            <a:r>
              <a:rPr lang="en-US" dirty="0" err="1"/>
              <a:t>pendidikan</a:t>
            </a:r>
            <a:r>
              <a:rPr lang="en-US" dirty="0"/>
              <a:t> yang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filosofis</a:t>
            </a:r>
            <a:r>
              <a:rPr lang="en-US" dirty="0"/>
              <a:t> di </a:t>
            </a:r>
            <a:r>
              <a:rPr lang="en-US" dirty="0" err="1"/>
              <a:t>pandang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wadah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mencerdaskan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membentuk</a:t>
            </a:r>
            <a:r>
              <a:rPr lang="en-US" dirty="0"/>
              <a:t> </a:t>
            </a:r>
            <a:r>
              <a:rPr lang="en-US" dirty="0" err="1"/>
              <a:t>watak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agar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(</a:t>
            </a:r>
            <a:r>
              <a:rPr lang="en-US" dirty="0" err="1"/>
              <a:t>humanisasi</a:t>
            </a:r>
            <a:r>
              <a:rPr lang="en-US" dirty="0"/>
              <a:t>), </a:t>
            </a:r>
            <a:r>
              <a:rPr lang="en-US" dirty="0" err="1"/>
              <a:t>sekarang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bergeser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disorientasi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066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PENGERTIAN PROSES PEMBENTUKAN KARAKTER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usaha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proses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menanamkan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positif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 yang </a:t>
            </a:r>
            <a:r>
              <a:rPr lang="en-US" dirty="0" err="1"/>
              <a:t>bertujuan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yang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norma</a:t>
            </a:r>
            <a:r>
              <a:rPr lang="en-US" dirty="0"/>
              <a:t> 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kaidah</a:t>
            </a:r>
            <a:r>
              <a:rPr lang="en-US" dirty="0"/>
              <a:t> moral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bermasyarakat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Ada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faktor</a:t>
            </a:r>
            <a:r>
              <a:rPr lang="en-US" dirty="0"/>
              <a:t> yang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proses </a:t>
            </a:r>
            <a:r>
              <a:rPr lang="en-US" dirty="0" err="1"/>
              <a:t>pembentukan</a:t>
            </a:r>
            <a:r>
              <a:rPr lang="en-US" dirty="0"/>
              <a:t> </a:t>
            </a:r>
            <a:r>
              <a:rPr lang="en-US" dirty="0" err="1"/>
              <a:t>karkter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faktor</a:t>
            </a:r>
            <a:r>
              <a:rPr lang="en-US" dirty="0"/>
              <a:t> </a:t>
            </a:r>
            <a:r>
              <a:rPr lang="en-US" dirty="0" err="1"/>
              <a:t>pendidikan</a:t>
            </a:r>
            <a:r>
              <a:rPr lang="en-US" dirty="0"/>
              <a:t> (</a:t>
            </a:r>
            <a:r>
              <a:rPr lang="en-US" dirty="0" err="1"/>
              <a:t>sekolah</a:t>
            </a:r>
            <a:r>
              <a:rPr lang="en-US" dirty="0"/>
              <a:t>), </a:t>
            </a:r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keluarga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572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790" y="2760372"/>
            <a:ext cx="8596668" cy="1320800"/>
          </a:xfrm>
        </p:spPr>
        <p:txBody>
          <a:bodyPr>
            <a:normAutofit/>
          </a:bodyPr>
          <a:lstStyle/>
          <a:p>
            <a:pPr fontAlgn="base"/>
            <a:r>
              <a:rPr lang="en-US" b="1" dirty="0"/>
              <a:t>PROSES PEMBENTUKAN KARAKTER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779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 err="1" smtClean="0"/>
              <a:t>Pengenalan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r>
              <a:rPr lang="en-US" dirty="0" err="1"/>
              <a:t>Maksud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seorang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 </a:t>
            </a:r>
            <a:r>
              <a:rPr lang="en-US" dirty="0" err="1"/>
              <a:t>diperkenalkan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–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positif</a:t>
            </a:r>
            <a:r>
              <a:rPr lang="en-US" dirty="0"/>
              <a:t> / </a:t>
            </a:r>
            <a:r>
              <a:rPr lang="en-US" dirty="0" err="1"/>
              <a:t>hal</a:t>
            </a:r>
            <a:r>
              <a:rPr lang="en-US" dirty="0"/>
              <a:t> – </a:t>
            </a:r>
            <a:r>
              <a:rPr lang="en-US" dirty="0" err="1"/>
              <a:t>hal</a:t>
            </a:r>
            <a:r>
              <a:rPr lang="en-US" dirty="0"/>
              <a:t> yang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,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keluarga</a:t>
            </a:r>
            <a:r>
              <a:rPr lang="en-US" dirty="0"/>
              <a:t>. </a:t>
            </a:r>
            <a:r>
              <a:rPr lang="en-US" dirty="0" err="1"/>
              <a:t>Contohnya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 </a:t>
            </a:r>
            <a:r>
              <a:rPr lang="en-US" dirty="0" err="1"/>
              <a:t>diajarkan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kejujuran</a:t>
            </a:r>
            <a:r>
              <a:rPr lang="en-US" dirty="0"/>
              <a:t>, </a:t>
            </a:r>
            <a:r>
              <a:rPr lang="en-US" dirty="0" err="1"/>
              <a:t>tenggang</a:t>
            </a:r>
            <a:r>
              <a:rPr lang="en-US" dirty="0"/>
              <a:t> rasa, </a:t>
            </a:r>
            <a:r>
              <a:rPr lang="en-US" dirty="0" err="1"/>
              <a:t>gotong</a:t>
            </a:r>
            <a:r>
              <a:rPr lang="en-US" dirty="0"/>
              <a:t> </a:t>
            </a:r>
            <a:r>
              <a:rPr lang="en-US" dirty="0" err="1"/>
              <a:t>royong</a:t>
            </a:r>
            <a:r>
              <a:rPr lang="en-US" dirty="0"/>
              <a:t>, </a:t>
            </a:r>
            <a:r>
              <a:rPr lang="en-US" dirty="0" err="1"/>
              <a:t>bertanggung</a:t>
            </a:r>
            <a:r>
              <a:rPr lang="en-US" dirty="0"/>
              <a:t> </a:t>
            </a:r>
            <a:r>
              <a:rPr lang="en-US" dirty="0" err="1"/>
              <a:t>jawab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sebagainya</a:t>
            </a:r>
            <a:r>
              <a:rPr lang="en-US" dirty="0"/>
              <a:t>. </a:t>
            </a:r>
            <a:r>
              <a:rPr lang="en-US" dirty="0" err="1"/>
              <a:t>Tahapan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bertujuan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menanamkan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positif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memorinya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391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Pemahaman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r>
              <a:rPr lang="en-US" dirty="0" err="1"/>
              <a:t>M</a:t>
            </a:r>
            <a:r>
              <a:rPr lang="en-US" dirty="0" err="1" smtClean="0"/>
              <a:t>aksud</a:t>
            </a:r>
            <a:r>
              <a:rPr lang="en-US" dirty="0" smtClean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pemahaman</a:t>
            </a:r>
            <a:r>
              <a:rPr lang="en-US" dirty="0"/>
              <a:t> </a:t>
            </a:r>
            <a:r>
              <a:rPr lang="en-US" dirty="0" err="1"/>
              <a:t>disini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pengarahan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pengertian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perbuatan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kenalkan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. </a:t>
            </a:r>
            <a:r>
              <a:rPr lang="en-US" dirty="0" err="1"/>
              <a:t>Tujuannya</a:t>
            </a:r>
            <a:r>
              <a:rPr lang="en-US" dirty="0"/>
              <a:t> agar </a:t>
            </a:r>
            <a:r>
              <a:rPr lang="en-US" dirty="0" err="1"/>
              <a:t>dia</a:t>
            </a:r>
            <a:r>
              <a:rPr lang="en-US" dirty="0"/>
              <a:t> </a:t>
            </a:r>
            <a:r>
              <a:rPr lang="en-US" dirty="0" err="1"/>
              <a:t>tahu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mau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keluarga</a:t>
            </a:r>
            <a:r>
              <a:rPr lang="en-US" dirty="0"/>
              <a:t> </a:t>
            </a:r>
            <a:r>
              <a:rPr lang="en-US" dirty="0" err="1"/>
              <a:t>ataupun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masyarakat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900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 err="1" smtClean="0"/>
              <a:t>Penerapan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r>
              <a:rPr lang="en-US" dirty="0" err="1"/>
              <a:t>Maksud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penerapan</a:t>
            </a:r>
            <a:r>
              <a:rPr lang="en-US" dirty="0"/>
              <a:t> </a:t>
            </a:r>
            <a:r>
              <a:rPr lang="en-US" dirty="0" err="1"/>
              <a:t>disini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kesempatan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menerapkan</a:t>
            </a:r>
            <a:r>
              <a:rPr lang="en-US" dirty="0"/>
              <a:t> </a:t>
            </a:r>
            <a:r>
              <a:rPr lang="en-US" dirty="0" err="1"/>
              <a:t>perbuatan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ajarkan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7007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 smtClean="0"/>
              <a:t>Pengulangan</a:t>
            </a:r>
            <a:r>
              <a:rPr lang="en-US" dirty="0" smtClean="0"/>
              <a:t> / </a:t>
            </a:r>
            <a:r>
              <a:rPr lang="en-US" dirty="0" err="1" smtClean="0"/>
              <a:t>Pembiasaan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r>
              <a:rPr lang="en-US" dirty="0" err="1"/>
              <a:t>Maksud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pengulangan</a:t>
            </a:r>
            <a:r>
              <a:rPr lang="en-US" dirty="0"/>
              <a:t> </a:t>
            </a:r>
            <a:r>
              <a:rPr lang="en-US" dirty="0" err="1"/>
              <a:t>disini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paham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menerapkan</a:t>
            </a:r>
            <a:r>
              <a:rPr lang="en-US" dirty="0"/>
              <a:t> </a:t>
            </a:r>
            <a:r>
              <a:rPr lang="en-US" dirty="0" err="1"/>
              <a:t>perbuatan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kenalkan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pembiasaan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melakakuan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berualang</a:t>
            </a:r>
            <a:r>
              <a:rPr lang="en-US" dirty="0"/>
              <a:t> </a:t>
            </a:r>
            <a:r>
              <a:rPr lang="en-US" dirty="0" err="1"/>
              <a:t>ulang</a:t>
            </a:r>
            <a:r>
              <a:rPr lang="en-US" dirty="0"/>
              <a:t> agar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 </a:t>
            </a:r>
            <a:r>
              <a:rPr lang="en-US" dirty="0" err="1"/>
              <a:t>terbiasa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918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 err="1" smtClean="0"/>
              <a:t>Pembudayaan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3614"/>
            <a:ext cx="8596668" cy="3880773"/>
          </a:xfrm>
        </p:spPr>
        <p:txBody>
          <a:bodyPr/>
          <a:lstStyle/>
          <a:p>
            <a:r>
              <a:rPr lang="en-US" dirty="0" err="1"/>
              <a:t>Pembudayaan</a:t>
            </a:r>
            <a:r>
              <a:rPr lang="en-US" dirty="0"/>
              <a:t> </a:t>
            </a:r>
            <a:r>
              <a:rPr lang="en-US" dirty="0" err="1"/>
              <a:t>disini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diikuti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peran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ikut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medukung</a:t>
            </a:r>
            <a:r>
              <a:rPr lang="en-US" dirty="0"/>
              <a:t> </a:t>
            </a:r>
            <a:r>
              <a:rPr lang="en-US" dirty="0" err="1"/>
              <a:t>terciptanya</a:t>
            </a:r>
            <a:r>
              <a:rPr lang="en-US" dirty="0"/>
              <a:t> </a:t>
            </a:r>
            <a:r>
              <a:rPr lang="en-US" dirty="0" err="1"/>
              <a:t>pembentukan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diterapkan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keluarga</a:t>
            </a:r>
            <a:r>
              <a:rPr lang="en-US" dirty="0"/>
              <a:t>.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hukuman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ikut</a:t>
            </a:r>
            <a:r>
              <a:rPr lang="en-US" dirty="0"/>
              <a:t> </a:t>
            </a:r>
            <a:r>
              <a:rPr lang="en-US" dirty="0" err="1"/>
              <a:t>pembudayaan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memunculkan</a:t>
            </a:r>
            <a:r>
              <a:rPr lang="en-US" dirty="0"/>
              <a:t> </a:t>
            </a:r>
            <a:r>
              <a:rPr lang="en-US" dirty="0" err="1"/>
              <a:t>motivasi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ikut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berperan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pembudayaan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yang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positif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69224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</TotalTime>
  <Words>539</Words>
  <Application>Microsoft Office PowerPoint</Application>
  <PresentationFormat>Widescreen</PresentationFormat>
  <Paragraphs>40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Facet</vt:lpstr>
      <vt:lpstr>Proses Pembentukan Karakter Manusia</vt:lpstr>
      <vt:lpstr>Latar Belakang</vt:lpstr>
      <vt:lpstr>PENGERTIAN PROSES PEMBENTUKAN KARAKTER </vt:lpstr>
      <vt:lpstr>PROSES PEMBENTUKAN KARAKTER</vt:lpstr>
      <vt:lpstr>Pengenalan </vt:lpstr>
      <vt:lpstr>Pemahaman</vt:lpstr>
      <vt:lpstr>Penerapan </vt:lpstr>
      <vt:lpstr>Pengulangan / Pembiasaan </vt:lpstr>
      <vt:lpstr>Pembudayaan </vt:lpstr>
      <vt:lpstr>TAHAP-TAHAP PEMBENTUKAN KARAKTER </vt:lpstr>
      <vt:lpstr>5 Tahap Pembentukan Karakter</vt:lpstr>
      <vt:lpstr>Contoh Program Pendidikan Karakter </vt:lpstr>
      <vt:lpstr>Dilingkungan sekolah </vt:lpstr>
      <vt:lpstr>Lingkungan Keluarga </vt:lpstr>
      <vt:lpstr>Tujuan pembentukan karakter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8</cp:revision>
  <dcterms:created xsi:type="dcterms:W3CDTF">2019-09-19T15:40:52Z</dcterms:created>
  <dcterms:modified xsi:type="dcterms:W3CDTF">2019-09-20T09:08:07Z</dcterms:modified>
</cp:coreProperties>
</file>