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67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4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95441"/>
            <a:ext cx="7766936" cy="1646302"/>
          </a:xfrm>
        </p:spPr>
        <p:txBody>
          <a:bodyPr/>
          <a:lstStyle/>
          <a:p>
            <a:r>
              <a:rPr lang="en-ID" dirty="0" smtClean="0"/>
              <a:t>Proses </a:t>
            </a:r>
            <a:r>
              <a:rPr lang="en-ID" dirty="0" err="1" smtClean="0"/>
              <a:t>Pembetukan</a:t>
            </a:r>
            <a:r>
              <a:rPr lang="en-ID" dirty="0" smtClean="0"/>
              <a:t> </a:t>
            </a:r>
            <a:r>
              <a:rPr lang="en-ID" dirty="0" err="1" smtClean="0"/>
              <a:t>Karakter</a:t>
            </a:r>
            <a:r>
              <a:rPr lang="en-ID" dirty="0" smtClean="0"/>
              <a:t> </a:t>
            </a:r>
            <a:r>
              <a:rPr lang="en-ID" dirty="0" err="1" smtClean="0"/>
              <a:t>Manusia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250279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TAHAP-TAHAP PEMBENTUKAN KARAKTER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5 </a:t>
            </a: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diserap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agama, </a:t>
            </a:r>
            <a:r>
              <a:rPr lang="en-US" dirty="0" err="1"/>
              <a:t>ideologi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mentalitas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Mentalitas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Sikap-sikap</a:t>
            </a:r>
            <a:r>
              <a:rPr lang="en-US" dirty="0"/>
              <a:t>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mencitrai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65" y="2747493"/>
            <a:ext cx="8596668" cy="1320800"/>
          </a:xfrm>
        </p:spPr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Program </a:t>
            </a:r>
            <a:r>
              <a:rPr lang="en-US" b="1" dirty="0" err="1"/>
              <a:t>Pendidikan</a:t>
            </a:r>
            <a:r>
              <a:rPr lang="en-US" b="1" dirty="0"/>
              <a:t> </a:t>
            </a:r>
            <a:r>
              <a:rPr lang="en-US" b="1" dirty="0" err="1"/>
              <a:t>Karakter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7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Dilingkungan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Training guru</a:t>
            </a:r>
          </a:p>
          <a:p>
            <a:pPr lvl="0"/>
            <a:r>
              <a:rPr lang="en-US" dirty="0"/>
              <a:t>Program </a:t>
            </a:r>
            <a:r>
              <a:rPr lang="en-US" dirty="0" err="1"/>
              <a:t>bimbingan</a:t>
            </a:r>
            <a:r>
              <a:rPr lang="en-US" dirty="0"/>
              <a:t> 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 smtClean="0"/>
              <a:t>dini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ID" dirty="0" err="1" smtClean="0"/>
              <a:t>Mengajarkan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r>
              <a:rPr lang="en-ID" dirty="0" smtClean="0"/>
              <a:t> </a:t>
            </a:r>
            <a:r>
              <a:rPr lang="en-ID" dirty="0" err="1" smtClean="0"/>
              <a:t>bersosialisasi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dini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Mendidik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lingkungan</a:t>
            </a:r>
            <a:r>
              <a:rPr lang="en-ID" dirty="0" smtClean="0"/>
              <a:t> yang </a:t>
            </a:r>
            <a:r>
              <a:rPr lang="en-ID" dirty="0" err="1" smtClean="0"/>
              <a:t>benar</a:t>
            </a:r>
            <a:r>
              <a:rPr lang="en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1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Tujuan</a:t>
            </a:r>
            <a:r>
              <a:rPr lang="en-US" b="1"/>
              <a:t> </a:t>
            </a:r>
            <a:r>
              <a:rPr lang="en-US" b="1" smtClean="0"/>
              <a:t>pembentukan</a:t>
            </a:r>
            <a:r>
              <a:rPr lang="en-US" b="1" dirty="0" smtClean="0"/>
              <a:t> </a:t>
            </a:r>
            <a:r>
              <a:rPr lang="en-US" b="1" dirty="0" err="1"/>
              <a:t>karakter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peeserta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yang </a:t>
            </a:r>
            <a:r>
              <a:rPr lang="en-US" dirty="0" err="1"/>
              <a:t>terpuji</a:t>
            </a:r>
            <a:r>
              <a:rPr lang="en-US" dirty="0"/>
              <a:t> </a:t>
            </a:r>
            <a:r>
              <a:rPr lang="en-US" dirty="0" err="1"/>
              <a:t>fdan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unuversal</a:t>
            </a:r>
            <a:r>
              <a:rPr lang="en-US" dirty="0"/>
              <a:t> </a:t>
            </a:r>
            <a:r>
              <a:rPr lang="en-US" dirty="0" err="1"/>
              <a:t>Pancasial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Menaanmkan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rasa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didiksebagai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kreatif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berwawasan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jujur</a:t>
            </a:r>
            <a:r>
              <a:rPr lang="en-US" dirty="0"/>
              <a:t>,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kreatifitans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bersahabat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rasa </a:t>
            </a:r>
            <a:r>
              <a:rPr lang="en-US" dirty="0" err="1"/>
              <a:t>kebangsaan</a:t>
            </a:r>
            <a:r>
              <a:rPr lang="en-US" dirty="0"/>
              <a:t> yang </a:t>
            </a:r>
            <a:r>
              <a:rPr lang="en-US" dirty="0" err="1"/>
              <a:t>tinggidan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kekeuatan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9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3" y="1490888"/>
            <a:ext cx="8596668" cy="3880773"/>
          </a:xfrm>
        </p:spPr>
        <p:txBody>
          <a:bodyPr/>
          <a:lstStyle/>
          <a:p>
            <a:r>
              <a:rPr lang="en-US" dirty="0"/>
              <a:t>Di era </a:t>
            </a:r>
            <a:r>
              <a:rPr lang="en-US" dirty="0" err="1"/>
              <a:t>globalisasi</a:t>
            </a:r>
            <a:r>
              <a:rPr lang="en-US" dirty="0"/>
              <a:t> yang di </a:t>
            </a:r>
            <a:r>
              <a:rPr lang="en-US" dirty="0" err="1"/>
              <a:t>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.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filosofis</a:t>
            </a:r>
            <a:r>
              <a:rPr lang="en-US" dirty="0"/>
              <a:t> di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mencerdaskan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watak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</a:t>
            </a:r>
            <a:r>
              <a:rPr lang="en-US" dirty="0" err="1"/>
              <a:t>humanisasi</a:t>
            </a:r>
            <a:r>
              <a:rPr lang="en-US" dirty="0"/>
              <a:t>),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disorientasi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6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PENGERTIAN PROSES PEMBENTUKAN KARAKTER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moral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karkter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(</a:t>
            </a:r>
            <a:r>
              <a:rPr lang="en-US" dirty="0" err="1"/>
              <a:t>sekolah</a:t>
            </a:r>
            <a:r>
              <a:rPr lang="en-US" dirty="0"/>
              <a:t>),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0" y="2760372"/>
            <a:ext cx="8596668" cy="1320800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PROSES PEMBENTUKAN KARAKTER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Pengenalan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–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/ </a:t>
            </a:r>
            <a:r>
              <a:rPr lang="en-US" dirty="0" err="1"/>
              <a:t>hal</a:t>
            </a:r>
            <a:r>
              <a:rPr lang="en-US" dirty="0"/>
              <a:t> –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kejujuran</a:t>
            </a:r>
            <a:r>
              <a:rPr lang="en-US" dirty="0"/>
              <a:t>, </a:t>
            </a:r>
            <a:r>
              <a:rPr lang="en-US" dirty="0" err="1"/>
              <a:t>tenggang</a:t>
            </a:r>
            <a:r>
              <a:rPr lang="en-US" dirty="0"/>
              <a:t> rasa, </a:t>
            </a:r>
            <a:r>
              <a:rPr lang="en-US" dirty="0" err="1"/>
              <a:t>gotong</a:t>
            </a:r>
            <a:r>
              <a:rPr lang="en-US" dirty="0"/>
              <a:t> </a:t>
            </a:r>
            <a:r>
              <a:rPr lang="en-US" dirty="0" err="1"/>
              <a:t>royong</a:t>
            </a:r>
            <a:r>
              <a:rPr lang="en-US" dirty="0"/>
              <a:t>,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aksud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pengarahan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agar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Penerapan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ajarkan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0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Pengulangan</a:t>
            </a:r>
            <a:r>
              <a:rPr lang="en-US" dirty="0" smtClean="0"/>
              <a:t> / </a:t>
            </a:r>
            <a:r>
              <a:rPr lang="en-US" dirty="0" err="1" smtClean="0"/>
              <a:t>Pembiasaan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pembiasaan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melakakuan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berualang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agar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1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Pembudayaan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3880773"/>
          </a:xfrm>
        </p:spPr>
        <p:txBody>
          <a:bodyPr/>
          <a:lstStyle/>
          <a:p>
            <a:r>
              <a:rPr lang="en-US" dirty="0" err="1"/>
              <a:t>Pembudayaan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medukung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hukuman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pembudayaan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pembudayaan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922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533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Proses Pembetukan Karakter Manusia</vt:lpstr>
      <vt:lpstr>Latar Belakang</vt:lpstr>
      <vt:lpstr>PENGERTIAN PROSES PEMBENTUKAN KARAKTER </vt:lpstr>
      <vt:lpstr>PROSES PEMBENTUKAN KARAKTER</vt:lpstr>
      <vt:lpstr>Pengenalan </vt:lpstr>
      <vt:lpstr>Pemahaman</vt:lpstr>
      <vt:lpstr>Penerapan </vt:lpstr>
      <vt:lpstr>Pengulangan / Pembiasaan </vt:lpstr>
      <vt:lpstr>Pembudayaan </vt:lpstr>
      <vt:lpstr>TAHAP-TAHAP PEMBENTUKAN KARAKTER </vt:lpstr>
      <vt:lpstr>5 Tahap Pembentukan Karakter</vt:lpstr>
      <vt:lpstr>Contoh Program Pendidikan Karakter </vt:lpstr>
      <vt:lpstr>Dilingkungan sekolah </vt:lpstr>
      <vt:lpstr>Lingkungan Keluarga </vt:lpstr>
      <vt:lpstr>Tujuan pembentukan karakter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2019-09-19T15:40:52Z</dcterms:created>
  <dcterms:modified xsi:type="dcterms:W3CDTF">2019-09-20T08:13:49Z</dcterms:modified>
</cp:coreProperties>
</file>