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9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6711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060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85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1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3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1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6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8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6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2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5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1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978A4-A9D6-4F3D-B02F-4B7B657E253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067" y="1219678"/>
            <a:ext cx="8192178" cy="1646302"/>
          </a:xfrm>
        </p:spPr>
        <p:txBody>
          <a:bodyPr/>
          <a:lstStyle/>
          <a:p>
            <a:r>
              <a:rPr lang="en-ID" sz="5000" dirty="0" err="1" smtClean="0"/>
              <a:t>Sistem</a:t>
            </a:r>
            <a:r>
              <a:rPr lang="en-ID" sz="5000" dirty="0" smtClean="0"/>
              <a:t> </a:t>
            </a:r>
            <a:r>
              <a:rPr lang="en-ID" sz="5000" dirty="0" err="1" smtClean="0"/>
              <a:t>dan</a:t>
            </a:r>
            <a:r>
              <a:rPr lang="en-ID" sz="5000" dirty="0" smtClean="0"/>
              <a:t> </a:t>
            </a:r>
            <a:r>
              <a:rPr lang="en-ID" sz="5000" dirty="0" err="1" smtClean="0"/>
              <a:t>Komunikasi</a:t>
            </a:r>
            <a:r>
              <a:rPr lang="en-ID" sz="5000" dirty="0" smtClean="0"/>
              <a:t> Data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309" y="2865977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ID" dirty="0" err="1" smtClean="0"/>
              <a:t>Dibuat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:</a:t>
            </a:r>
          </a:p>
          <a:p>
            <a:r>
              <a:rPr lang="en-ID" dirty="0" smtClean="0"/>
              <a:t>Darius </a:t>
            </a:r>
            <a:r>
              <a:rPr lang="en-ID" dirty="0" err="1" smtClean="0"/>
              <a:t>Ellert</a:t>
            </a:r>
            <a:r>
              <a:rPr lang="en-ID" dirty="0" smtClean="0"/>
              <a:t> Klaus</a:t>
            </a:r>
          </a:p>
          <a:p>
            <a:r>
              <a:rPr lang="en-ID" dirty="0" err="1" smtClean="0"/>
              <a:t>Boyke</a:t>
            </a:r>
            <a:r>
              <a:rPr lang="en-ID" dirty="0" smtClean="0"/>
              <a:t> Ade Putra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6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200" dirty="0" err="1" smtClean="0"/>
              <a:t>Komunikasi</a:t>
            </a:r>
            <a:r>
              <a:rPr lang="en-ID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8345"/>
            <a:ext cx="8596668" cy="4483018"/>
          </a:xfrm>
        </p:spPr>
        <p:txBody>
          <a:bodyPr>
            <a:normAutofit/>
          </a:bodyPr>
          <a:lstStyle/>
          <a:p>
            <a:r>
              <a:rPr lang="en-ID" sz="2800" dirty="0" err="1" smtClean="0"/>
              <a:t>Sebuah</a:t>
            </a:r>
            <a:r>
              <a:rPr lang="en-ID" sz="2800" dirty="0" smtClean="0"/>
              <a:t> proses </a:t>
            </a:r>
            <a:r>
              <a:rPr lang="en-ID" sz="2800" dirty="0" err="1" smtClean="0"/>
              <a:t>pengiriman</a:t>
            </a:r>
            <a:r>
              <a:rPr lang="en-ID" sz="2800" dirty="0" smtClean="0"/>
              <a:t> </a:t>
            </a:r>
            <a:r>
              <a:rPr lang="en-ID" sz="2800" dirty="0" err="1" smtClean="0"/>
              <a:t>informasi</a:t>
            </a:r>
            <a:r>
              <a:rPr lang="en-ID" sz="2800" dirty="0"/>
              <a:t> </a:t>
            </a:r>
            <a:r>
              <a:rPr lang="en-ID" sz="2800" dirty="0" err="1" smtClean="0"/>
              <a:t>diantara</a:t>
            </a:r>
            <a:r>
              <a:rPr lang="en-ID" sz="2800" dirty="0" smtClean="0"/>
              <a:t> </a:t>
            </a:r>
            <a:r>
              <a:rPr lang="en-ID" sz="2800" dirty="0" err="1" smtClean="0"/>
              <a:t>sumber</a:t>
            </a:r>
            <a:r>
              <a:rPr lang="en-ID" sz="2800" dirty="0" smtClean="0"/>
              <a:t> </a:t>
            </a:r>
            <a:r>
              <a:rPr lang="en-ID" sz="2800" dirty="0" err="1" smtClean="0"/>
              <a:t>dan</a:t>
            </a:r>
            <a:r>
              <a:rPr lang="en-ID" sz="2800" dirty="0" smtClean="0"/>
              <a:t> receiver </a:t>
            </a:r>
            <a:r>
              <a:rPr lang="en-ID" sz="2800" dirty="0" err="1" smtClean="0"/>
              <a:t>menggunakaan</a:t>
            </a:r>
            <a:r>
              <a:rPr lang="en-ID" sz="2800" dirty="0" smtClean="0"/>
              <a:t> </a:t>
            </a:r>
            <a:r>
              <a:rPr lang="en-ID" sz="2800" dirty="0" err="1" smtClean="0"/>
              <a:t>kode</a:t>
            </a:r>
            <a:r>
              <a:rPr lang="en-ID" sz="2800" dirty="0" smtClean="0"/>
              <a:t> binary </a:t>
            </a:r>
            <a:r>
              <a:rPr lang="en-ID" sz="2800" dirty="0" err="1" smtClean="0"/>
              <a:t>melalui</a:t>
            </a:r>
            <a:r>
              <a:rPr lang="en-ID" sz="2800" dirty="0" smtClean="0"/>
              <a:t> </a:t>
            </a:r>
            <a:r>
              <a:rPr lang="en-ID" sz="2800" dirty="0" err="1" smtClean="0"/>
              <a:t>saluran</a:t>
            </a:r>
            <a:r>
              <a:rPr lang="en-ID" sz="2800" dirty="0" smtClean="0"/>
              <a:t> </a:t>
            </a:r>
            <a:r>
              <a:rPr lang="en-ID" sz="2800" dirty="0" err="1" smtClean="0"/>
              <a:t>transmisi</a:t>
            </a:r>
            <a:r>
              <a:rPr lang="en-ID" sz="2800" dirty="0" smtClean="0"/>
              <a:t> </a:t>
            </a:r>
            <a:r>
              <a:rPr lang="en-ID" sz="2800" dirty="0" err="1" smtClean="0"/>
              <a:t>dan</a:t>
            </a:r>
            <a:r>
              <a:rPr lang="en-ID" sz="2800" dirty="0" smtClean="0"/>
              <a:t> </a:t>
            </a:r>
            <a:r>
              <a:rPr lang="en-ID" sz="2800" dirty="0" err="1" smtClean="0"/>
              <a:t>peralatan</a:t>
            </a:r>
            <a:r>
              <a:rPr lang="en-ID" sz="2800" dirty="0" smtClean="0"/>
              <a:t> switching.</a:t>
            </a:r>
          </a:p>
          <a:p>
            <a:r>
              <a:rPr lang="en-ID" sz="2800" dirty="0" err="1" smtClean="0"/>
              <a:t>Merupakaan</a:t>
            </a:r>
            <a:r>
              <a:rPr lang="en-ID" sz="2800" dirty="0" smtClean="0"/>
              <a:t> </a:t>
            </a:r>
            <a:r>
              <a:rPr lang="en-ID" sz="2800" dirty="0" err="1" smtClean="0"/>
              <a:t>gabungan</a:t>
            </a:r>
            <a:r>
              <a:rPr lang="en-ID" sz="2800" dirty="0" smtClean="0"/>
              <a:t> </a:t>
            </a:r>
            <a:r>
              <a:rPr lang="en-ID" sz="2800" dirty="0" err="1" smtClean="0"/>
              <a:t>dari</a:t>
            </a:r>
            <a:r>
              <a:rPr lang="en-ID" sz="2800" dirty="0" smtClean="0"/>
              <a:t> </a:t>
            </a:r>
            <a:r>
              <a:rPr lang="en-ID" sz="2800" dirty="0" err="1" smtClean="0"/>
              <a:t>teknik</a:t>
            </a:r>
            <a:r>
              <a:rPr lang="en-ID" sz="2800" dirty="0" smtClean="0"/>
              <a:t> </a:t>
            </a:r>
            <a:r>
              <a:rPr lang="en-ID" sz="2800" dirty="0" err="1" smtClean="0"/>
              <a:t>telekomunikasi</a:t>
            </a:r>
            <a:r>
              <a:rPr lang="en-ID" sz="2800" dirty="0" smtClean="0"/>
              <a:t> </a:t>
            </a:r>
            <a:r>
              <a:rPr lang="en-ID" sz="2800" dirty="0" err="1" smtClean="0"/>
              <a:t>dengan</a:t>
            </a:r>
            <a:r>
              <a:rPr lang="en-ID" sz="2800" dirty="0" smtClean="0"/>
              <a:t> </a:t>
            </a:r>
            <a:r>
              <a:rPr lang="en-ID" sz="2800" dirty="0" err="1" smtClean="0"/>
              <a:t>teknik</a:t>
            </a:r>
            <a:r>
              <a:rPr lang="en-ID" sz="2800" dirty="0" smtClean="0"/>
              <a:t> </a:t>
            </a:r>
            <a:r>
              <a:rPr lang="en-ID" sz="2800" dirty="0" err="1" smtClean="0"/>
              <a:t>pengolahan</a:t>
            </a:r>
            <a:r>
              <a:rPr lang="en-ID" sz="2800" dirty="0" smtClean="0"/>
              <a:t> 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660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Tujuan</a:t>
            </a:r>
            <a:r>
              <a:rPr lang="en-ID" dirty="0" smtClean="0"/>
              <a:t> </a:t>
            </a:r>
            <a:r>
              <a:rPr lang="en-ID" dirty="0" err="1" smtClean="0"/>
              <a:t>Komunikasi</a:t>
            </a:r>
            <a:r>
              <a:rPr lang="en-ID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8161"/>
            <a:ext cx="8596668" cy="3880773"/>
          </a:xfrm>
        </p:spPr>
        <p:txBody>
          <a:bodyPr/>
          <a:lstStyle/>
          <a:p>
            <a:r>
              <a:rPr lang="en-ID" dirty="0" err="1" smtClean="0"/>
              <a:t>Memungkinkan</a:t>
            </a:r>
            <a:r>
              <a:rPr lang="en-ID" dirty="0" smtClean="0"/>
              <a:t> </a:t>
            </a:r>
            <a:r>
              <a:rPr lang="en-ID" dirty="0" err="1" smtClean="0"/>
              <a:t>pengiriman</a:t>
            </a:r>
            <a:r>
              <a:rPr lang="en-ID" dirty="0" smtClean="0"/>
              <a:t> data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besar</a:t>
            </a:r>
            <a:r>
              <a:rPr lang="en-ID" dirty="0" smtClean="0"/>
              <a:t> </a:t>
            </a:r>
            <a:r>
              <a:rPr lang="en-ID" dirty="0" err="1" smtClean="0"/>
              <a:t>secara</a:t>
            </a:r>
            <a:r>
              <a:rPr lang="en-ID" dirty="0" smtClean="0"/>
              <a:t> </a:t>
            </a:r>
            <a:r>
              <a:rPr lang="en-ID" dirty="0" err="1" smtClean="0"/>
              <a:t>efisien</a:t>
            </a:r>
            <a:r>
              <a:rPr lang="en-ID" dirty="0" smtClean="0"/>
              <a:t>, </a:t>
            </a:r>
            <a:r>
              <a:rPr lang="en-ID" dirty="0" err="1" smtClean="0"/>
              <a:t>tanpa</a:t>
            </a:r>
            <a:r>
              <a:rPr lang="en-ID" dirty="0" smtClean="0"/>
              <a:t> </a:t>
            </a:r>
            <a:r>
              <a:rPr lang="en-ID" dirty="0" err="1" smtClean="0"/>
              <a:t>kesalahan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ekonomis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satu</a:t>
            </a:r>
            <a:r>
              <a:rPr lang="en-ID" dirty="0" smtClean="0"/>
              <a:t> </a:t>
            </a:r>
            <a:r>
              <a:rPr lang="en-ID" dirty="0" err="1" smtClean="0"/>
              <a:t>tempat</a:t>
            </a:r>
            <a:r>
              <a:rPr lang="en-ID" dirty="0" smtClean="0"/>
              <a:t> </a:t>
            </a:r>
            <a:r>
              <a:rPr lang="en-ID" dirty="0" err="1" smtClean="0"/>
              <a:t>ke</a:t>
            </a:r>
            <a:r>
              <a:rPr lang="en-ID" dirty="0" smtClean="0"/>
              <a:t> </a:t>
            </a:r>
            <a:r>
              <a:rPr lang="en-ID" dirty="0" err="1" smtClean="0"/>
              <a:t>tempat</a:t>
            </a:r>
            <a:r>
              <a:rPr lang="en-ID" dirty="0" smtClean="0"/>
              <a:t> lain.</a:t>
            </a:r>
          </a:p>
          <a:p>
            <a:r>
              <a:rPr lang="en-ID" dirty="0" err="1" smtClean="0"/>
              <a:t>Memungkinkan</a:t>
            </a:r>
            <a:r>
              <a:rPr lang="en-ID" dirty="0" smtClean="0"/>
              <a:t> </a:t>
            </a:r>
            <a:r>
              <a:rPr lang="en-ID" dirty="0" err="1" smtClean="0"/>
              <a:t>penggunaan</a:t>
            </a:r>
            <a:r>
              <a:rPr lang="en-ID" dirty="0" smtClean="0"/>
              <a:t> system </a:t>
            </a:r>
            <a:r>
              <a:rPr lang="en-ID" dirty="0" err="1" smtClean="0"/>
              <a:t>komputer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peralatan</a:t>
            </a:r>
            <a:r>
              <a:rPr lang="en-ID" dirty="0" smtClean="0"/>
              <a:t> </a:t>
            </a:r>
            <a:r>
              <a:rPr lang="en-ID" dirty="0" err="1" smtClean="0"/>
              <a:t>pendukungnya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jauh</a:t>
            </a:r>
            <a:r>
              <a:rPr lang="en-ID" dirty="0" smtClean="0"/>
              <a:t>.</a:t>
            </a:r>
          </a:p>
          <a:p>
            <a:r>
              <a:rPr lang="en-ID" dirty="0" err="1" smtClean="0"/>
              <a:t>Mengurangi</a:t>
            </a:r>
            <a:r>
              <a:rPr lang="en-ID" dirty="0" smtClean="0"/>
              <a:t> </a:t>
            </a:r>
            <a:r>
              <a:rPr lang="en-ID" dirty="0" err="1" smtClean="0"/>
              <a:t>waktu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pengolahan</a:t>
            </a:r>
            <a:r>
              <a:rPr lang="en-ID" dirty="0" smtClean="0"/>
              <a:t> data.</a:t>
            </a:r>
          </a:p>
          <a:p>
            <a:r>
              <a:rPr lang="en-ID" dirty="0" err="1" smtClean="0"/>
              <a:t>Mempercepat</a:t>
            </a:r>
            <a:r>
              <a:rPr lang="en-ID" dirty="0" smtClean="0"/>
              <a:t> </a:t>
            </a:r>
            <a:r>
              <a:rPr lang="en-ID" dirty="0" err="1" smtClean="0"/>
              <a:t>penyebarluasan</a:t>
            </a:r>
            <a:r>
              <a:rPr lang="en-ID" dirty="0" smtClean="0"/>
              <a:t> </a:t>
            </a:r>
            <a:r>
              <a:rPr lang="en-ID" dirty="0" err="1" smtClean="0"/>
              <a:t>informasi</a:t>
            </a:r>
            <a:r>
              <a:rPr lang="en-I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Model </a:t>
            </a:r>
            <a:r>
              <a:rPr lang="en-ID" dirty="0" err="1" smtClean="0"/>
              <a:t>Komunikasi</a:t>
            </a:r>
            <a:r>
              <a:rPr lang="en-ID" dirty="0" smtClean="0"/>
              <a:t> Data</a:t>
            </a:r>
            <a:endParaRPr lang="en-US" dirty="0"/>
          </a:p>
        </p:txBody>
      </p:sp>
      <p:pic>
        <p:nvPicPr>
          <p:cNvPr id="1026" name="Picture 2" descr="http://1.bp.blogspot.com/-51naeuFpeEc/VlCK1OmXP7I/AAAAAAAABKo/fad3Ev-snso/s640/komunikasi%2Bdat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68" y="1270000"/>
            <a:ext cx="7209743" cy="22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4502" y="3206840"/>
            <a:ext cx="90023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data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dikirimkan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transmitter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elektromagnetik</a:t>
            </a:r>
            <a:r>
              <a:rPr lang="en-US" dirty="0" smtClean="0"/>
              <a:t> yang </a:t>
            </a:r>
            <a:r>
              <a:rPr lang="en-US" dirty="0" err="1" smtClean="0"/>
              <a:t>ditransmisikan</a:t>
            </a:r>
            <a:r>
              <a:rPr lang="en-US" dirty="0" smtClean="0"/>
              <a:t> </a:t>
            </a:r>
            <a:r>
              <a:rPr lang="en-US" dirty="0" err="1" smtClean="0"/>
              <a:t>melewati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Transmitter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memindah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menandai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sinyal-sinyal</a:t>
            </a:r>
            <a:r>
              <a:rPr lang="en-US" dirty="0" smtClean="0"/>
              <a:t> </a:t>
            </a:r>
            <a:r>
              <a:rPr lang="en-US" dirty="0" err="1" smtClean="0"/>
              <a:t>elektromagnetik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yaang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Receiver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menangkap</a:t>
            </a:r>
            <a:r>
              <a:rPr lang="en-US" dirty="0" smtClean="0"/>
              <a:t> data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menyampaikan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937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Maanfaaat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 smtClean="0"/>
              <a:t>Jaringan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sharing </a:t>
            </a:r>
            <a:r>
              <a:rPr lang="en-US" dirty="0" err="1"/>
              <a:t>informasi</a:t>
            </a:r>
            <a:r>
              <a:rPr lang="en-US" dirty="0"/>
              <a:t> data.</a:t>
            </a:r>
          </a:p>
          <a:p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0232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169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Sistem dan Komunikasi Data</vt:lpstr>
      <vt:lpstr>Komunikasi Data</vt:lpstr>
      <vt:lpstr>Tujuan Komunikasi Data</vt:lpstr>
      <vt:lpstr>Model Komunikasi Data</vt:lpstr>
      <vt:lpstr>Maanfaaat Komunikasi Jaringan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dan Komunikasi Data</dc:title>
  <dc:creator>Windows User</dc:creator>
  <cp:lastModifiedBy>Windows User</cp:lastModifiedBy>
  <cp:revision>3</cp:revision>
  <dcterms:created xsi:type="dcterms:W3CDTF">2019-09-17T11:53:52Z</dcterms:created>
  <dcterms:modified xsi:type="dcterms:W3CDTF">2019-09-17T12:26:31Z</dcterms:modified>
</cp:coreProperties>
</file>