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3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31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26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2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78A4-A9D6-4F3D-B02F-4B7B657E253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DE1953-10EA-408E-AB5C-CADBB8A3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67" y="1219678"/>
            <a:ext cx="8192178" cy="1646302"/>
          </a:xfrm>
        </p:spPr>
        <p:txBody>
          <a:bodyPr/>
          <a:lstStyle/>
          <a:p>
            <a:r>
              <a:rPr lang="en-ID" sz="5000" dirty="0" err="1" smtClean="0"/>
              <a:t>Sistem</a:t>
            </a:r>
            <a:r>
              <a:rPr lang="en-ID" sz="5000" dirty="0" smtClean="0"/>
              <a:t> </a:t>
            </a:r>
            <a:r>
              <a:rPr lang="en-ID" sz="5000" dirty="0" err="1" smtClean="0"/>
              <a:t>dan</a:t>
            </a:r>
            <a:r>
              <a:rPr lang="en-ID" sz="5000" dirty="0" smtClean="0"/>
              <a:t> </a:t>
            </a:r>
            <a:r>
              <a:rPr lang="en-ID" sz="5000" dirty="0" err="1" smtClean="0"/>
              <a:t>Komunikasi</a:t>
            </a:r>
            <a:r>
              <a:rPr lang="en-ID" sz="5000" dirty="0" smtClean="0"/>
              <a:t> Data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309" y="2865977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:</a:t>
            </a:r>
          </a:p>
          <a:p>
            <a:r>
              <a:rPr lang="en-ID" dirty="0" smtClean="0"/>
              <a:t>Darius </a:t>
            </a:r>
            <a:r>
              <a:rPr lang="en-ID" dirty="0" err="1" smtClean="0"/>
              <a:t>Ellert</a:t>
            </a:r>
            <a:r>
              <a:rPr lang="en-ID" dirty="0" smtClean="0"/>
              <a:t> Klaus</a:t>
            </a:r>
          </a:p>
          <a:p>
            <a:r>
              <a:rPr lang="en-ID" dirty="0" err="1" smtClean="0"/>
              <a:t>Boyke</a:t>
            </a:r>
            <a:r>
              <a:rPr lang="en-ID" dirty="0" smtClean="0"/>
              <a:t> Ade Putra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81" y="2044162"/>
            <a:ext cx="8596668" cy="1320800"/>
          </a:xfrm>
        </p:spPr>
        <p:txBody>
          <a:bodyPr/>
          <a:lstStyle/>
          <a:p>
            <a:pPr algn="ctr"/>
            <a:r>
              <a:rPr lang="en-ID" sz="4200" dirty="0" err="1" smtClean="0"/>
              <a:t>Sistem</a:t>
            </a:r>
            <a:r>
              <a:rPr lang="en-ID" sz="4200" dirty="0" smtClean="0"/>
              <a:t> </a:t>
            </a:r>
            <a:r>
              <a:rPr lang="en-ID" sz="4200" dirty="0" err="1" smtClean="0"/>
              <a:t>Komunikasi</a:t>
            </a:r>
            <a:r>
              <a:rPr lang="en-ID" dirty="0" smtClean="0"/>
              <a:t> </a:t>
            </a:r>
            <a:r>
              <a:rPr lang="en-ID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881" y="2704562"/>
            <a:ext cx="8596668" cy="3635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800" dirty="0" err="1" smtClean="0"/>
              <a:t>Sebuah</a:t>
            </a:r>
            <a:r>
              <a:rPr lang="en-ID" sz="2800" dirty="0" smtClean="0"/>
              <a:t> proses </a:t>
            </a:r>
            <a:r>
              <a:rPr lang="en-ID" sz="2800" dirty="0" err="1" smtClean="0"/>
              <a:t>pengiriman</a:t>
            </a:r>
            <a:r>
              <a:rPr lang="en-ID" sz="2800" dirty="0" smtClean="0"/>
              <a:t> </a:t>
            </a:r>
            <a:r>
              <a:rPr lang="en-ID" sz="2800" dirty="0" err="1" smtClean="0"/>
              <a:t>informasi</a:t>
            </a:r>
            <a:r>
              <a:rPr lang="en-ID" sz="2800" dirty="0"/>
              <a:t> </a:t>
            </a:r>
            <a:r>
              <a:rPr lang="en-ID" sz="2800" dirty="0" err="1" smtClean="0"/>
              <a:t>diantara</a:t>
            </a:r>
            <a:r>
              <a:rPr lang="en-ID" sz="2800" dirty="0" smtClean="0"/>
              <a:t> </a:t>
            </a:r>
            <a:r>
              <a:rPr lang="en-ID" sz="2800" dirty="0" err="1" smtClean="0"/>
              <a:t>sumber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receiver </a:t>
            </a:r>
            <a:r>
              <a:rPr lang="en-ID" sz="2800" dirty="0" err="1" smtClean="0"/>
              <a:t>menggunakaan</a:t>
            </a:r>
            <a:r>
              <a:rPr lang="en-ID" sz="2800" dirty="0" smtClean="0"/>
              <a:t> </a:t>
            </a:r>
            <a:r>
              <a:rPr lang="en-ID" sz="2800" dirty="0" err="1" smtClean="0"/>
              <a:t>kode</a:t>
            </a:r>
            <a:r>
              <a:rPr lang="en-ID" sz="2800" dirty="0" smtClean="0"/>
              <a:t> binary </a:t>
            </a:r>
            <a:r>
              <a:rPr lang="en-ID" sz="2800" dirty="0" err="1" smtClean="0"/>
              <a:t>melalui</a:t>
            </a:r>
            <a:r>
              <a:rPr lang="en-ID" sz="2800" dirty="0" smtClean="0"/>
              <a:t> </a:t>
            </a:r>
            <a:r>
              <a:rPr lang="en-ID" sz="2800" dirty="0" err="1" smtClean="0"/>
              <a:t>saluran</a:t>
            </a:r>
            <a:r>
              <a:rPr lang="en-ID" sz="2800" dirty="0" smtClean="0"/>
              <a:t> </a:t>
            </a:r>
            <a:r>
              <a:rPr lang="en-ID" sz="2800" dirty="0" err="1" smtClean="0"/>
              <a:t>transmisi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peralatan</a:t>
            </a:r>
            <a:r>
              <a:rPr lang="en-ID" sz="2800" dirty="0" smtClean="0"/>
              <a:t> switching</a:t>
            </a:r>
            <a:r>
              <a:rPr lang="en-ID" sz="2800" dirty="0" smtClean="0"/>
              <a:t>.</a:t>
            </a:r>
            <a:endParaRPr lang="en-ID" sz="2800" dirty="0" smtClean="0"/>
          </a:p>
        </p:txBody>
      </p:sp>
    </p:spTree>
    <p:extLst>
      <p:ext uri="{BB962C8B-B14F-4D97-AF65-F5344CB8AC3E}">
        <p14:creationId xmlns:p14="http://schemas.microsoft.com/office/powerpoint/2010/main" val="404660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SistemKomunikasi</a:t>
            </a:r>
            <a:r>
              <a:rPr lang="en-ID" dirty="0" smtClean="0"/>
              <a:t> </a:t>
            </a:r>
            <a:r>
              <a:rPr lang="en-ID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ID" sz="2100" dirty="0" err="1" smtClean="0"/>
              <a:t>Memungkinkan</a:t>
            </a:r>
            <a:r>
              <a:rPr lang="en-ID" sz="2100" dirty="0" smtClean="0"/>
              <a:t> </a:t>
            </a:r>
            <a:r>
              <a:rPr lang="en-ID" sz="2100" dirty="0" err="1" smtClean="0"/>
              <a:t>pengiriman</a:t>
            </a:r>
            <a:r>
              <a:rPr lang="en-ID" sz="2100" dirty="0" smtClean="0"/>
              <a:t> data </a:t>
            </a:r>
            <a:r>
              <a:rPr lang="en-ID" sz="2100" dirty="0" err="1" smtClean="0"/>
              <a:t>dalam</a:t>
            </a:r>
            <a:r>
              <a:rPr lang="en-ID" sz="2100" dirty="0" smtClean="0"/>
              <a:t> </a:t>
            </a:r>
            <a:r>
              <a:rPr lang="en-ID" sz="2100" dirty="0" err="1" smtClean="0"/>
              <a:t>jumlah</a:t>
            </a:r>
            <a:r>
              <a:rPr lang="en-ID" sz="2100" dirty="0" smtClean="0"/>
              <a:t> </a:t>
            </a:r>
            <a:r>
              <a:rPr lang="en-ID" sz="2100" dirty="0" err="1" smtClean="0"/>
              <a:t>besar</a:t>
            </a:r>
            <a:r>
              <a:rPr lang="en-ID" sz="2100" dirty="0" smtClean="0"/>
              <a:t> </a:t>
            </a:r>
            <a:r>
              <a:rPr lang="en-ID" sz="2100" dirty="0" err="1" smtClean="0"/>
              <a:t>secara</a:t>
            </a:r>
            <a:r>
              <a:rPr lang="en-ID" sz="2100" dirty="0" smtClean="0"/>
              <a:t> </a:t>
            </a:r>
            <a:r>
              <a:rPr lang="en-ID" sz="2100" dirty="0" err="1" smtClean="0"/>
              <a:t>efisien</a:t>
            </a:r>
            <a:r>
              <a:rPr lang="en-ID" sz="2100" dirty="0" smtClean="0"/>
              <a:t>, </a:t>
            </a:r>
            <a:r>
              <a:rPr lang="en-ID" sz="2100" dirty="0" err="1" smtClean="0"/>
              <a:t>tanpa</a:t>
            </a:r>
            <a:r>
              <a:rPr lang="en-ID" sz="2100" dirty="0" smtClean="0"/>
              <a:t> </a:t>
            </a:r>
            <a:r>
              <a:rPr lang="en-ID" sz="2100" dirty="0" err="1" smtClean="0"/>
              <a:t>kesalahan</a:t>
            </a:r>
            <a:r>
              <a:rPr lang="en-ID" sz="2100" dirty="0" smtClean="0"/>
              <a:t> </a:t>
            </a:r>
            <a:r>
              <a:rPr lang="en-ID" sz="2100" dirty="0" err="1" smtClean="0"/>
              <a:t>dan</a:t>
            </a:r>
            <a:r>
              <a:rPr lang="en-ID" sz="2100" dirty="0" smtClean="0"/>
              <a:t> </a:t>
            </a:r>
            <a:r>
              <a:rPr lang="en-ID" sz="2100" dirty="0" err="1" smtClean="0"/>
              <a:t>ekonomis</a:t>
            </a:r>
            <a:r>
              <a:rPr lang="en-ID" sz="2100" dirty="0" smtClean="0"/>
              <a:t> </a:t>
            </a:r>
            <a:r>
              <a:rPr lang="en-ID" sz="2100" dirty="0" err="1" smtClean="0"/>
              <a:t>dari</a:t>
            </a:r>
            <a:r>
              <a:rPr lang="en-ID" sz="2100" dirty="0" smtClean="0"/>
              <a:t> </a:t>
            </a:r>
            <a:r>
              <a:rPr lang="en-ID" sz="2100" dirty="0" err="1" smtClean="0"/>
              <a:t>satu</a:t>
            </a:r>
            <a:r>
              <a:rPr lang="en-ID" sz="2100" dirty="0" smtClean="0"/>
              <a:t> </a:t>
            </a:r>
            <a:r>
              <a:rPr lang="en-ID" sz="2100" dirty="0" err="1" smtClean="0"/>
              <a:t>tempat</a:t>
            </a:r>
            <a:r>
              <a:rPr lang="en-ID" sz="2100" dirty="0" smtClean="0"/>
              <a:t> </a:t>
            </a:r>
            <a:r>
              <a:rPr lang="en-ID" sz="2100" dirty="0" err="1" smtClean="0"/>
              <a:t>ke</a:t>
            </a:r>
            <a:r>
              <a:rPr lang="en-ID" sz="2100" dirty="0" smtClean="0"/>
              <a:t> </a:t>
            </a:r>
            <a:r>
              <a:rPr lang="en-ID" sz="2100" dirty="0" err="1" smtClean="0"/>
              <a:t>tempat</a:t>
            </a:r>
            <a:r>
              <a:rPr lang="en-ID" sz="2100" dirty="0" smtClean="0"/>
              <a:t> lain.</a:t>
            </a:r>
          </a:p>
          <a:p>
            <a:r>
              <a:rPr lang="en-ID" sz="2100" dirty="0" err="1" smtClean="0"/>
              <a:t>Memungkinkan</a:t>
            </a:r>
            <a:r>
              <a:rPr lang="en-ID" sz="2100" dirty="0" smtClean="0"/>
              <a:t> </a:t>
            </a:r>
            <a:r>
              <a:rPr lang="en-ID" sz="2100" dirty="0" err="1" smtClean="0"/>
              <a:t>penggunaan</a:t>
            </a:r>
            <a:r>
              <a:rPr lang="en-ID" sz="2100" dirty="0" smtClean="0"/>
              <a:t> system </a:t>
            </a:r>
            <a:r>
              <a:rPr lang="en-ID" sz="2100" dirty="0" err="1" smtClean="0"/>
              <a:t>komputer</a:t>
            </a:r>
            <a:r>
              <a:rPr lang="en-ID" sz="2100" dirty="0" smtClean="0"/>
              <a:t> </a:t>
            </a:r>
            <a:r>
              <a:rPr lang="en-ID" sz="2100" dirty="0" err="1" smtClean="0"/>
              <a:t>dan</a:t>
            </a:r>
            <a:r>
              <a:rPr lang="en-ID" sz="2100" dirty="0" smtClean="0"/>
              <a:t> </a:t>
            </a:r>
            <a:r>
              <a:rPr lang="en-ID" sz="2100" dirty="0" err="1" smtClean="0"/>
              <a:t>peralatan</a:t>
            </a:r>
            <a:r>
              <a:rPr lang="en-ID" sz="2100" dirty="0" smtClean="0"/>
              <a:t> </a:t>
            </a:r>
            <a:r>
              <a:rPr lang="en-ID" sz="2100" dirty="0" err="1" smtClean="0"/>
              <a:t>pendukungnya</a:t>
            </a:r>
            <a:r>
              <a:rPr lang="en-ID" sz="2100" dirty="0" smtClean="0"/>
              <a:t> </a:t>
            </a:r>
            <a:r>
              <a:rPr lang="en-ID" sz="2100" dirty="0" err="1" smtClean="0"/>
              <a:t>dari</a:t>
            </a:r>
            <a:r>
              <a:rPr lang="en-ID" sz="2100" dirty="0" smtClean="0"/>
              <a:t> </a:t>
            </a:r>
            <a:r>
              <a:rPr lang="en-ID" sz="2100" dirty="0" err="1" smtClean="0"/>
              <a:t>jauh</a:t>
            </a:r>
            <a:r>
              <a:rPr lang="en-ID" sz="2100" dirty="0" smtClean="0"/>
              <a:t>.</a:t>
            </a:r>
          </a:p>
          <a:p>
            <a:r>
              <a:rPr lang="en-ID" sz="2100" dirty="0" err="1" smtClean="0"/>
              <a:t>Mengurangi</a:t>
            </a:r>
            <a:r>
              <a:rPr lang="en-ID" sz="2100" dirty="0" smtClean="0"/>
              <a:t> </a:t>
            </a:r>
            <a:r>
              <a:rPr lang="en-ID" sz="2100" dirty="0" err="1" smtClean="0"/>
              <a:t>waktu</a:t>
            </a:r>
            <a:r>
              <a:rPr lang="en-ID" sz="2100" dirty="0" smtClean="0"/>
              <a:t> </a:t>
            </a:r>
            <a:r>
              <a:rPr lang="en-ID" sz="2100" dirty="0" err="1" smtClean="0"/>
              <a:t>untuk</a:t>
            </a:r>
            <a:r>
              <a:rPr lang="en-ID" sz="2100" dirty="0" smtClean="0"/>
              <a:t> </a:t>
            </a:r>
            <a:r>
              <a:rPr lang="en-ID" sz="2100" dirty="0" err="1" smtClean="0"/>
              <a:t>pengolahan</a:t>
            </a:r>
            <a:r>
              <a:rPr lang="en-ID" sz="2100" dirty="0" smtClean="0"/>
              <a:t> data.</a:t>
            </a:r>
          </a:p>
          <a:p>
            <a:r>
              <a:rPr lang="en-ID" sz="2100" dirty="0" err="1" smtClean="0"/>
              <a:t>Mempercepat</a:t>
            </a:r>
            <a:r>
              <a:rPr lang="en-ID" sz="2100" dirty="0" smtClean="0"/>
              <a:t> </a:t>
            </a:r>
            <a:r>
              <a:rPr lang="en-ID" sz="2100" dirty="0" err="1" smtClean="0"/>
              <a:t>penyebarluasan</a:t>
            </a:r>
            <a:r>
              <a:rPr lang="en-ID" sz="2100" dirty="0" smtClean="0"/>
              <a:t> </a:t>
            </a:r>
            <a:r>
              <a:rPr lang="en-ID" sz="2100" dirty="0" err="1" smtClean="0"/>
              <a:t>informasi</a:t>
            </a:r>
            <a:r>
              <a:rPr lang="en-ID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29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100" dirty="0" err="1"/>
              <a:t>Memungkinkan</a:t>
            </a:r>
            <a:r>
              <a:rPr lang="en-US" sz="2100" dirty="0"/>
              <a:t> </a:t>
            </a:r>
            <a:r>
              <a:rPr lang="en-US" sz="2100" dirty="0" err="1"/>
              <a:t>beberapa</a:t>
            </a:r>
            <a:r>
              <a:rPr lang="en-US" sz="2100" dirty="0"/>
              <a:t> </a:t>
            </a:r>
            <a:r>
              <a:rPr lang="en-US" sz="2100" dirty="0" err="1"/>
              <a:t>komputer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saling</a:t>
            </a:r>
            <a:r>
              <a:rPr lang="en-US" sz="2100" dirty="0"/>
              <a:t> sharing </a:t>
            </a:r>
            <a:r>
              <a:rPr lang="en-US" sz="2100" dirty="0" err="1"/>
              <a:t>informasi</a:t>
            </a:r>
            <a:r>
              <a:rPr lang="en-US" sz="2100" dirty="0"/>
              <a:t> data.</a:t>
            </a:r>
          </a:p>
          <a:p>
            <a:r>
              <a:rPr lang="en-US" sz="2100" dirty="0" err="1" smtClean="0"/>
              <a:t>Memungkinkan</a:t>
            </a:r>
            <a:r>
              <a:rPr lang="en-US" sz="2100" dirty="0" smtClean="0"/>
              <a:t> </a:t>
            </a:r>
            <a:r>
              <a:rPr lang="en-US" sz="2100" dirty="0" err="1"/>
              <a:t>beberapa</a:t>
            </a:r>
            <a:r>
              <a:rPr lang="en-US" sz="2100" dirty="0"/>
              <a:t> </a:t>
            </a:r>
            <a:r>
              <a:rPr lang="en-US" sz="2100" dirty="0" err="1"/>
              <a:t>komputer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saling</a:t>
            </a:r>
            <a:r>
              <a:rPr lang="en-US" sz="2100" dirty="0"/>
              <a:t> </a:t>
            </a:r>
            <a:r>
              <a:rPr lang="en-US" sz="2100" dirty="0" err="1"/>
              <a:t>berinteraksi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02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Model </a:t>
            </a: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Komunikasi</a:t>
            </a:r>
            <a:r>
              <a:rPr lang="en-ID" dirty="0" smtClean="0"/>
              <a:t> </a:t>
            </a:r>
            <a:r>
              <a:rPr lang="en-ID" dirty="0" smtClean="0"/>
              <a:t>Data</a:t>
            </a:r>
            <a:endParaRPr lang="en-US" dirty="0"/>
          </a:p>
        </p:txBody>
      </p:sp>
      <p:pic>
        <p:nvPicPr>
          <p:cNvPr id="1026" name="Picture 2" descr="http://1.bp.blogspot.com/-51naeuFpeEc/VlCK1OmXP7I/AAAAAAAABKo/fad3Ev-snso/s640/komunikasi%2Bdat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8" y="1270000"/>
            <a:ext cx="7209743" cy="22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334" y="3181082"/>
            <a:ext cx="9002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transmitter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r>
              <a:rPr lang="en-US" dirty="0" smtClean="0"/>
              <a:t> yang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Transmitter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menandai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sinyal-sinyal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yaang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Receiver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Tahapan</a:t>
            </a:r>
            <a:r>
              <a:rPr lang="en-ID" dirty="0" smtClean="0"/>
              <a:t> </a:t>
            </a:r>
            <a:r>
              <a:rPr lang="en-ID" dirty="0" err="1" smtClean="0"/>
              <a:t>Transmisi</a:t>
            </a:r>
            <a:r>
              <a:rPr lang="en-ID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35477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300" dirty="0" err="1" smtClean="0">
                <a:solidFill>
                  <a:schemeClr val="tx1"/>
                </a:solidFill>
              </a:rPr>
              <a:t>Komputer</a:t>
            </a:r>
            <a:r>
              <a:rPr lang="en-ID" sz="2300" dirty="0" smtClean="0">
                <a:solidFill>
                  <a:schemeClr val="tx1"/>
                </a:solidFill>
              </a:rPr>
              <a:t>(</a:t>
            </a:r>
            <a:r>
              <a:rPr lang="en-ID" sz="2300" dirty="0" err="1" smtClean="0">
                <a:solidFill>
                  <a:schemeClr val="tx1"/>
                </a:solidFill>
              </a:rPr>
              <a:t>sumber</a:t>
            </a:r>
            <a:r>
              <a:rPr lang="en-ID" sz="2300" dirty="0" smtClean="0">
                <a:solidFill>
                  <a:schemeClr val="tx1"/>
                </a:solidFill>
              </a:rPr>
              <a:t>) </a:t>
            </a:r>
            <a:r>
              <a:rPr lang="en-ID" sz="2300" dirty="0" err="1" smtClean="0">
                <a:solidFill>
                  <a:schemeClr val="tx1"/>
                </a:solidFill>
              </a:rPr>
              <a:t>akan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melakukan</a:t>
            </a:r>
            <a:r>
              <a:rPr lang="en-ID" sz="2300" dirty="0" smtClean="0">
                <a:solidFill>
                  <a:schemeClr val="tx1"/>
                </a:solidFill>
              </a:rPr>
              <a:t> proses encoding </a:t>
            </a:r>
            <a:r>
              <a:rPr lang="en-ID" sz="2300" dirty="0" err="1" smtClean="0">
                <a:solidFill>
                  <a:schemeClr val="tx1"/>
                </a:solidFill>
              </a:rPr>
              <a:t>untuk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mengubah</a:t>
            </a:r>
            <a:r>
              <a:rPr lang="en-ID" sz="2300" dirty="0" smtClean="0">
                <a:solidFill>
                  <a:schemeClr val="tx1"/>
                </a:solidFill>
              </a:rPr>
              <a:t> data  </a:t>
            </a:r>
            <a:r>
              <a:rPr lang="en-ID" sz="2300" dirty="0" err="1" smtClean="0">
                <a:solidFill>
                  <a:schemeClr val="tx1"/>
                </a:solidFill>
              </a:rPr>
              <a:t>menjadi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sesuatu</a:t>
            </a:r>
            <a:r>
              <a:rPr lang="en-ID" sz="2300" dirty="0" smtClean="0">
                <a:solidFill>
                  <a:schemeClr val="tx1"/>
                </a:solidFill>
              </a:rPr>
              <a:t> yang </a:t>
            </a:r>
            <a:r>
              <a:rPr lang="en-ID" sz="2300" dirty="0" err="1" smtClean="0">
                <a:solidFill>
                  <a:schemeClr val="tx1"/>
                </a:solidFill>
              </a:rPr>
              <a:t>bisa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dikirimkan</a:t>
            </a:r>
            <a:r>
              <a:rPr lang="en-ID" sz="2300" dirty="0" smtClean="0">
                <a:solidFill>
                  <a:schemeClr val="tx1"/>
                </a:solidFill>
              </a:rPr>
              <a:t>. </a:t>
            </a:r>
            <a:r>
              <a:rPr lang="en-ID" sz="2300" dirty="0" err="1" smtClean="0">
                <a:solidFill>
                  <a:schemeClr val="tx1"/>
                </a:solidFill>
              </a:rPr>
              <a:t>Komputer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pada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dasarnya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hanya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bisa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memahami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kode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biner</a:t>
            </a:r>
            <a:r>
              <a:rPr lang="en-ID" sz="2300" dirty="0" smtClean="0">
                <a:solidFill>
                  <a:schemeClr val="tx1"/>
                </a:solidFill>
              </a:rPr>
              <a:t>, alias </a:t>
            </a:r>
            <a:r>
              <a:rPr lang="en-ID" sz="2300" dirty="0" err="1" smtClean="0">
                <a:solidFill>
                  <a:schemeClr val="tx1"/>
                </a:solidFill>
              </a:rPr>
              <a:t>sinyal-sinyal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elektrik</a:t>
            </a:r>
            <a:r>
              <a:rPr lang="en-ID" sz="2300" dirty="0" smtClean="0">
                <a:solidFill>
                  <a:schemeClr val="tx1"/>
                </a:solidFill>
              </a:rPr>
              <a:t> yang </a:t>
            </a:r>
            <a:r>
              <a:rPr lang="en-ID" sz="2300" dirty="0" err="1" smtClean="0">
                <a:solidFill>
                  <a:schemeClr val="tx1"/>
                </a:solidFill>
              </a:rPr>
              <a:t>menandakan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ada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dan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tidaknya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arus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listrik</a:t>
            </a:r>
            <a:r>
              <a:rPr lang="en-ID" sz="2300" dirty="0" smtClean="0">
                <a:solidFill>
                  <a:schemeClr val="tx1"/>
                </a:solidFill>
              </a:rPr>
              <a:t>. </a:t>
            </a:r>
            <a:r>
              <a:rPr lang="en-ID" sz="2300" dirty="0" err="1" smtClean="0">
                <a:solidFill>
                  <a:schemeClr val="tx1"/>
                </a:solidFill>
              </a:rPr>
              <a:t>Transmisi</a:t>
            </a:r>
            <a:r>
              <a:rPr lang="en-ID" sz="2300" dirty="0" smtClean="0">
                <a:solidFill>
                  <a:schemeClr val="tx1"/>
                </a:solidFill>
              </a:rPr>
              <a:t> data </a:t>
            </a:r>
            <a:r>
              <a:rPr lang="en-ID" sz="2300" dirty="0" err="1" smtClean="0">
                <a:solidFill>
                  <a:schemeClr val="tx1"/>
                </a:solidFill>
              </a:rPr>
              <a:t>akan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mengubah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pesan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kode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biner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tersebut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kedalam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suatu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hal</a:t>
            </a:r>
            <a:r>
              <a:rPr lang="en-ID" sz="2300" dirty="0" smtClean="0">
                <a:solidFill>
                  <a:schemeClr val="tx1"/>
                </a:solidFill>
              </a:rPr>
              <a:t> yang </a:t>
            </a:r>
            <a:r>
              <a:rPr lang="en-ID" sz="2300" dirty="0" err="1" smtClean="0">
                <a:solidFill>
                  <a:schemeClr val="tx1"/>
                </a:solidFill>
              </a:rPr>
              <a:t>bisa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dipahami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oleh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komputer</a:t>
            </a:r>
            <a:r>
              <a:rPr lang="en-ID" sz="2300" dirty="0" smtClean="0">
                <a:solidFill>
                  <a:schemeClr val="tx1"/>
                </a:solidFill>
              </a:rPr>
              <a:t> </a:t>
            </a:r>
            <a:r>
              <a:rPr lang="en-ID" sz="2300" dirty="0" err="1" smtClean="0">
                <a:solidFill>
                  <a:schemeClr val="tx1"/>
                </a:solidFill>
              </a:rPr>
              <a:t>penerima</a:t>
            </a:r>
            <a:r>
              <a:rPr lang="en-ID" sz="2300" dirty="0" smtClean="0">
                <a:solidFill>
                  <a:schemeClr val="tx1"/>
                </a:solidFill>
              </a:rPr>
              <a:t> (</a:t>
            </a:r>
            <a:r>
              <a:rPr lang="en-ID" sz="2300" dirty="0" err="1" smtClean="0">
                <a:solidFill>
                  <a:schemeClr val="tx1"/>
                </a:solidFill>
              </a:rPr>
              <a:t>tujuan</a:t>
            </a:r>
            <a:r>
              <a:rPr lang="en-ID" sz="2300" dirty="0" smtClean="0">
                <a:solidFill>
                  <a:schemeClr val="tx1"/>
                </a:solidFill>
              </a:rPr>
              <a:t>).</a:t>
            </a:r>
            <a:endParaRPr lang="en-US" sz="23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1.bp.blogspot.com/-51naeuFpeEc/VlCK1OmXP7I/AAAAAAAABKo/fad3Ev-snso/s640/komunikasi%2B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6694588" cy="20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5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08" y="2889161"/>
            <a:ext cx="8596668" cy="1320800"/>
          </a:xfrm>
        </p:spPr>
        <p:txBody>
          <a:bodyPr/>
          <a:lstStyle/>
          <a:p>
            <a:pPr algn="ctr"/>
            <a:r>
              <a:rPr lang="en-ID" dirty="0" smtClean="0"/>
              <a:t>JENIS – JENIS SINYAL KOMUNIKASI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2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Sinyal</a:t>
            </a:r>
            <a:r>
              <a:rPr lang="en-ID" dirty="0" smtClean="0"/>
              <a:t> </a:t>
            </a:r>
            <a:r>
              <a:rPr lang="en-ID" dirty="0" err="1" smtClean="0"/>
              <a:t>Analog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08300"/>
            <a:ext cx="8596668" cy="2426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100" dirty="0" err="1" smtClean="0"/>
              <a:t>Suatu</a:t>
            </a:r>
            <a:r>
              <a:rPr lang="en-ID" sz="2100" dirty="0" smtClean="0"/>
              <a:t> </a:t>
            </a:r>
            <a:r>
              <a:rPr lang="en-ID" sz="2100" dirty="0" err="1" smtClean="0"/>
              <a:t>sinyal</a:t>
            </a:r>
            <a:r>
              <a:rPr lang="en-ID" sz="2100" dirty="0" smtClean="0"/>
              <a:t> data yang </a:t>
            </a:r>
            <a:r>
              <a:rPr lang="en-ID" sz="2100" dirty="0" err="1" smtClean="0"/>
              <a:t>berwujud</a:t>
            </a:r>
            <a:r>
              <a:rPr lang="en-ID" sz="2100" dirty="0" smtClean="0"/>
              <a:t> </a:t>
            </a:r>
            <a:r>
              <a:rPr lang="en-ID" sz="2100" dirty="0" err="1" smtClean="0"/>
              <a:t>gelombang</a:t>
            </a:r>
            <a:r>
              <a:rPr lang="en-ID" sz="2100" dirty="0"/>
              <a:t> </a:t>
            </a:r>
            <a:r>
              <a:rPr lang="en-ID" sz="2100" dirty="0" smtClean="0"/>
              <a:t>yang continue (</a:t>
            </a:r>
            <a:r>
              <a:rPr lang="en-ID" sz="2100" dirty="0" err="1" smtClean="0"/>
              <a:t>berlanjut</a:t>
            </a:r>
            <a:r>
              <a:rPr lang="en-ID" sz="2100" dirty="0" smtClean="0"/>
              <a:t>), </a:t>
            </a:r>
            <a:r>
              <a:rPr lang="en-ID" sz="2100" dirty="0" err="1" smtClean="0"/>
              <a:t>dan</a:t>
            </a:r>
            <a:r>
              <a:rPr lang="en-ID" sz="2100" dirty="0" smtClean="0"/>
              <a:t> </a:t>
            </a:r>
            <a:r>
              <a:rPr lang="en-ID" sz="2100" dirty="0" err="1" smtClean="0"/>
              <a:t>membawa</a:t>
            </a:r>
            <a:r>
              <a:rPr lang="en-ID" sz="2100" dirty="0" smtClean="0"/>
              <a:t> </a:t>
            </a:r>
            <a:r>
              <a:rPr lang="en-ID" sz="2100" dirty="0" err="1" smtClean="0"/>
              <a:t>informasi</a:t>
            </a:r>
            <a:r>
              <a:rPr lang="en-ID" sz="2100" dirty="0" smtClean="0"/>
              <a:t> </a:t>
            </a:r>
            <a:r>
              <a:rPr lang="en-ID" sz="2100" dirty="0" err="1" smtClean="0"/>
              <a:t>dengan</a:t>
            </a:r>
            <a:r>
              <a:rPr lang="en-ID" sz="2100" dirty="0" smtClean="0"/>
              <a:t> </a:t>
            </a:r>
            <a:r>
              <a:rPr lang="en-ID" sz="2100" dirty="0" err="1" smtClean="0"/>
              <a:t>mengubah</a:t>
            </a:r>
            <a:r>
              <a:rPr lang="en-ID" sz="2100" dirty="0" smtClean="0"/>
              <a:t> </a:t>
            </a:r>
            <a:r>
              <a:rPr lang="en-ID" sz="2100" dirty="0" err="1" smtClean="0"/>
              <a:t>karakteristik</a:t>
            </a:r>
            <a:r>
              <a:rPr lang="en-ID" sz="2100" dirty="0" smtClean="0"/>
              <a:t> </a:t>
            </a:r>
            <a:r>
              <a:rPr lang="en-ID" sz="2100" dirty="0" err="1" smtClean="0"/>
              <a:t>gelombangnya</a:t>
            </a:r>
            <a:r>
              <a:rPr lang="en-ID" sz="2100" dirty="0" smtClean="0"/>
              <a:t>.</a:t>
            </a:r>
          </a:p>
          <a:p>
            <a:pPr marL="0" indent="0">
              <a:buNone/>
            </a:pP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err="1" smtClean="0"/>
              <a:t>Contohnya</a:t>
            </a:r>
            <a:r>
              <a:rPr lang="en-US" sz="2100" dirty="0" smtClean="0"/>
              <a:t>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saat</a:t>
            </a:r>
            <a:r>
              <a:rPr lang="en-US" sz="2100" dirty="0" smtClean="0"/>
              <a:t> </a:t>
            </a:r>
            <a:r>
              <a:rPr lang="en-US" sz="2100" dirty="0" err="1" smtClean="0"/>
              <a:t>melakukan</a:t>
            </a:r>
            <a:r>
              <a:rPr lang="en-US" sz="2100" dirty="0" smtClean="0"/>
              <a:t> </a:t>
            </a:r>
            <a:r>
              <a:rPr lang="en-US" sz="2100" dirty="0" err="1" smtClean="0"/>
              <a:t>komunikasi</a:t>
            </a:r>
            <a:r>
              <a:rPr lang="en-US" sz="2100" dirty="0" smtClean="0"/>
              <a:t> </a:t>
            </a:r>
            <a:r>
              <a:rPr lang="en-US" sz="2100" dirty="0" err="1" smtClean="0"/>
              <a:t>antara</a:t>
            </a:r>
            <a:r>
              <a:rPr lang="en-US" sz="2100" dirty="0" smtClean="0"/>
              <a:t> orang </a:t>
            </a:r>
            <a:r>
              <a:rPr lang="en-US" sz="2100" dirty="0" err="1" smtClean="0"/>
              <a:t>melalui</a:t>
            </a:r>
            <a:r>
              <a:rPr lang="en-US" sz="2100" dirty="0" smtClean="0"/>
              <a:t> </a:t>
            </a:r>
            <a:r>
              <a:rPr lang="en-US" sz="2100" dirty="0" err="1" smtClean="0"/>
              <a:t>telepon</a:t>
            </a:r>
            <a:r>
              <a:rPr lang="en-US" sz="2100" dirty="0" smtClean="0"/>
              <a:t>. </a:t>
            </a:r>
            <a:r>
              <a:rPr lang="en-US" sz="2100" dirty="0" err="1" smtClean="0"/>
              <a:t>Suara</a:t>
            </a:r>
            <a:r>
              <a:rPr lang="en-US" sz="2100" dirty="0" smtClean="0"/>
              <a:t> yang </a:t>
            </a:r>
            <a:r>
              <a:rPr lang="en-US" sz="2100" dirty="0" err="1" smtClean="0"/>
              <a:t>dikirimkan</a:t>
            </a:r>
            <a:r>
              <a:rPr lang="en-US" sz="2100" dirty="0" smtClean="0"/>
              <a:t>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</a:t>
            </a:r>
            <a:r>
              <a:rPr lang="en-US" sz="2100" dirty="0" err="1" smtClean="0"/>
              <a:t>suatu</a:t>
            </a:r>
            <a:r>
              <a:rPr lang="en-US" sz="2100" dirty="0" smtClean="0"/>
              <a:t> </a:t>
            </a:r>
            <a:r>
              <a:rPr lang="en-US" sz="2100" dirty="0" err="1" smtClean="0"/>
              <a:t>gelombang</a:t>
            </a:r>
            <a:r>
              <a:rPr lang="en-US" sz="2100" dirty="0" smtClean="0"/>
              <a:t> </a:t>
            </a:r>
            <a:r>
              <a:rPr lang="en-US" sz="2100" dirty="0" err="1" smtClean="0"/>
              <a:t>suara</a:t>
            </a:r>
            <a:r>
              <a:rPr lang="en-US" sz="2100" dirty="0" smtClean="0"/>
              <a:t> yang </a:t>
            </a:r>
            <a:r>
              <a:rPr lang="en-US" sz="2100" dirty="0" err="1" smtClean="0"/>
              <a:t>dikirimkan</a:t>
            </a:r>
            <a:r>
              <a:rPr lang="en-US" sz="2100" dirty="0" smtClean="0"/>
              <a:t> </a:t>
            </a:r>
            <a:r>
              <a:rPr lang="en-US" sz="2100" dirty="0" err="1" smtClean="0"/>
              <a:t>melalui</a:t>
            </a:r>
            <a:r>
              <a:rPr lang="en-US" sz="2100" dirty="0" smtClean="0"/>
              <a:t> </a:t>
            </a:r>
            <a:r>
              <a:rPr lang="en-US" sz="2100" dirty="0" err="1" smtClean="0"/>
              <a:t>telepon</a:t>
            </a:r>
            <a:r>
              <a:rPr lang="en-US" sz="2100" dirty="0" smtClean="0"/>
              <a:t> </a:t>
            </a:r>
            <a:r>
              <a:rPr lang="en-US" sz="2100" dirty="0" err="1" smtClean="0"/>
              <a:t>genggam</a:t>
            </a:r>
            <a:r>
              <a:rPr lang="en-US" sz="2100" dirty="0" smtClean="0"/>
              <a:t> </a:t>
            </a:r>
            <a:r>
              <a:rPr lang="en-US" sz="2100" dirty="0" err="1" smtClean="0"/>
              <a:t>penelpon</a:t>
            </a:r>
            <a:r>
              <a:rPr lang="en-US" sz="2100" dirty="0" smtClean="0"/>
              <a:t> </a:t>
            </a:r>
            <a:r>
              <a:rPr lang="en-US" sz="2100" dirty="0" err="1" smtClean="0"/>
              <a:t>ke</a:t>
            </a:r>
            <a:r>
              <a:rPr lang="en-US" sz="2100" dirty="0" smtClean="0"/>
              <a:t> orang yang </a:t>
            </a:r>
            <a:r>
              <a:rPr lang="en-US" sz="2100" dirty="0" err="1" smtClean="0"/>
              <a:t>dituju</a:t>
            </a:r>
            <a:r>
              <a:rPr lang="en-US" sz="2100" dirty="0" smtClean="0"/>
              <a:t> </a:t>
            </a:r>
            <a:r>
              <a:rPr lang="en-US" sz="2100" dirty="0" err="1" smtClean="0"/>
              <a:t>melalui</a:t>
            </a:r>
            <a:r>
              <a:rPr lang="en-US" sz="2100" dirty="0" smtClean="0"/>
              <a:t> </a:t>
            </a:r>
            <a:r>
              <a:rPr lang="en-US" sz="2100" dirty="0" err="1" smtClean="0"/>
              <a:t>jaringan</a:t>
            </a:r>
            <a:r>
              <a:rPr lang="en-US" sz="2100" dirty="0" smtClean="0"/>
              <a:t> </a:t>
            </a:r>
            <a:r>
              <a:rPr lang="en-US" sz="2100" dirty="0" err="1" smtClean="0"/>
              <a:t>telepon</a:t>
            </a:r>
            <a:r>
              <a:rPr lang="en-US" sz="2100" dirty="0" smtClean="0"/>
              <a:t>. </a:t>
            </a:r>
            <a:r>
              <a:rPr lang="en-US" sz="2100" dirty="0" err="1" smtClean="0"/>
              <a:t>Ketika</a:t>
            </a:r>
            <a:r>
              <a:rPr lang="en-US" sz="2100" dirty="0" smtClean="0"/>
              <a:t> </a:t>
            </a:r>
            <a:r>
              <a:rPr lang="en-US" sz="2100" dirty="0" err="1" smtClean="0"/>
              <a:t>gelombang</a:t>
            </a:r>
            <a:r>
              <a:rPr lang="en-US" sz="2100" dirty="0" smtClean="0"/>
              <a:t>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diterima</a:t>
            </a:r>
            <a:r>
              <a:rPr lang="en-US" sz="2100" dirty="0" smtClean="0"/>
              <a:t> </a:t>
            </a:r>
            <a:r>
              <a:rPr lang="en-US" sz="2100" dirty="0" err="1" smtClean="0"/>
              <a:t>lawan</a:t>
            </a:r>
            <a:r>
              <a:rPr lang="en-US" sz="2100" dirty="0" smtClean="0"/>
              <a:t> </a:t>
            </a:r>
            <a:r>
              <a:rPr lang="en-US" sz="2100" dirty="0" err="1" smtClean="0"/>
              <a:t>bicara</a:t>
            </a:r>
            <a:r>
              <a:rPr lang="en-US" sz="2100" dirty="0" smtClean="0"/>
              <a:t>, </a:t>
            </a:r>
            <a:r>
              <a:rPr lang="en-US" sz="2100" dirty="0" err="1" smtClean="0"/>
              <a:t>maka</a:t>
            </a:r>
            <a:r>
              <a:rPr lang="en-US" sz="2100" dirty="0" smtClean="0"/>
              <a:t>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diubah</a:t>
            </a:r>
            <a:r>
              <a:rPr lang="en-US" sz="2100" dirty="0" smtClean="0"/>
              <a:t> </a:t>
            </a:r>
            <a:r>
              <a:rPr lang="en-US" sz="2100" dirty="0" err="1" smtClean="0"/>
              <a:t>kembali</a:t>
            </a:r>
            <a:r>
              <a:rPr lang="en-US" sz="2100" dirty="0" smtClean="0"/>
              <a:t> </a:t>
            </a:r>
            <a:r>
              <a:rPr lang="en-US" sz="2100" dirty="0" err="1" smtClean="0"/>
              <a:t>menjadi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dirty="0" err="1" smtClean="0"/>
              <a:t>pesan</a:t>
            </a:r>
            <a:r>
              <a:rPr lang="en-US" sz="2100" dirty="0" smtClean="0"/>
              <a:t> yang </a:t>
            </a:r>
            <a:r>
              <a:rPr lang="en-US" sz="2100" dirty="0" err="1" smtClean="0"/>
              <a:t>berupa</a:t>
            </a:r>
            <a:r>
              <a:rPr lang="en-US" sz="2100" dirty="0" smtClean="0"/>
              <a:t> </a:t>
            </a:r>
            <a:r>
              <a:rPr lang="en-US" sz="2100" dirty="0" err="1" smtClean="0"/>
              <a:t>gelombang</a:t>
            </a:r>
            <a:r>
              <a:rPr lang="en-US" sz="2100" dirty="0" smtClean="0"/>
              <a:t> </a:t>
            </a:r>
            <a:r>
              <a:rPr lang="en-US" sz="2100" dirty="0" err="1" smtClean="0"/>
              <a:t>suara</a:t>
            </a:r>
            <a:r>
              <a:rPr lang="en-US" sz="2100" dirty="0" smtClean="0"/>
              <a:t>.</a:t>
            </a:r>
            <a:endParaRPr lang="en-ID" sz="2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686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Sinyal</a:t>
            </a:r>
            <a:r>
              <a:rPr lang="en-ID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60675"/>
            <a:ext cx="8596668" cy="2168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100" dirty="0" err="1" smtClean="0"/>
              <a:t>Suatu</a:t>
            </a:r>
            <a:r>
              <a:rPr lang="en-ID" sz="2100" dirty="0" smtClean="0"/>
              <a:t> </a:t>
            </a:r>
            <a:r>
              <a:rPr lang="en-ID" sz="2100" dirty="0" err="1" smtClean="0"/>
              <a:t>sinyal</a:t>
            </a:r>
            <a:r>
              <a:rPr lang="en-ID" sz="2100" dirty="0" smtClean="0"/>
              <a:t> data yang </a:t>
            </a:r>
            <a:r>
              <a:rPr lang="en-ID" sz="2100" dirty="0" err="1" smtClean="0"/>
              <a:t>berwujud</a:t>
            </a:r>
            <a:r>
              <a:rPr lang="en-ID" sz="2100" dirty="0" smtClean="0"/>
              <a:t> </a:t>
            </a:r>
            <a:r>
              <a:rPr lang="en-ID" sz="2100" dirty="0" err="1" smtClean="0"/>
              <a:t>dalam</a:t>
            </a:r>
            <a:r>
              <a:rPr lang="en-ID" sz="2100" dirty="0" smtClean="0"/>
              <a:t> </a:t>
            </a:r>
            <a:r>
              <a:rPr lang="en-ID" sz="2100" dirty="0" err="1" smtClean="0"/>
              <a:t>suatu</a:t>
            </a:r>
            <a:r>
              <a:rPr lang="en-ID" sz="2100" dirty="0" smtClean="0"/>
              <a:t> </a:t>
            </a:r>
            <a:r>
              <a:rPr lang="en-ID" sz="2100" dirty="0" err="1" smtClean="0"/>
              <a:t>denyut</a:t>
            </a:r>
            <a:r>
              <a:rPr lang="en-ID" sz="2100" dirty="0" smtClean="0"/>
              <a:t> </a:t>
            </a:r>
            <a:r>
              <a:rPr lang="en-ID" sz="2100" dirty="0" err="1" smtClean="0"/>
              <a:t>listrik</a:t>
            </a:r>
            <a:r>
              <a:rPr lang="en-ID" sz="2100" dirty="0" smtClean="0"/>
              <a:t> yang </a:t>
            </a:r>
            <a:r>
              <a:rPr lang="en-ID" sz="2100" dirty="0" err="1" smtClean="0"/>
              <a:t>terdiri</a:t>
            </a:r>
            <a:r>
              <a:rPr lang="en-ID" sz="2100" dirty="0" smtClean="0"/>
              <a:t> </a:t>
            </a:r>
            <a:r>
              <a:rPr lang="en-ID" sz="2100" dirty="0" err="1" smtClean="0"/>
              <a:t>dari</a:t>
            </a:r>
            <a:r>
              <a:rPr lang="en-ID" sz="2100" dirty="0" smtClean="0"/>
              <a:t> </a:t>
            </a:r>
            <a:r>
              <a:rPr lang="en-ID" sz="2100" dirty="0" err="1" smtClean="0"/>
              <a:t>satuan</a:t>
            </a:r>
            <a:r>
              <a:rPr lang="en-ID" sz="2100" dirty="0" smtClean="0"/>
              <a:t> on </a:t>
            </a:r>
            <a:r>
              <a:rPr lang="en-ID" sz="2100" dirty="0" err="1" smtClean="0"/>
              <a:t>dan</a:t>
            </a:r>
            <a:r>
              <a:rPr lang="en-ID" sz="2100" dirty="0" smtClean="0"/>
              <a:t> off </a:t>
            </a:r>
            <a:r>
              <a:rPr lang="en-ID" sz="2100" dirty="0" err="1" smtClean="0"/>
              <a:t>sebagai</a:t>
            </a:r>
            <a:r>
              <a:rPr lang="en-ID" sz="2100" dirty="0" smtClean="0"/>
              <a:t> </a:t>
            </a:r>
            <a:r>
              <a:rPr lang="en-ID" sz="2100" dirty="0" err="1" smtClean="0"/>
              <a:t>ganti</a:t>
            </a:r>
            <a:r>
              <a:rPr lang="en-ID" sz="2100" dirty="0"/>
              <a:t> </a:t>
            </a:r>
            <a:r>
              <a:rPr lang="en-ID" sz="2100" dirty="0" err="1" smtClean="0"/>
              <a:t>wujud</a:t>
            </a:r>
            <a:r>
              <a:rPr lang="en-ID" sz="2100" dirty="0" smtClean="0"/>
              <a:t> </a:t>
            </a:r>
            <a:r>
              <a:rPr lang="en-ID" sz="2100" dirty="0" err="1" smtClean="0"/>
              <a:t>dari</a:t>
            </a:r>
            <a:r>
              <a:rPr lang="en-ID" sz="2100" dirty="0" smtClean="0"/>
              <a:t> </a:t>
            </a:r>
            <a:r>
              <a:rPr lang="en-ID" sz="2100" dirty="0" err="1" smtClean="0"/>
              <a:t>sesuatu</a:t>
            </a:r>
            <a:r>
              <a:rPr lang="en-ID" sz="2100" dirty="0" smtClean="0"/>
              <a:t> yang </a:t>
            </a:r>
            <a:r>
              <a:rPr lang="en-ID" sz="2100" dirty="0" err="1" smtClean="0"/>
              <a:t>ingin</a:t>
            </a:r>
            <a:r>
              <a:rPr lang="en-ID" sz="2100" dirty="0" smtClean="0"/>
              <a:t> </a:t>
            </a:r>
            <a:r>
              <a:rPr lang="en-ID" sz="2100" dirty="0" err="1" smtClean="0"/>
              <a:t>dikirimkan</a:t>
            </a:r>
            <a:r>
              <a:rPr lang="en-ID" sz="2100" dirty="0" smtClean="0"/>
              <a:t> </a:t>
            </a:r>
            <a:r>
              <a:rPr lang="en-ID" sz="2100" dirty="0" err="1" smtClean="0"/>
              <a:t>pada</a:t>
            </a:r>
            <a:r>
              <a:rPr lang="en-ID" sz="2100" dirty="0" smtClean="0"/>
              <a:t> </a:t>
            </a:r>
            <a:r>
              <a:rPr lang="en-ID" sz="2100" dirty="0" err="1" smtClean="0"/>
              <a:t>sebuah</a:t>
            </a:r>
            <a:r>
              <a:rPr lang="en-ID" sz="2100" dirty="0" smtClean="0"/>
              <a:t> </a:t>
            </a:r>
            <a:r>
              <a:rPr lang="en-ID" sz="2100" dirty="0" err="1" smtClean="0"/>
              <a:t>komunikasi</a:t>
            </a:r>
            <a:r>
              <a:rPr lang="en-ID" sz="2100" dirty="0" smtClean="0"/>
              <a:t>.</a:t>
            </a:r>
          </a:p>
          <a:p>
            <a:pPr marL="0" indent="0">
              <a:buNone/>
            </a:pPr>
            <a:r>
              <a:rPr lang="en-ID" sz="2100" dirty="0" err="1" smtClean="0"/>
              <a:t>Contoh</a:t>
            </a:r>
            <a:r>
              <a:rPr lang="en-ID" sz="2100" dirty="0" smtClean="0"/>
              <a:t> </a:t>
            </a:r>
            <a:r>
              <a:rPr lang="en-ID" sz="2100" dirty="0" err="1" smtClean="0"/>
              <a:t>penggunaan</a:t>
            </a:r>
            <a:r>
              <a:rPr lang="en-ID" sz="2100" dirty="0" smtClean="0"/>
              <a:t> </a:t>
            </a:r>
            <a:r>
              <a:rPr lang="en-ID" sz="2100" dirty="0" err="1" smtClean="0"/>
              <a:t>sinyal</a:t>
            </a:r>
            <a:r>
              <a:rPr lang="en-ID" sz="2100" dirty="0" smtClean="0"/>
              <a:t> digital </a:t>
            </a:r>
            <a:r>
              <a:rPr lang="en-ID" sz="2100" dirty="0" err="1" smtClean="0"/>
              <a:t>adalah</a:t>
            </a:r>
            <a:r>
              <a:rPr lang="en-ID" sz="2100" dirty="0" smtClean="0"/>
              <a:t> </a:t>
            </a:r>
            <a:r>
              <a:rPr lang="en-ID" sz="2100" dirty="0" err="1" smtClean="0"/>
              <a:t>komputer</a:t>
            </a:r>
            <a:r>
              <a:rPr lang="en-ID" sz="2100" dirty="0" smtClean="0"/>
              <a:t>, </a:t>
            </a:r>
            <a:r>
              <a:rPr lang="en-ID" sz="2100" dirty="0" err="1" smtClean="0"/>
              <a:t>prinsip</a:t>
            </a:r>
            <a:r>
              <a:rPr lang="en-ID" sz="2100" dirty="0" smtClean="0"/>
              <a:t> </a:t>
            </a:r>
            <a:r>
              <a:rPr lang="en-ID" sz="2100" dirty="0" err="1" smtClean="0"/>
              <a:t>komputer</a:t>
            </a:r>
            <a:r>
              <a:rPr lang="en-ID" sz="2100" dirty="0" smtClean="0"/>
              <a:t> </a:t>
            </a:r>
            <a:r>
              <a:rPr lang="en-ID" sz="2100" dirty="0" err="1" smtClean="0"/>
              <a:t>hanya</a:t>
            </a:r>
            <a:r>
              <a:rPr lang="en-ID" sz="2100" dirty="0" smtClean="0"/>
              <a:t> </a:t>
            </a:r>
            <a:r>
              <a:rPr lang="en-ID" sz="2100" dirty="0" err="1" smtClean="0"/>
              <a:t>mengenal</a:t>
            </a:r>
            <a:r>
              <a:rPr lang="en-ID" sz="2100" dirty="0" smtClean="0"/>
              <a:t> </a:t>
            </a:r>
            <a:r>
              <a:rPr lang="en-ID" sz="2100" dirty="0" err="1" smtClean="0"/>
              <a:t>dua</a:t>
            </a:r>
            <a:r>
              <a:rPr lang="en-ID" sz="2100" dirty="0" smtClean="0"/>
              <a:t> </a:t>
            </a:r>
            <a:r>
              <a:rPr lang="en-ID" sz="2100" dirty="0" err="1" smtClean="0"/>
              <a:t>arus</a:t>
            </a:r>
            <a:r>
              <a:rPr lang="en-ID" sz="2100" dirty="0" smtClean="0"/>
              <a:t>, </a:t>
            </a:r>
            <a:r>
              <a:rPr lang="en-ID" sz="2100" dirty="0" err="1" smtClean="0"/>
              <a:t>yaitu</a:t>
            </a:r>
            <a:r>
              <a:rPr lang="en-ID" sz="2100" dirty="0" smtClean="0"/>
              <a:t> on </a:t>
            </a:r>
            <a:r>
              <a:rPr lang="en-ID" sz="2100" dirty="0" err="1" smtClean="0"/>
              <a:t>dan</a:t>
            </a:r>
            <a:r>
              <a:rPr lang="en-ID" sz="2100" dirty="0" smtClean="0"/>
              <a:t> off, </a:t>
            </a:r>
            <a:r>
              <a:rPr lang="en-ID" sz="2100" dirty="0" err="1" smtClean="0"/>
              <a:t>atau</a:t>
            </a:r>
            <a:r>
              <a:rPr lang="en-ID" sz="2100" dirty="0" smtClean="0"/>
              <a:t> </a:t>
            </a:r>
            <a:r>
              <a:rPr lang="en-ID" sz="2100" dirty="0" err="1" smtClean="0"/>
              <a:t>bisa</a:t>
            </a:r>
            <a:r>
              <a:rPr lang="en-ID" sz="2100" dirty="0" smtClean="0"/>
              <a:t> </a:t>
            </a:r>
            <a:r>
              <a:rPr lang="en-ID" sz="2100" dirty="0" err="1" smtClean="0"/>
              <a:t>disebut</a:t>
            </a:r>
            <a:r>
              <a:rPr lang="en-ID" sz="2100" dirty="0" smtClean="0"/>
              <a:t> </a:t>
            </a:r>
            <a:r>
              <a:rPr lang="en-ID" sz="2100" dirty="0" err="1" smtClean="0"/>
              <a:t>dengan</a:t>
            </a:r>
            <a:r>
              <a:rPr lang="en-ID" sz="2100" dirty="0" smtClean="0"/>
              <a:t> </a:t>
            </a:r>
            <a:r>
              <a:rPr lang="en-ID" sz="2100" dirty="0" err="1" smtClean="0"/>
              <a:t>kode</a:t>
            </a:r>
            <a:r>
              <a:rPr lang="en-ID" sz="2100" dirty="0" smtClean="0"/>
              <a:t> </a:t>
            </a:r>
            <a:r>
              <a:rPr lang="en-ID" sz="2100" dirty="0" err="1" smtClean="0"/>
              <a:t>biner</a:t>
            </a:r>
            <a:r>
              <a:rPr lang="en-ID" sz="2100" dirty="0" smtClean="0"/>
              <a:t>. </a:t>
            </a:r>
            <a:r>
              <a:rPr lang="en-ID" sz="2100" dirty="0" err="1" smtClean="0"/>
              <a:t>Kombinasi</a:t>
            </a:r>
            <a:r>
              <a:rPr lang="en-ID" sz="2100" dirty="0" smtClean="0"/>
              <a:t> </a:t>
            </a:r>
            <a:r>
              <a:rPr lang="en-ID" sz="2100" dirty="0" err="1" smtClean="0"/>
              <a:t>sinyal</a:t>
            </a:r>
            <a:r>
              <a:rPr lang="en-ID" sz="2100" dirty="0" smtClean="0"/>
              <a:t> digital </a:t>
            </a:r>
            <a:r>
              <a:rPr lang="en-ID" sz="2100" dirty="0" err="1" smtClean="0"/>
              <a:t>inilah</a:t>
            </a:r>
            <a:r>
              <a:rPr lang="en-ID" sz="2100" dirty="0" smtClean="0"/>
              <a:t> yang </a:t>
            </a:r>
            <a:r>
              <a:rPr lang="en-ID" sz="2100" dirty="0" err="1" smtClean="0"/>
              <a:t>mampu</a:t>
            </a:r>
            <a:r>
              <a:rPr lang="en-ID" sz="2100" dirty="0" smtClean="0"/>
              <a:t> </a:t>
            </a:r>
            <a:r>
              <a:rPr lang="en-ID" sz="2100" dirty="0" err="1" smtClean="0"/>
              <a:t>membuat</a:t>
            </a:r>
            <a:r>
              <a:rPr lang="en-ID" sz="2100" dirty="0" smtClean="0"/>
              <a:t> </a:t>
            </a:r>
            <a:r>
              <a:rPr lang="en-ID" sz="2100" dirty="0" err="1" smtClean="0"/>
              <a:t>komputer</a:t>
            </a:r>
            <a:r>
              <a:rPr lang="en-ID" sz="2100" dirty="0" smtClean="0"/>
              <a:t> </a:t>
            </a:r>
            <a:r>
              <a:rPr lang="en-ID" sz="2100" dirty="0" err="1" smtClean="0"/>
              <a:t>melakukan</a:t>
            </a:r>
            <a:r>
              <a:rPr lang="en-ID" sz="2100" dirty="0" smtClean="0"/>
              <a:t> </a:t>
            </a:r>
            <a:r>
              <a:rPr lang="en-ID" sz="2100" dirty="0" err="1" smtClean="0"/>
              <a:t>banyak</a:t>
            </a:r>
            <a:r>
              <a:rPr lang="en-ID" sz="2100" dirty="0" smtClean="0"/>
              <a:t> </a:t>
            </a:r>
            <a:r>
              <a:rPr lang="en-ID" sz="2100" dirty="0" err="1" smtClean="0"/>
              <a:t>hal</a:t>
            </a:r>
            <a:r>
              <a:rPr lang="en-ID" sz="2100" dirty="0" smtClean="0"/>
              <a:t>, </a:t>
            </a:r>
            <a:r>
              <a:rPr lang="en-ID" sz="2100" dirty="0" err="1" smtClean="0"/>
              <a:t>baik</a:t>
            </a:r>
            <a:r>
              <a:rPr lang="en-ID" sz="2100" dirty="0" smtClean="0"/>
              <a:t> </a:t>
            </a:r>
            <a:r>
              <a:rPr lang="en-ID" sz="2100" dirty="0" err="1" smtClean="0"/>
              <a:t>dalam</a:t>
            </a:r>
            <a:r>
              <a:rPr lang="en-ID" sz="2100" dirty="0" smtClean="0"/>
              <a:t> </a:t>
            </a:r>
            <a:r>
              <a:rPr lang="en-ID" sz="2100" dirty="0" err="1" smtClean="0"/>
              <a:t>pengelolahan</a:t>
            </a:r>
            <a:r>
              <a:rPr lang="en-ID" sz="2100" dirty="0" smtClean="0"/>
              <a:t> </a:t>
            </a:r>
            <a:r>
              <a:rPr lang="en-ID" sz="2100" dirty="0" err="1" smtClean="0"/>
              <a:t>huruf</a:t>
            </a:r>
            <a:r>
              <a:rPr lang="en-ID" sz="2100" dirty="0" smtClean="0"/>
              <a:t>, </a:t>
            </a:r>
            <a:r>
              <a:rPr lang="en-ID" sz="2100" dirty="0" err="1" smtClean="0"/>
              <a:t>gambar</a:t>
            </a:r>
            <a:r>
              <a:rPr lang="en-ID" sz="2100" dirty="0" smtClean="0"/>
              <a:t>, </a:t>
            </a:r>
            <a:r>
              <a:rPr lang="en-ID" sz="2100" dirty="0" err="1" smtClean="0"/>
              <a:t>suara</a:t>
            </a:r>
            <a:r>
              <a:rPr lang="en-ID" sz="21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054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00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324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Sistem dan Komunikasi Data</vt:lpstr>
      <vt:lpstr>Sistem Komunikasi Data</vt:lpstr>
      <vt:lpstr>Tujuan SistemKomunikasi Data</vt:lpstr>
      <vt:lpstr>Manfaat Sistem Komunikasi Jaringan</vt:lpstr>
      <vt:lpstr>Model Sistem Komunikasi Data</vt:lpstr>
      <vt:lpstr>Tahapan Transmisi Data</vt:lpstr>
      <vt:lpstr>JENIS – JENIS SINYAL KOMUNIKASI DATA</vt:lpstr>
      <vt:lpstr>Sinyal Analog</vt:lpstr>
      <vt:lpstr>Sinyal Digital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dan Komunikasi Data</dc:title>
  <dc:creator>Windows User</dc:creator>
  <cp:lastModifiedBy>Windows User</cp:lastModifiedBy>
  <cp:revision>10</cp:revision>
  <dcterms:created xsi:type="dcterms:W3CDTF">2019-09-17T11:53:52Z</dcterms:created>
  <dcterms:modified xsi:type="dcterms:W3CDTF">2019-09-26T05:51:56Z</dcterms:modified>
</cp:coreProperties>
</file>