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占位符 -214748262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2267585" y="1228725"/>
            <a:ext cx="4629150" cy="5507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/>
          <p:nvPr>
            <p:ph type="title"/>
          </p:nvPr>
        </p:nvSpPr>
        <p:spPr>
          <a:xfrm>
            <a:off x="683260" y="44450"/>
            <a:ext cx="8142605" cy="1207770"/>
          </a:xfrm>
        </p:spPr>
        <p:txBody>
          <a:bodyPr/>
          <a:p>
            <a:pPr algn="ctr"/>
            <a:r>
              <a:rPr lang="zh-CN" altLang="en-US" sz="1800"/>
              <a:t> 基金通路報酬揭露</a:t>
            </a:r>
            <a:br>
              <a:rPr lang="zh-CN" altLang="en-US" sz="1800"/>
            </a:br>
            <a:r>
              <a:rPr lang="zh-CN" altLang="en-US" sz="1800"/>
              <a:t>豐陽投資銷售駿利投顧總代理之「法巴優化波動全球股票基金」（或附表基金）所收取之通路報酬 如下：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521460" y="39370"/>
            <a:ext cx="4895850" cy="6642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U5YmNiNzIyYmJkYzlmZTM4M2EwZWI0NTk2YzRhMWY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/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 基金通路報酬揭露 豐陽投資銷售駿利投顧總代理之「法巴優化波動全球股票基金」（或附表基金）所收取之通路報酬 如下：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基金通路報酬揭露 豐陽投資銷售駿利投顧總代理之「法巴優化波動全球股票基金」（或附表基金）所收取之通路報酬 如下：</dc:title>
  <dc:creator>Administrator</dc:creator>
  <cp:lastModifiedBy>Administrator</cp:lastModifiedBy>
  <cp:revision>3</cp:revision>
  <dcterms:created xsi:type="dcterms:W3CDTF">2024-04-27T13:01:00Z</dcterms:created>
  <dcterms:modified xsi:type="dcterms:W3CDTF">2024-04-27T13:04:35Z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1A9B2D7620FC4582A3834416C8DD8F25_12</vt:lpwstr>
  </property>
</Properties>
</file>