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66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image" Target="../media/image1.png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104775"/>
            <a:ext cx="9599930" cy="569595"/>
          </a:xfrm>
        </p:spPr>
        <p:txBody>
          <a:bodyPr>
            <a:normAutofit/>
          </a:bodyPr>
          <a:p>
            <a:r>
              <a:rPr lang="zh-CN" altLang="zh-CN" sz="1800">
                <a:latin typeface="宋" charset="0"/>
                <a:ea typeface="宋" charset="0"/>
              </a:rPr>
              <a:t>豐陽投資通路報酬揭露</a:t>
            </a:r>
            <a:endParaRPr lang="zh-CN" altLang="zh-CN" sz="1800">
              <a:latin typeface="宋" charset="0"/>
              <a:ea typeface="宋" charset="0"/>
            </a:endParaRPr>
          </a:p>
        </p:txBody>
      </p:sp>
      <p:pic>
        <p:nvPicPr>
          <p:cNvPr id="3" name="图片 -21474826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955" y="752475"/>
            <a:ext cx="5297170" cy="591439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-2147482622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6780" y="0"/>
            <a:ext cx="5298440" cy="578485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commondata" val="eyJoZGlkIjoiYjU5YmNiNzIyYmJkYzlmZTM4M2EwZWI0NTk2YzRhMWY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WPS 演示</Application>
  <PresentationFormat>宽屏</PresentationFormat>
  <Paragraphs>2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宋体</vt:lpstr>
      <vt:lpstr>Wingdings</vt:lpstr>
      <vt:lpstr>Wingdings</vt:lpstr>
      <vt:lpstr>宋</vt:lpstr>
      <vt:lpstr>微软雅黑</vt:lpstr>
      <vt:lpstr>Arial Unicode MS</vt:lpstr>
      <vt:lpstr>Calibri</vt:lpstr>
      <vt:lpstr>WPS</vt:lpstr>
      <vt:lpstr>豐陽投資通路報酬揭露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Administrator</cp:lastModifiedBy>
  <cp:revision>156</cp:revision>
  <dcterms:created xsi:type="dcterms:W3CDTF">2019-06-19T02:08:00Z</dcterms:created>
  <dcterms:modified xsi:type="dcterms:W3CDTF">2024-04-27T14:08:01Z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2052-12.1.0.16729</vt:lpwstr>
  </property>
  <property fmtid="{D5CDD505-2E9C-101B-9397-08002B2CF9AE}" pid="3" name="ICV">
    <vt:lpwstr>27BCD64150524AABB083FE1D0852528D_11</vt:lpwstr>
  </property>
</Properties>
</file>