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2105" y="0"/>
            <a:ext cx="8682990" cy="497205"/>
          </a:xfrm>
        </p:spPr>
        <p:txBody>
          <a:bodyPr>
            <a:normAutofit/>
          </a:bodyPr>
          <a:p>
            <a:r>
              <a:rPr lang="zh-CN" altLang="en-US" sz="2000"/>
              <a:t>豐陽投資通路報酬揭露</a:t>
            </a:r>
            <a:endParaRPr lang="zh-CN" altLang="en-US" sz="2000"/>
          </a:p>
        </p:txBody>
      </p:sp>
      <p:pic>
        <p:nvPicPr>
          <p:cNvPr id="-2147482621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3130" y="408305"/>
            <a:ext cx="5256530" cy="6449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925" y="0"/>
            <a:ext cx="6407150" cy="5933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U5YmNiNzIyYmJkYzlmZTM4M2EwZWI0NTk2YzRhM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2023-08-09T12:44:00Z</dcterms:created>
  <dcterms:modified xsi:type="dcterms:W3CDTF">2024-04-27T14:12:32Z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