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30"/>
  </p:notesMasterIdLst>
  <p:handoutMasterIdLst>
    <p:handoutMasterId r:id="rId31"/>
  </p:handoutMasterIdLst>
  <p:sldIdLst>
    <p:sldId id="265" r:id="rId3"/>
    <p:sldId id="2147470173" r:id="rId4"/>
    <p:sldId id="2147470177" r:id="rId5"/>
    <p:sldId id="2147470190" r:id="rId6"/>
    <p:sldId id="2147470191" r:id="rId7"/>
    <p:sldId id="2147470174" r:id="rId8"/>
    <p:sldId id="2147470192" r:id="rId9"/>
    <p:sldId id="2147470193" r:id="rId10"/>
    <p:sldId id="2147470189" r:id="rId11"/>
    <p:sldId id="2147470194" r:id="rId12"/>
    <p:sldId id="2147470185" r:id="rId13"/>
    <p:sldId id="2147470175" r:id="rId14"/>
    <p:sldId id="2147470195" r:id="rId15"/>
    <p:sldId id="2147470196" r:id="rId16"/>
    <p:sldId id="2147470179" r:id="rId17"/>
    <p:sldId id="2147470197" r:id="rId18"/>
    <p:sldId id="2147470198" r:id="rId19"/>
    <p:sldId id="2147470180" r:id="rId20"/>
    <p:sldId id="2147470181" r:id="rId21"/>
    <p:sldId id="2147470182" r:id="rId22"/>
    <p:sldId id="2147470183" r:id="rId23"/>
    <p:sldId id="2147470199" r:id="rId24"/>
    <p:sldId id="2147470186" r:id="rId25"/>
    <p:sldId id="2147470184" r:id="rId26"/>
    <p:sldId id="2147470200" r:id="rId27"/>
    <p:sldId id="2147470188" r:id="rId28"/>
    <p:sldId id="21474701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 Options" id="{5DA87E49-B1F9-4615-AAD2-1180FCB9D3FD}">
          <p14:sldIdLst>
            <p14:sldId id="265"/>
            <p14:sldId id="2147470173"/>
            <p14:sldId id="2147470177"/>
            <p14:sldId id="2147470190"/>
            <p14:sldId id="2147470191"/>
            <p14:sldId id="2147470174"/>
            <p14:sldId id="2147470192"/>
            <p14:sldId id="2147470193"/>
            <p14:sldId id="2147470189"/>
            <p14:sldId id="2147470194"/>
            <p14:sldId id="2147470185"/>
            <p14:sldId id="2147470175"/>
            <p14:sldId id="2147470195"/>
            <p14:sldId id="2147470196"/>
            <p14:sldId id="2147470179"/>
            <p14:sldId id="2147470197"/>
            <p14:sldId id="2147470198"/>
            <p14:sldId id="2147470180"/>
            <p14:sldId id="2147470181"/>
            <p14:sldId id="2147470182"/>
            <p14:sldId id="2147470183"/>
            <p14:sldId id="2147470199"/>
            <p14:sldId id="2147470186"/>
            <p14:sldId id="2147470184"/>
            <p14:sldId id="2147470200"/>
            <p14:sldId id="2147470188"/>
          </p14:sldIdLst>
        </p14:section>
        <p14:section name="Content Layouts - Light" id="{B5F48761-CB7C-4D49-9645-E85CAFEE7405}">
          <p14:sldIdLst>
            <p14:sldId id="2147470187"/>
          </p14:sldIdLst>
        </p14:section>
        <p14:section name="Thank You" id="{F63B307F-DDAF-4D0E-BD31-3B515431C26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4"/>
    <a:srgbClr val="3C2CDA"/>
    <a:srgbClr val="CBD0E5"/>
    <a:srgbClr val="271FC1"/>
    <a:srgbClr val="08126E"/>
    <a:srgbClr val="281DBB"/>
    <a:srgbClr val="EEF2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09A93-45FF-4F71-BE80-AC826B5D47BD}" v="332" dt="2024-09-03T15:23:3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3400" autoAdjust="0"/>
  </p:normalViewPr>
  <p:slideViewPr>
    <p:cSldViewPr snapToGrid="0">
      <p:cViewPr varScale="1">
        <p:scale>
          <a:sx n="92" d="100"/>
          <a:sy n="92" d="100"/>
        </p:scale>
        <p:origin x="28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80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eyan V" userId="1a047883dac62255" providerId="LiveId" clId="{D8D09A93-45FF-4F71-BE80-AC826B5D47BD}"/>
    <pc:docChg chg="undo custSel addSld modSld modSection">
      <pc:chgData name="Karthikeyan V" userId="1a047883dac62255" providerId="LiveId" clId="{D8D09A93-45FF-4F71-BE80-AC826B5D47BD}" dt="2024-09-03T15:24:38.487" v="5063" actId="1076"/>
      <pc:docMkLst>
        <pc:docMk/>
      </pc:docMkLst>
      <pc:sldChg chg="modSp mod">
        <pc:chgData name="Karthikeyan V" userId="1a047883dac62255" providerId="LiveId" clId="{D8D09A93-45FF-4F71-BE80-AC826B5D47BD}" dt="2024-09-03T15:19:01.098" v="4922" actId="20577"/>
        <pc:sldMkLst>
          <pc:docMk/>
          <pc:sldMk cId="0" sldId="265"/>
        </pc:sldMkLst>
        <pc:spChg chg="mod">
          <ac:chgData name="Karthikeyan V" userId="1a047883dac62255" providerId="LiveId" clId="{D8D09A93-45FF-4F71-BE80-AC826B5D47BD}" dt="2024-08-23T08:19:59.175" v="2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Karthikeyan V" userId="1a047883dac62255" providerId="LiveId" clId="{D8D09A93-45FF-4F71-BE80-AC826B5D47BD}" dt="2024-08-23T08:19:50.089" v="1" actId="14100"/>
          <ac:spMkLst>
            <pc:docMk/>
            <pc:sldMk cId="0" sldId="265"/>
            <ac:spMk id="17" creationId="{00000000-0000-0000-0000-000000000000}"/>
          </ac:spMkLst>
        </pc:spChg>
        <pc:spChg chg="mod">
          <ac:chgData name="Karthikeyan V" userId="1a047883dac62255" providerId="LiveId" clId="{D8D09A93-45FF-4F71-BE80-AC826B5D47BD}" dt="2024-08-26T03:10:40.895" v="25" actId="255"/>
          <ac:spMkLst>
            <pc:docMk/>
            <pc:sldMk cId="0" sldId="265"/>
            <ac:spMk id="24" creationId="{ACABD66B-7076-42CF-B4C8-7416EE83854D}"/>
          </ac:spMkLst>
        </pc:spChg>
        <pc:spChg chg="mod">
          <ac:chgData name="Karthikeyan V" userId="1a047883dac62255" providerId="LiveId" clId="{D8D09A93-45FF-4F71-BE80-AC826B5D47BD}" dt="2024-09-03T15:19:01.098" v="4922" actId="20577"/>
          <ac:spMkLst>
            <pc:docMk/>
            <pc:sldMk cId="0" sldId="265"/>
            <ac:spMk id="25" creationId="{9D482FC0-8E8A-103B-BE6B-B82440425AD8}"/>
          </ac:spMkLst>
        </pc:spChg>
        <pc:grpChg chg="mod">
          <ac:chgData name="Karthikeyan V" userId="1a047883dac62255" providerId="LiveId" clId="{D8D09A93-45FF-4F71-BE80-AC826B5D47BD}" dt="2024-08-26T03:09:49.269" v="9" actId="1076"/>
          <ac:grpSpMkLst>
            <pc:docMk/>
            <pc:sldMk cId="0" sldId="265"/>
            <ac:grpSpMk id="27" creationId="{A85C6185-1474-FC0A-8337-B8830FEBBE8E}"/>
          </ac:grpSpMkLst>
        </pc:grpChg>
      </pc:sldChg>
      <pc:sldChg chg="delSp modSp mod">
        <pc:chgData name="Karthikeyan V" userId="1a047883dac62255" providerId="LiveId" clId="{D8D09A93-45FF-4F71-BE80-AC826B5D47BD}" dt="2024-08-26T03:20:04.028" v="191" actId="478"/>
        <pc:sldMkLst>
          <pc:docMk/>
          <pc:sldMk cId="2410362828" sldId="2147470173"/>
        </pc:sldMkLst>
        <pc:spChg chg="mod">
          <ac:chgData name="Karthikeyan V" userId="1a047883dac62255" providerId="LiveId" clId="{D8D09A93-45FF-4F71-BE80-AC826B5D47BD}" dt="2024-08-26T03:14:04.616" v="50" actId="2711"/>
          <ac:spMkLst>
            <pc:docMk/>
            <pc:sldMk cId="2410362828" sldId="2147470173"/>
            <ac:spMk id="4" creationId="{29B896CB-3746-EC1E-4950-E3C0D7ADD81C}"/>
          </ac:spMkLst>
        </pc:spChg>
        <pc:spChg chg="mod">
          <ac:chgData name="Karthikeyan V" userId="1a047883dac62255" providerId="LiveId" clId="{D8D09A93-45FF-4F71-BE80-AC826B5D47BD}" dt="2024-08-26T03:15:16.297" v="98" actId="1076"/>
          <ac:spMkLst>
            <pc:docMk/>
            <pc:sldMk cId="2410362828" sldId="2147470173"/>
            <ac:spMk id="6" creationId="{93CB854B-79E6-F05E-C4A3-76F28468B8D7}"/>
          </ac:spMkLst>
        </pc:spChg>
        <pc:spChg chg="mod">
          <ac:chgData name="Karthikeyan V" userId="1a047883dac62255" providerId="LiveId" clId="{D8D09A93-45FF-4F71-BE80-AC826B5D47BD}" dt="2024-08-26T03:19:42.165" v="187" actId="1076"/>
          <ac:spMkLst>
            <pc:docMk/>
            <pc:sldMk cId="2410362828" sldId="2147470173"/>
            <ac:spMk id="9" creationId="{9341DD33-BEA6-1EA1-732D-CCFE14AF94EB}"/>
          </ac:spMkLst>
        </pc:spChg>
        <pc:spChg chg="mod">
          <ac:chgData name="Karthikeyan V" userId="1a047883dac62255" providerId="LiveId" clId="{D8D09A93-45FF-4F71-BE80-AC826B5D47BD}" dt="2024-08-26T03:16:34.593" v="127" actId="207"/>
          <ac:spMkLst>
            <pc:docMk/>
            <pc:sldMk cId="2410362828" sldId="2147470173"/>
            <ac:spMk id="11" creationId="{339016B8-C68D-52FD-9B9E-D77EA2EA30C6}"/>
          </ac:spMkLst>
        </pc:spChg>
        <pc:spChg chg="mod">
          <ac:chgData name="Karthikeyan V" userId="1a047883dac62255" providerId="LiveId" clId="{D8D09A93-45FF-4F71-BE80-AC826B5D47BD}" dt="2024-08-26T03:16:39.163" v="128" actId="207"/>
          <ac:spMkLst>
            <pc:docMk/>
            <pc:sldMk cId="2410362828" sldId="2147470173"/>
            <ac:spMk id="12" creationId="{625F4E61-A180-0C2A-7DAE-F79FAFB2E67D}"/>
          </ac:spMkLst>
        </pc:spChg>
        <pc:spChg chg="mod">
          <ac:chgData name="Karthikeyan V" userId="1a047883dac62255" providerId="LiveId" clId="{D8D09A93-45FF-4F71-BE80-AC826B5D47BD}" dt="2024-08-26T03:19:15.533" v="183" actId="207"/>
          <ac:spMkLst>
            <pc:docMk/>
            <pc:sldMk cId="2410362828" sldId="2147470173"/>
            <ac:spMk id="13" creationId="{6D86C6F8-CF2A-F5B6-2B40-0A2B98AC866C}"/>
          </ac:spMkLst>
        </pc:spChg>
        <pc:spChg chg="mod">
          <ac:chgData name="Karthikeyan V" userId="1a047883dac62255" providerId="LiveId" clId="{D8D09A93-45FF-4F71-BE80-AC826B5D47BD}" dt="2024-08-26T03:16:42.976" v="129" actId="207"/>
          <ac:spMkLst>
            <pc:docMk/>
            <pc:sldMk cId="2410362828" sldId="2147470173"/>
            <ac:spMk id="14" creationId="{B3391E0A-DF59-9CF7-A103-76F611464055}"/>
          </ac:spMkLst>
        </pc:spChg>
        <pc:spChg chg="mod">
          <ac:chgData name="Karthikeyan V" userId="1a047883dac62255" providerId="LiveId" clId="{D8D09A93-45FF-4F71-BE80-AC826B5D47BD}" dt="2024-08-26T03:19:51.223" v="189" actId="1076"/>
          <ac:spMkLst>
            <pc:docMk/>
            <pc:sldMk cId="2410362828" sldId="2147470173"/>
            <ac:spMk id="15" creationId="{1BB899E9-7791-8A79-533F-840432FF69E0}"/>
          </ac:spMkLst>
        </pc:spChg>
        <pc:spChg chg="del">
          <ac:chgData name="Karthikeyan V" userId="1a047883dac62255" providerId="LiveId" clId="{D8D09A93-45FF-4F71-BE80-AC826B5D47BD}" dt="2024-08-26T03:19:59.117" v="190" actId="478"/>
          <ac:spMkLst>
            <pc:docMk/>
            <pc:sldMk cId="2410362828" sldId="2147470173"/>
            <ac:spMk id="16" creationId="{18CE6F48-5AA6-084B-BE01-303A8E73F661}"/>
          </ac:spMkLst>
        </pc:spChg>
        <pc:spChg chg="del">
          <ac:chgData name="Karthikeyan V" userId="1a047883dac62255" providerId="LiveId" clId="{D8D09A93-45FF-4F71-BE80-AC826B5D47BD}" dt="2024-08-26T03:20:04.028" v="191" actId="478"/>
          <ac:spMkLst>
            <pc:docMk/>
            <pc:sldMk cId="2410362828" sldId="2147470173"/>
            <ac:spMk id="17" creationId="{648DFCA2-1784-218F-73FA-77D19F76AEED}"/>
          </ac:spMkLst>
        </pc:spChg>
        <pc:spChg chg="mod">
          <ac:chgData name="Karthikeyan V" userId="1a047883dac62255" providerId="LiveId" clId="{D8D09A93-45FF-4F71-BE80-AC826B5D47BD}" dt="2024-08-26T03:19:45.738" v="188" actId="1076"/>
          <ac:spMkLst>
            <pc:docMk/>
            <pc:sldMk cId="2410362828" sldId="2147470173"/>
            <ac:spMk id="18" creationId="{2D683630-A164-4474-299E-94752C7052B4}"/>
          </ac:spMkLst>
        </pc:spChg>
        <pc:spChg chg="mod">
          <ac:chgData name="Karthikeyan V" userId="1a047883dac62255" providerId="LiveId" clId="{D8D09A93-45FF-4F71-BE80-AC826B5D47BD}" dt="2024-08-26T03:14:22.615" v="71" actId="20577"/>
          <ac:spMkLst>
            <pc:docMk/>
            <pc:sldMk cId="2410362828" sldId="2147470173"/>
            <ac:spMk id="19" creationId="{2F847D38-74EB-4309-019F-557E003E98C0}"/>
          </ac:spMkLst>
        </pc:spChg>
      </pc:sldChg>
      <pc:sldChg chg="addSp delSp modSp mod">
        <pc:chgData name="Karthikeyan V" userId="1a047883dac62255" providerId="LiveId" clId="{D8D09A93-45FF-4F71-BE80-AC826B5D47BD}" dt="2024-08-27T14:09:35.722" v="2133" actId="20577"/>
        <pc:sldMkLst>
          <pc:docMk/>
          <pc:sldMk cId="3398140977" sldId="2147470174"/>
        </pc:sldMkLst>
        <pc:spChg chg="mod">
          <ac:chgData name="Karthikeyan V" userId="1a047883dac62255" providerId="LiveId" clId="{D8D09A93-45FF-4F71-BE80-AC826B5D47BD}" dt="2024-08-24T14:15:32.893" v="6"/>
          <ac:spMkLst>
            <pc:docMk/>
            <pc:sldMk cId="3398140977" sldId="2147470174"/>
            <ac:spMk id="2" creationId="{16214EA5-9F71-6727-C6E0-82C279CA0C0A}"/>
          </ac:spMkLst>
        </pc:spChg>
        <pc:spChg chg="add del mod">
          <ac:chgData name="Karthikeyan V" userId="1a047883dac62255" providerId="LiveId" clId="{D8D09A93-45FF-4F71-BE80-AC826B5D47BD}" dt="2024-08-27T13:55:29.242" v="2034"/>
          <ac:spMkLst>
            <pc:docMk/>
            <pc:sldMk cId="3398140977" sldId="2147470174"/>
            <ac:spMk id="3" creationId="{9AEE7684-FC2B-D80A-9001-9B439E4529B6}"/>
          </ac:spMkLst>
        </pc:spChg>
        <pc:spChg chg="add del mod topLvl">
          <ac:chgData name="Karthikeyan V" userId="1a047883dac62255" providerId="LiveId" clId="{D8D09A93-45FF-4F71-BE80-AC826B5D47BD}" dt="2024-08-27T14:07:45.335" v="2127" actId="478"/>
          <ac:spMkLst>
            <pc:docMk/>
            <pc:sldMk cId="3398140977" sldId="2147470174"/>
            <ac:spMk id="4" creationId="{3927589F-A1F6-CFBE-198C-3B1A35AA4135}"/>
          </ac:spMkLst>
        </pc:spChg>
        <pc:spChg chg="mod topLvl">
          <ac:chgData name="Karthikeyan V" userId="1a047883dac62255" providerId="LiveId" clId="{D8D09A93-45FF-4F71-BE80-AC826B5D47BD}" dt="2024-08-27T14:09:35.722" v="2133" actId="20577"/>
          <ac:spMkLst>
            <pc:docMk/>
            <pc:sldMk cId="3398140977" sldId="2147470174"/>
            <ac:spMk id="5" creationId="{67F03AAC-C47F-601D-5CCB-817E4DB17DF4}"/>
          </ac:spMkLst>
        </pc:spChg>
        <pc:spChg chg="del">
          <ac:chgData name="Karthikeyan V" userId="1a047883dac62255" providerId="LiveId" clId="{D8D09A93-45FF-4F71-BE80-AC826B5D47BD}" dt="2024-08-27T14:00:51.945" v="2063" actId="478"/>
          <ac:spMkLst>
            <pc:docMk/>
            <pc:sldMk cId="3398140977" sldId="2147470174"/>
            <ac:spMk id="6" creationId="{26DE322A-0C3B-AC50-21BA-740E4F281C0C}"/>
          </ac:spMkLst>
        </pc:spChg>
        <pc:spChg chg="del mod">
          <ac:chgData name="Karthikeyan V" userId="1a047883dac62255" providerId="LiveId" clId="{D8D09A93-45FF-4F71-BE80-AC826B5D47BD}" dt="2024-08-27T14:00:57.076" v="2065" actId="478"/>
          <ac:spMkLst>
            <pc:docMk/>
            <pc:sldMk cId="3398140977" sldId="2147470174"/>
            <ac:spMk id="7" creationId="{77E20AD7-C9A2-C6C0-ACA3-39BD89D96274}"/>
          </ac:spMkLst>
        </pc:spChg>
        <pc:spChg chg="add">
          <ac:chgData name="Karthikeyan V" userId="1a047883dac62255" providerId="LiveId" clId="{D8D09A93-45FF-4F71-BE80-AC826B5D47BD}" dt="2024-08-27T13:59:09.408" v="2046"/>
          <ac:spMkLst>
            <pc:docMk/>
            <pc:sldMk cId="3398140977" sldId="2147470174"/>
            <ac:spMk id="9" creationId="{4F3F44D8-D110-DBC9-A83F-93FD6178CCDE}"/>
          </ac:spMkLst>
        </pc:spChg>
        <pc:spChg chg="add mod">
          <ac:chgData name="Karthikeyan V" userId="1a047883dac62255" providerId="LiveId" clId="{D8D09A93-45FF-4F71-BE80-AC826B5D47BD}" dt="2024-08-27T13:59:23.146" v="2049"/>
          <ac:spMkLst>
            <pc:docMk/>
            <pc:sldMk cId="3398140977" sldId="2147470174"/>
            <ac:spMk id="10" creationId="{E92446CC-5C42-569D-256F-03D2A2D981AF}"/>
          </ac:spMkLst>
        </pc:spChg>
        <pc:spChg chg="add">
          <ac:chgData name="Karthikeyan V" userId="1a047883dac62255" providerId="LiveId" clId="{D8D09A93-45FF-4F71-BE80-AC826B5D47BD}" dt="2024-08-27T13:59:30.532" v="2054"/>
          <ac:spMkLst>
            <pc:docMk/>
            <pc:sldMk cId="3398140977" sldId="2147470174"/>
            <ac:spMk id="11" creationId="{16913221-2AAC-53AA-E06D-AFF200973441}"/>
          </ac:spMkLst>
        </pc:spChg>
        <pc:spChg chg="add">
          <ac:chgData name="Karthikeyan V" userId="1a047883dac62255" providerId="LiveId" clId="{D8D09A93-45FF-4F71-BE80-AC826B5D47BD}" dt="2024-08-27T13:59:54.982" v="2057"/>
          <ac:spMkLst>
            <pc:docMk/>
            <pc:sldMk cId="3398140977" sldId="2147470174"/>
            <ac:spMk id="12" creationId="{2FAB2611-218C-9099-22A4-B7FEEF6703A5}"/>
          </ac:spMkLst>
        </pc:spChg>
        <pc:spChg chg="add del mod">
          <ac:chgData name="Karthikeyan V" userId="1a047883dac62255" providerId="LiveId" clId="{D8D09A93-45FF-4F71-BE80-AC826B5D47BD}" dt="2024-08-27T14:00:32.242" v="2061" actId="478"/>
          <ac:spMkLst>
            <pc:docMk/>
            <pc:sldMk cId="3398140977" sldId="2147470174"/>
            <ac:spMk id="13" creationId="{118ECFE7-8B18-6540-1DD1-49FAA0DD4030}"/>
          </ac:spMkLst>
        </pc:spChg>
        <pc:grpChg chg="add del mod">
          <ac:chgData name="Karthikeyan V" userId="1a047883dac62255" providerId="LiveId" clId="{D8D09A93-45FF-4F71-BE80-AC826B5D47BD}" dt="2024-08-27T14:07:45.335" v="2127" actId="478"/>
          <ac:grpSpMkLst>
            <pc:docMk/>
            <pc:sldMk cId="3398140977" sldId="2147470174"/>
            <ac:grpSpMk id="8" creationId="{44610307-A60C-FF71-E170-1A03D6B1616F}"/>
          </ac:grpSpMkLst>
        </pc:grpChg>
      </pc:sldChg>
      <pc:sldChg chg="addSp modSp mod">
        <pc:chgData name="Karthikeyan V" userId="1a047883dac62255" providerId="LiveId" clId="{D8D09A93-45FF-4F71-BE80-AC826B5D47BD}" dt="2024-09-01T13:40:03.565" v="3428" actId="1076"/>
        <pc:sldMkLst>
          <pc:docMk/>
          <pc:sldMk cId="706479154" sldId="2147470175"/>
        </pc:sldMkLst>
        <pc:spChg chg="add mod">
          <ac:chgData name="Karthikeyan V" userId="1a047883dac62255" providerId="LiveId" clId="{D8D09A93-45FF-4F71-BE80-AC826B5D47BD}" dt="2024-09-01T13:38:26.319" v="3414" actId="1076"/>
          <ac:spMkLst>
            <pc:docMk/>
            <pc:sldMk cId="706479154" sldId="2147470175"/>
            <ac:spMk id="3" creationId="{629DE80A-EDF8-2BBA-8940-F115143E4D7B}"/>
          </ac:spMkLst>
        </pc:spChg>
        <pc:spChg chg="mod">
          <ac:chgData name="Karthikeyan V" userId="1a047883dac62255" providerId="LiveId" clId="{D8D09A93-45FF-4F71-BE80-AC826B5D47BD}" dt="2024-09-01T13:25:53.668" v="3331" actId="1076"/>
          <ac:spMkLst>
            <pc:docMk/>
            <pc:sldMk cId="706479154" sldId="2147470175"/>
            <ac:spMk id="4" creationId="{C153DDD6-C042-4BE0-541F-B6C6B9D3B102}"/>
          </ac:spMkLst>
        </pc:spChg>
        <pc:spChg chg="add mod">
          <ac:chgData name="Karthikeyan V" userId="1a047883dac62255" providerId="LiveId" clId="{D8D09A93-45FF-4F71-BE80-AC826B5D47BD}" dt="2024-09-01T13:39:54.690" v="3427" actId="1076"/>
          <ac:spMkLst>
            <pc:docMk/>
            <pc:sldMk cId="706479154" sldId="2147470175"/>
            <ac:spMk id="5" creationId="{E1B6B61C-896C-6E4A-D1E3-7BAD37635887}"/>
          </ac:spMkLst>
        </pc:spChg>
        <pc:spChg chg="add mod">
          <ac:chgData name="Karthikeyan V" userId="1a047883dac62255" providerId="LiveId" clId="{D8D09A93-45FF-4F71-BE80-AC826B5D47BD}" dt="2024-09-01T13:39:46.889" v="3426" actId="1076"/>
          <ac:spMkLst>
            <pc:docMk/>
            <pc:sldMk cId="706479154" sldId="2147470175"/>
            <ac:spMk id="6" creationId="{3890CA4B-6B24-D480-4798-9F5686C17341}"/>
          </ac:spMkLst>
        </pc:spChg>
        <pc:spChg chg="add mod">
          <ac:chgData name="Karthikeyan V" userId="1a047883dac62255" providerId="LiveId" clId="{D8D09A93-45FF-4F71-BE80-AC826B5D47BD}" dt="2024-09-01T13:39:25.833" v="3424" actId="1076"/>
          <ac:spMkLst>
            <pc:docMk/>
            <pc:sldMk cId="706479154" sldId="2147470175"/>
            <ac:spMk id="7" creationId="{3AFEE49D-CD12-18DF-B350-71DF6B24C678}"/>
          </ac:spMkLst>
        </pc:spChg>
        <pc:spChg chg="add mod">
          <ac:chgData name="Karthikeyan V" userId="1a047883dac62255" providerId="LiveId" clId="{D8D09A93-45FF-4F71-BE80-AC826B5D47BD}" dt="2024-09-01T13:39:22.030" v="3423" actId="1076"/>
          <ac:spMkLst>
            <pc:docMk/>
            <pc:sldMk cId="706479154" sldId="2147470175"/>
            <ac:spMk id="8" creationId="{A742E78A-101D-FD7C-82F8-5D6EB7391498}"/>
          </ac:spMkLst>
        </pc:spChg>
        <pc:spChg chg="add mod">
          <ac:chgData name="Karthikeyan V" userId="1a047883dac62255" providerId="LiveId" clId="{D8D09A93-45FF-4F71-BE80-AC826B5D47BD}" dt="2024-09-01T13:39:14.815" v="3422" actId="1076"/>
          <ac:spMkLst>
            <pc:docMk/>
            <pc:sldMk cId="706479154" sldId="2147470175"/>
            <ac:spMk id="9" creationId="{45AAB716-1BB7-E6BD-55A1-C96CD5FA9501}"/>
          </ac:spMkLst>
        </pc:spChg>
        <pc:spChg chg="add mod">
          <ac:chgData name="Karthikeyan V" userId="1a047883dac62255" providerId="LiveId" clId="{D8D09A93-45FF-4F71-BE80-AC826B5D47BD}" dt="2024-09-01T13:39:10.496" v="3421" actId="1076"/>
          <ac:spMkLst>
            <pc:docMk/>
            <pc:sldMk cId="706479154" sldId="2147470175"/>
            <ac:spMk id="10" creationId="{0E39F51F-72D5-F59C-F498-8166CCAC167F}"/>
          </ac:spMkLst>
        </pc:spChg>
        <pc:spChg chg="add mod">
          <ac:chgData name="Karthikeyan V" userId="1a047883dac62255" providerId="LiveId" clId="{D8D09A93-45FF-4F71-BE80-AC826B5D47BD}" dt="2024-09-01T13:39:01.910" v="3420" actId="1076"/>
          <ac:spMkLst>
            <pc:docMk/>
            <pc:sldMk cId="706479154" sldId="2147470175"/>
            <ac:spMk id="11" creationId="{FD005730-1ED4-17EA-11E8-9EAE126C50C6}"/>
          </ac:spMkLst>
        </pc:spChg>
        <pc:spChg chg="add mod">
          <ac:chgData name="Karthikeyan V" userId="1a047883dac62255" providerId="LiveId" clId="{D8D09A93-45FF-4F71-BE80-AC826B5D47BD}" dt="2024-09-01T13:40:03.565" v="3428" actId="1076"/>
          <ac:spMkLst>
            <pc:docMk/>
            <pc:sldMk cId="706479154" sldId="2147470175"/>
            <ac:spMk id="12" creationId="{A162CD16-7D3F-CA31-09E5-20DB589E737F}"/>
          </ac:spMkLst>
        </pc:spChg>
      </pc:sldChg>
      <pc:sldChg chg="addSp delSp modSp mod">
        <pc:chgData name="Karthikeyan V" userId="1a047883dac62255" providerId="LiveId" clId="{D8D09A93-45FF-4F71-BE80-AC826B5D47BD}" dt="2024-08-26T03:37:54.202" v="573" actId="1076"/>
        <pc:sldMkLst>
          <pc:docMk/>
          <pc:sldMk cId="2261596405" sldId="2147470177"/>
        </pc:sldMkLst>
        <pc:spChg chg="mod">
          <ac:chgData name="Karthikeyan V" userId="1a047883dac62255" providerId="LiveId" clId="{D8D09A93-45FF-4F71-BE80-AC826B5D47BD}" dt="2024-08-26T03:23:14.167" v="248" actId="1076"/>
          <ac:spMkLst>
            <pc:docMk/>
            <pc:sldMk cId="2261596405" sldId="2147470177"/>
            <ac:spMk id="3" creationId="{12A2460F-6637-CC7D-6F7F-11D67C32166D}"/>
          </ac:spMkLst>
        </pc:spChg>
        <pc:spChg chg="add del mod">
          <ac:chgData name="Karthikeyan V" userId="1a047883dac62255" providerId="LiveId" clId="{D8D09A93-45FF-4F71-BE80-AC826B5D47BD}" dt="2024-08-26T03:21:27.474" v="195"/>
          <ac:spMkLst>
            <pc:docMk/>
            <pc:sldMk cId="2261596405" sldId="2147470177"/>
            <ac:spMk id="4" creationId="{515F14BB-025A-C959-92A6-E7A8C468E5C9}"/>
          </ac:spMkLst>
        </pc:spChg>
        <pc:spChg chg="add del mod">
          <ac:chgData name="Karthikeyan V" userId="1a047883dac62255" providerId="LiveId" clId="{D8D09A93-45FF-4F71-BE80-AC826B5D47BD}" dt="2024-08-26T03:23:04.386" v="246" actId="478"/>
          <ac:spMkLst>
            <pc:docMk/>
            <pc:sldMk cId="2261596405" sldId="2147470177"/>
            <ac:spMk id="5" creationId="{ACC152F0-F65C-10E4-615B-A6A3CA96A50E}"/>
          </ac:spMkLst>
        </pc:spChg>
        <pc:spChg chg="add mod">
          <ac:chgData name="Karthikeyan V" userId="1a047883dac62255" providerId="LiveId" clId="{D8D09A93-45FF-4F71-BE80-AC826B5D47BD}" dt="2024-08-26T03:37:20.487" v="569" actId="20577"/>
          <ac:spMkLst>
            <pc:docMk/>
            <pc:sldMk cId="2261596405" sldId="2147470177"/>
            <ac:spMk id="6" creationId="{C93F199A-04B1-2C29-A6F0-1558C5D6D4FE}"/>
          </ac:spMkLst>
        </pc:spChg>
        <pc:spChg chg="add mod">
          <ac:chgData name="Karthikeyan V" userId="1a047883dac62255" providerId="LiveId" clId="{D8D09A93-45FF-4F71-BE80-AC826B5D47BD}" dt="2024-08-26T03:29:21.082" v="444" actId="255"/>
          <ac:spMkLst>
            <pc:docMk/>
            <pc:sldMk cId="2261596405" sldId="2147470177"/>
            <ac:spMk id="7" creationId="{49001FF8-0294-86E7-BB37-46A2116FE90E}"/>
          </ac:spMkLst>
        </pc:spChg>
        <pc:spChg chg="add del mod">
          <ac:chgData name="Karthikeyan V" userId="1a047883dac62255" providerId="LiveId" clId="{D8D09A93-45FF-4F71-BE80-AC826B5D47BD}" dt="2024-08-26T03:30:09.857" v="459"/>
          <ac:spMkLst>
            <pc:docMk/>
            <pc:sldMk cId="2261596405" sldId="2147470177"/>
            <ac:spMk id="8" creationId="{D80A2665-7E21-BDEE-A229-078D381DA728}"/>
          </ac:spMkLst>
        </pc:spChg>
        <pc:spChg chg="add mod">
          <ac:chgData name="Karthikeyan V" userId="1a047883dac62255" providerId="LiveId" clId="{D8D09A93-45FF-4F71-BE80-AC826B5D47BD}" dt="2024-08-26T03:37:54.202" v="573" actId="1076"/>
          <ac:spMkLst>
            <pc:docMk/>
            <pc:sldMk cId="2261596405" sldId="2147470177"/>
            <ac:spMk id="9" creationId="{1C72E1A0-F90D-C4A4-525A-2314ED95F22E}"/>
          </ac:spMkLst>
        </pc:spChg>
        <pc:spChg chg="add mod">
          <ac:chgData name="Karthikeyan V" userId="1a047883dac62255" providerId="LiveId" clId="{D8D09A93-45FF-4F71-BE80-AC826B5D47BD}" dt="2024-08-26T03:37:44.931" v="572" actId="1076"/>
          <ac:spMkLst>
            <pc:docMk/>
            <pc:sldMk cId="2261596405" sldId="2147470177"/>
            <ac:spMk id="10" creationId="{38F82658-B806-9C57-2B95-76466EAAB185}"/>
          </ac:spMkLst>
        </pc:spChg>
        <pc:spChg chg="add mod">
          <ac:chgData name="Karthikeyan V" userId="1a047883dac62255" providerId="LiveId" clId="{D8D09A93-45FF-4F71-BE80-AC826B5D47BD}" dt="2024-08-26T03:37:39.228" v="571" actId="1076"/>
          <ac:spMkLst>
            <pc:docMk/>
            <pc:sldMk cId="2261596405" sldId="2147470177"/>
            <ac:spMk id="11" creationId="{549D0603-7AF0-9E75-6FE1-8EC8DE0FE169}"/>
          </ac:spMkLst>
        </pc:spChg>
        <pc:spChg chg="add mod">
          <ac:chgData name="Karthikeyan V" userId="1a047883dac62255" providerId="LiveId" clId="{D8D09A93-45FF-4F71-BE80-AC826B5D47BD}" dt="2024-08-26T03:37:29.552" v="570" actId="1076"/>
          <ac:spMkLst>
            <pc:docMk/>
            <pc:sldMk cId="2261596405" sldId="2147470177"/>
            <ac:spMk id="12" creationId="{13EA501D-F9AA-33BE-B8BD-D1D34BC14B34}"/>
          </ac:spMkLst>
        </pc:spChg>
      </pc:sldChg>
      <pc:sldChg chg="addSp delSp modSp mod">
        <pc:chgData name="Karthikeyan V" userId="1a047883dac62255" providerId="LiveId" clId="{D8D09A93-45FF-4F71-BE80-AC826B5D47BD}" dt="2024-09-02T13:13:44.676" v="3813" actId="403"/>
        <pc:sldMkLst>
          <pc:docMk/>
          <pc:sldMk cId="763742207" sldId="2147470179"/>
        </pc:sldMkLst>
        <pc:spChg chg="mod">
          <ac:chgData name="Karthikeyan V" userId="1a047883dac62255" providerId="LiveId" clId="{D8D09A93-45FF-4F71-BE80-AC826B5D47BD}" dt="2024-09-02T07:27:12.365" v="3710" actId="20577"/>
          <ac:spMkLst>
            <pc:docMk/>
            <pc:sldMk cId="763742207" sldId="2147470179"/>
            <ac:spMk id="2" creationId="{8DD2496B-4FD4-C0A4-2CBB-3DEC1763D7D8}"/>
          </ac:spMkLst>
        </pc:spChg>
        <pc:spChg chg="add mod">
          <ac:chgData name="Karthikeyan V" userId="1a047883dac62255" providerId="LiveId" clId="{D8D09A93-45FF-4F71-BE80-AC826B5D47BD}" dt="2024-09-02T13:12:43.189" v="3806" actId="1076"/>
          <ac:spMkLst>
            <pc:docMk/>
            <pc:sldMk cId="763742207" sldId="2147470179"/>
            <ac:spMk id="3" creationId="{025E84F9-2A10-F371-B64C-B9499CD2D6A5}"/>
          </ac:spMkLst>
        </pc:spChg>
        <pc:spChg chg="del mod">
          <ac:chgData name="Karthikeyan V" userId="1a047883dac62255" providerId="LiveId" clId="{D8D09A93-45FF-4F71-BE80-AC826B5D47BD}" dt="2024-09-02T07:27:22.029" v="3712" actId="478"/>
          <ac:spMkLst>
            <pc:docMk/>
            <pc:sldMk cId="763742207" sldId="2147470179"/>
            <ac:spMk id="3" creationId="{C9EC5DCF-8373-44B4-01DC-C862E604B624}"/>
          </ac:spMkLst>
        </pc:spChg>
        <pc:spChg chg="add mod">
          <ac:chgData name="Karthikeyan V" userId="1a047883dac62255" providerId="LiveId" clId="{D8D09A93-45FF-4F71-BE80-AC826B5D47BD}" dt="2024-09-02T13:13:44.676" v="3813" actId="403"/>
          <ac:spMkLst>
            <pc:docMk/>
            <pc:sldMk cId="763742207" sldId="2147470179"/>
            <ac:spMk id="6" creationId="{C9C5966E-70C4-DE92-FAB8-13B75C0678BD}"/>
          </ac:spMkLst>
        </pc:spChg>
        <pc:graphicFrameChg chg="add mod">
          <ac:chgData name="Karthikeyan V" userId="1a047883dac62255" providerId="LiveId" clId="{D8D09A93-45FF-4F71-BE80-AC826B5D47BD}" dt="2024-09-02T07:30:25.753" v="3793" actId="1076"/>
          <ac:graphicFrameMkLst>
            <pc:docMk/>
            <pc:sldMk cId="763742207" sldId="2147470179"/>
            <ac:graphicFrameMk id="4" creationId="{71CE54AF-A1DF-B123-7D16-E1654DB8C252}"/>
          </ac:graphicFrameMkLst>
        </pc:graphicFrameChg>
        <pc:graphicFrameChg chg="add mod">
          <ac:chgData name="Karthikeyan V" userId="1a047883dac62255" providerId="LiveId" clId="{D8D09A93-45FF-4F71-BE80-AC826B5D47BD}" dt="2024-09-02T13:12:54.403" v="3807" actId="1036"/>
          <ac:graphicFrameMkLst>
            <pc:docMk/>
            <pc:sldMk cId="763742207" sldId="2147470179"/>
            <ac:graphicFrameMk id="5" creationId="{B6EABD10-4813-19ED-7879-88DBC1E2293F}"/>
          </ac:graphicFrameMkLst>
        </pc:graphicFrameChg>
      </pc:sldChg>
      <pc:sldChg chg="addSp modSp mod">
        <pc:chgData name="Karthikeyan V" userId="1a047883dac62255" providerId="LiveId" clId="{D8D09A93-45FF-4F71-BE80-AC826B5D47BD}" dt="2024-09-03T14:10:28.678" v="3970" actId="1076"/>
        <pc:sldMkLst>
          <pc:docMk/>
          <pc:sldMk cId="3670553580" sldId="2147470180"/>
        </pc:sldMkLst>
        <pc:spChg chg="mod">
          <ac:chgData name="Karthikeyan V" userId="1a047883dac62255" providerId="LiveId" clId="{D8D09A93-45FF-4F71-BE80-AC826B5D47BD}" dt="2024-09-03T14:10:15.564" v="3965" actId="1076"/>
          <ac:spMkLst>
            <pc:docMk/>
            <pc:sldMk cId="3670553580" sldId="2147470180"/>
            <ac:spMk id="4" creationId="{C153DDD6-C042-4BE0-541F-B6C6B9D3B102}"/>
          </ac:spMkLst>
        </pc:spChg>
        <pc:picChg chg="add mod">
          <ac:chgData name="Karthikeyan V" userId="1a047883dac62255" providerId="LiveId" clId="{D8D09A93-45FF-4F71-BE80-AC826B5D47BD}" dt="2024-09-03T14:10:28.678" v="3970" actId="1076"/>
          <ac:picMkLst>
            <pc:docMk/>
            <pc:sldMk cId="3670553580" sldId="2147470180"/>
            <ac:picMk id="2050" creationId="{7995E024-2B75-277C-BD67-FE2A8C6A12C7}"/>
          </ac:picMkLst>
        </pc:picChg>
      </pc:sldChg>
      <pc:sldChg chg="addSp delSp modSp mod">
        <pc:chgData name="Karthikeyan V" userId="1a047883dac62255" providerId="LiveId" clId="{D8D09A93-45FF-4F71-BE80-AC826B5D47BD}" dt="2024-09-03T14:25:10.041" v="4136" actId="1076"/>
        <pc:sldMkLst>
          <pc:docMk/>
          <pc:sldMk cId="2083321032" sldId="2147470181"/>
        </pc:sldMkLst>
        <pc:spChg chg="add mod">
          <ac:chgData name="Karthikeyan V" userId="1a047883dac62255" providerId="LiveId" clId="{D8D09A93-45FF-4F71-BE80-AC826B5D47BD}" dt="2024-09-03T14:18:10.841" v="4053" actId="1076"/>
          <ac:spMkLst>
            <pc:docMk/>
            <pc:sldMk cId="2083321032" sldId="2147470181"/>
            <ac:spMk id="3" creationId="{349406F7-9CF0-0857-1BB7-27A0E05C7EE2}"/>
          </ac:spMkLst>
        </pc:spChg>
        <pc:spChg chg="add del mod">
          <ac:chgData name="Karthikeyan V" userId="1a047883dac62255" providerId="LiveId" clId="{D8D09A93-45FF-4F71-BE80-AC826B5D47BD}" dt="2024-09-03T14:12:21.018" v="3985" actId="478"/>
          <ac:spMkLst>
            <pc:docMk/>
            <pc:sldMk cId="2083321032" sldId="2147470181"/>
            <ac:spMk id="4" creationId="{43441118-E973-EE38-D943-2DBB7DE4062E}"/>
          </ac:spMkLst>
        </pc:spChg>
        <pc:spChg chg="add del">
          <ac:chgData name="Karthikeyan V" userId="1a047883dac62255" providerId="LiveId" clId="{D8D09A93-45FF-4F71-BE80-AC826B5D47BD}" dt="2024-09-03T14:12:21.018" v="3985" actId="478"/>
          <ac:spMkLst>
            <pc:docMk/>
            <pc:sldMk cId="2083321032" sldId="2147470181"/>
            <ac:spMk id="5" creationId="{CF7818EE-F060-2808-C34B-A449D9CC7A07}"/>
          </ac:spMkLst>
        </pc:spChg>
        <pc:spChg chg="add mod">
          <ac:chgData name="Karthikeyan V" userId="1a047883dac62255" providerId="LiveId" clId="{D8D09A93-45FF-4F71-BE80-AC826B5D47BD}" dt="2024-09-03T14:24:23.225" v="4121" actId="20577"/>
          <ac:spMkLst>
            <pc:docMk/>
            <pc:sldMk cId="2083321032" sldId="2147470181"/>
            <ac:spMk id="6" creationId="{2E7DDD9E-1F61-B023-E367-236801EE1B79}"/>
          </ac:spMkLst>
        </pc:spChg>
        <pc:spChg chg="add del mod">
          <ac:chgData name="Karthikeyan V" userId="1a047883dac62255" providerId="LiveId" clId="{D8D09A93-45FF-4F71-BE80-AC826B5D47BD}" dt="2024-09-03T14:14:35.333" v="4010" actId="478"/>
          <ac:spMkLst>
            <pc:docMk/>
            <pc:sldMk cId="2083321032" sldId="2147470181"/>
            <ac:spMk id="7" creationId="{B15BD0B7-56DF-6774-9D78-F4EF7931D20F}"/>
          </ac:spMkLst>
        </pc:spChg>
        <pc:spChg chg="add mod">
          <ac:chgData name="Karthikeyan V" userId="1a047883dac62255" providerId="LiveId" clId="{D8D09A93-45FF-4F71-BE80-AC826B5D47BD}" dt="2024-09-03T14:24:54.508" v="4135" actId="1076"/>
          <ac:spMkLst>
            <pc:docMk/>
            <pc:sldMk cId="2083321032" sldId="2147470181"/>
            <ac:spMk id="8" creationId="{BF39058C-B27D-76F5-4A0D-68A3D7DC185E}"/>
          </ac:spMkLst>
        </pc:spChg>
        <pc:spChg chg="add mod">
          <ac:chgData name="Karthikeyan V" userId="1a047883dac62255" providerId="LiveId" clId="{D8D09A93-45FF-4F71-BE80-AC826B5D47BD}" dt="2024-09-03T14:25:10.041" v="4136" actId="1076"/>
          <ac:spMkLst>
            <pc:docMk/>
            <pc:sldMk cId="2083321032" sldId="2147470181"/>
            <ac:spMk id="9" creationId="{FD7FEC08-EB61-A8B8-6A24-C04169A24F15}"/>
          </ac:spMkLst>
        </pc:spChg>
      </pc:sldChg>
      <pc:sldChg chg="addSp delSp modSp mod">
        <pc:chgData name="Karthikeyan V" userId="1a047883dac62255" providerId="LiveId" clId="{D8D09A93-45FF-4F71-BE80-AC826B5D47BD}" dt="2024-09-03T14:36:55.704" v="4295" actId="1076"/>
        <pc:sldMkLst>
          <pc:docMk/>
          <pc:sldMk cId="2088159833" sldId="2147470182"/>
        </pc:sldMkLst>
        <pc:spChg chg="mod">
          <ac:chgData name="Karthikeyan V" userId="1a047883dac62255" providerId="LiveId" clId="{D8D09A93-45FF-4F71-BE80-AC826B5D47BD}" dt="2024-08-24T14:15:32.893" v="6"/>
          <ac:spMkLst>
            <pc:docMk/>
            <pc:sldMk cId="2088159833" sldId="2147470182"/>
            <ac:spMk id="2" creationId="{8DD2496B-4FD4-C0A4-2CBB-3DEC1763D7D8}"/>
          </ac:spMkLst>
        </pc:spChg>
        <pc:spChg chg="add mod">
          <ac:chgData name="Karthikeyan V" userId="1a047883dac62255" providerId="LiveId" clId="{D8D09A93-45FF-4F71-BE80-AC826B5D47BD}" dt="2024-09-03T14:36:51.511" v="4294" actId="1076"/>
          <ac:spMkLst>
            <pc:docMk/>
            <pc:sldMk cId="2088159833" sldId="2147470182"/>
            <ac:spMk id="3" creationId="{BCB8E567-1C99-3497-1A05-53A100E0717F}"/>
          </ac:spMkLst>
        </pc:spChg>
        <pc:spChg chg="add mod">
          <ac:chgData name="Karthikeyan V" userId="1a047883dac62255" providerId="LiveId" clId="{D8D09A93-45FF-4F71-BE80-AC826B5D47BD}" dt="2024-09-03T14:36:55.704" v="4295" actId="1076"/>
          <ac:spMkLst>
            <pc:docMk/>
            <pc:sldMk cId="2088159833" sldId="2147470182"/>
            <ac:spMk id="4" creationId="{A1D1069A-1082-5299-4561-46BF9C36EEDB}"/>
          </ac:spMkLst>
        </pc:spChg>
        <pc:spChg chg="add mod">
          <ac:chgData name="Karthikeyan V" userId="1a047883dac62255" providerId="LiveId" clId="{D8D09A93-45FF-4F71-BE80-AC826B5D47BD}" dt="2024-09-03T14:31:19.901" v="4226" actId="1076"/>
          <ac:spMkLst>
            <pc:docMk/>
            <pc:sldMk cId="2088159833" sldId="2147470182"/>
            <ac:spMk id="5" creationId="{94BF8A57-9712-7A4C-857F-4AF098DC42DA}"/>
          </ac:spMkLst>
        </pc:spChg>
        <pc:spChg chg="add mod">
          <ac:chgData name="Karthikeyan V" userId="1a047883dac62255" providerId="LiveId" clId="{D8D09A93-45FF-4F71-BE80-AC826B5D47BD}" dt="2024-09-03T14:31:25.215" v="4227" actId="1076"/>
          <ac:spMkLst>
            <pc:docMk/>
            <pc:sldMk cId="2088159833" sldId="2147470182"/>
            <ac:spMk id="6" creationId="{BB0285C7-859E-B893-D5ED-732D1321AFF6}"/>
          </ac:spMkLst>
        </pc:spChg>
        <pc:spChg chg="add mod">
          <ac:chgData name="Karthikeyan V" userId="1a047883dac62255" providerId="LiveId" clId="{D8D09A93-45FF-4F71-BE80-AC826B5D47BD}" dt="2024-09-03T14:31:31.219" v="4228" actId="1076"/>
          <ac:spMkLst>
            <pc:docMk/>
            <pc:sldMk cId="2088159833" sldId="2147470182"/>
            <ac:spMk id="7" creationId="{F50C87DE-93E7-A684-0697-186D112CA0C1}"/>
          </ac:spMkLst>
        </pc:spChg>
        <pc:spChg chg="add mod">
          <ac:chgData name="Karthikeyan V" userId="1a047883dac62255" providerId="LiveId" clId="{D8D09A93-45FF-4F71-BE80-AC826B5D47BD}" dt="2024-09-03T14:35:40.472" v="4263" actId="1076"/>
          <ac:spMkLst>
            <pc:docMk/>
            <pc:sldMk cId="2088159833" sldId="2147470182"/>
            <ac:spMk id="8" creationId="{91AD1C20-E726-45D3-4BDC-D28F190AFFC4}"/>
          </ac:spMkLst>
        </pc:spChg>
        <pc:spChg chg="add del mod">
          <ac:chgData name="Karthikeyan V" userId="1a047883dac62255" providerId="LiveId" clId="{D8D09A93-45FF-4F71-BE80-AC826B5D47BD}" dt="2024-09-03T14:34:24.125" v="4238" actId="478"/>
          <ac:spMkLst>
            <pc:docMk/>
            <pc:sldMk cId="2088159833" sldId="2147470182"/>
            <ac:spMk id="9" creationId="{BE6B01A3-AD66-0E9C-381E-DF95ED08CA08}"/>
          </ac:spMkLst>
        </pc:spChg>
      </pc:sldChg>
      <pc:sldChg chg="addSp modSp mod">
        <pc:chgData name="Karthikeyan V" userId="1a047883dac62255" providerId="LiveId" clId="{D8D09A93-45FF-4F71-BE80-AC826B5D47BD}" dt="2024-09-03T14:48:36.151" v="4460" actId="12"/>
        <pc:sldMkLst>
          <pc:docMk/>
          <pc:sldMk cId="1602295436" sldId="2147470183"/>
        </pc:sldMkLst>
        <pc:spChg chg="add mod">
          <ac:chgData name="Karthikeyan V" userId="1a047883dac62255" providerId="LiveId" clId="{D8D09A93-45FF-4F71-BE80-AC826B5D47BD}" dt="2024-09-03T14:39:12.577" v="4303" actId="115"/>
          <ac:spMkLst>
            <pc:docMk/>
            <pc:sldMk cId="1602295436" sldId="2147470183"/>
            <ac:spMk id="3" creationId="{E177EF5D-774C-F026-51C2-011E3FF1973B}"/>
          </ac:spMkLst>
        </pc:spChg>
        <pc:spChg chg="add mod">
          <ac:chgData name="Karthikeyan V" userId="1a047883dac62255" providerId="LiveId" clId="{D8D09A93-45FF-4F71-BE80-AC826B5D47BD}" dt="2024-09-03T14:41:15.736" v="4330" actId="1076"/>
          <ac:spMkLst>
            <pc:docMk/>
            <pc:sldMk cId="1602295436" sldId="2147470183"/>
            <ac:spMk id="4" creationId="{77FDA95F-C8B2-4FEA-73F7-E51940E357B8}"/>
          </ac:spMkLst>
        </pc:spChg>
        <pc:spChg chg="add mod">
          <ac:chgData name="Karthikeyan V" userId="1a047883dac62255" providerId="LiveId" clId="{D8D09A93-45FF-4F71-BE80-AC826B5D47BD}" dt="2024-09-03T14:42:15.808" v="4338" actId="115"/>
          <ac:spMkLst>
            <pc:docMk/>
            <pc:sldMk cId="1602295436" sldId="2147470183"/>
            <ac:spMk id="5" creationId="{A6DD1135-DE6F-3870-99CB-509915488DE9}"/>
          </ac:spMkLst>
        </pc:spChg>
        <pc:spChg chg="add mod">
          <ac:chgData name="Karthikeyan V" userId="1a047883dac62255" providerId="LiveId" clId="{D8D09A93-45FF-4F71-BE80-AC826B5D47BD}" dt="2024-09-03T14:48:23.259" v="4459" actId="12"/>
          <ac:spMkLst>
            <pc:docMk/>
            <pc:sldMk cId="1602295436" sldId="2147470183"/>
            <ac:spMk id="6" creationId="{91E1B7BA-8499-63DE-7BC3-BD4723C15E60}"/>
          </ac:spMkLst>
        </pc:spChg>
        <pc:spChg chg="add mod">
          <ac:chgData name="Karthikeyan V" userId="1a047883dac62255" providerId="LiveId" clId="{D8D09A93-45FF-4F71-BE80-AC826B5D47BD}" dt="2024-09-03T14:45:46.477" v="4423" actId="1076"/>
          <ac:spMkLst>
            <pc:docMk/>
            <pc:sldMk cId="1602295436" sldId="2147470183"/>
            <ac:spMk id="7" creationId="{4E57658A-6897-8763-1A1A-15DA50DFBECF}"/>
          </ac:spMkLst>
        </pc:spChg>
        <pc:spChg chg="add mod">
          <ac:chgData name="Karthikeyan V" userId="1a047883dac62255" providerId="LiveId" clId="{D8D09A93-45FF-4F71-BE80-AC826B5D47BD}" dt="2024-09-03T14:48:36.151" v="4460" actId="12"/>
          <ac:spMkLst>
            <pc:docMk/>
            <pc:sldMk cId="1602295436" sldId="2147470183"/>
            <ac:spMk id="8" creationId="{217CC5DD-D05C-0FE5-32B9-A92AACB29C74}"/>
          </ac:spMkLst>
        </pc:spChg>
      </pc:sldChg>
      <pc:sldChg chg="addSp delSp modSp mod modClrScheme chgLayout">
        <pc:chgData name="Karthikeyan V" userId="1a047883dac62255" providerId="LiveId" clId="{D8D09A93-45FF-4F71-BE80-AC826B5D47BD}" dt="2024-09-03T15:17:50.280" v="4914" actId="207"/>
        <pc:sldMkLst>
          <pc:docMk/>
          <pc:sldMk cId="4111804779" sldId="2147470184"/>
        </pc:sldMkLst>
        <pc:spChg chg="mod ord">
          <ac:chgData name="Karthikeyan V" userId="1a047883dac62255" providerId="LiveId" clId="{D8D09A93-45FF-4F71-BE80-AC826B5D47BD}" dt="2024-09-03T15:17:42.817" v="4913" actId="700"/>
          <ac:spMkLst>
            <pc:docMk/>
            <pc:sldMk cId="4111804779" sldId="2147470184"/>
            <ac:spMk id="2" creationId="{92FB2143-1261-9F9F-40A6-A0298E9D6359}"/>
          </ac:spMkLst>
        </pc:spChg>
        <pc:spChg chg="mod">
          <ac:chgData name="Karthikeyan V" userId="1a047883dac62255" providerId="LiveId" clId="{D8D09A93-45FF-4F71-BE80-AC826B5D47BD}" dt="2024-09-03T15:17:50.280" v="4914" actId="207"/>
          <ac:spMkLst>
            <pc:docMk/>
            <pc:sldMk cId="4111804779" sldId="2147470184"/>
            <ac:spMk id="5" creationId="{09D4B188-D3FD-F724-706E-334F1733B1F6}"/>
          </ac:spMkLst>
        </pc:spChg>
        <pc:picChg chg="add del mod">
          <ac:chgData name="Karthikeyan V" userId="1a047883dac62255" providerId="LiveId" clId="{D8D09A93-45FF-4F71-BE80-AC826B5D47BD}" dt="2024-09-03T15:15:20.332" v="4867" actId="478"/>
          <ac:picMkLst>
            <pc:docMk/>
            <pc:sldMk cId="4111804779" sldId="2147470184"/>
            <ac:picMk id="4" creationId="{28EFE3A6-5621-7ED6-C111-4978DBE129D1}"/>
          </ac:picMkLst>
        </pc:picChg>
        <pc:picChg chg="add del mod">
          <ac:chgData name="Karthikeyan V" userId="1a047883dac62255" providerId="LiveId" clId="{D8D09A93-45FF-4F71-BE80-AC826B5D47BD}" dt="2024-09-03T15:15:19.644" v="4866" actId="478"/>
          <ac:picMkLst>
            <pc:docMk/>
            <pc:sldMk cId="4111804779" sldId="2147470184"/>
            <ac:picMk id="7" creationId="{AC7E8EF7-BEA6-B65A-A07A-A3656030B5F1}"/>
          </ac:picMkLst>
        </pc:picChg>
        <pc:picChg chg="add del mod">
          <ac:chgData name="Karthikeyan V" userId="1a047883dac62255" providerId="LiveId" clId="{D8D09A93-45FF-4F71-BE80-AC826B5D47BD}" dt="2024-09-03T15:15:18.941" v="4865" actId="478"/>
          <ac:picMkLst>
            <pc:docMk/>
            <pc:sldMk cId="4111804779" sldId="2147470184"/>
            <ac:picMk id="9" creationId="{E0BAB4A5-CB3E-EAE1-E00E-B31936FD0E19}"/>
          </ac:picMkLst>
        </pc:picChg>
        <pc:picChg chg="add del mod">
          <ac:chgData name="Karthikeyan V" userId="1a047883dac62255" providerId="LiveId" clId="{D8D09A93-45FF-4F71-BE80-AC826B5D47BD}" dt="2024-09-03T15:15:18.215" v="4864" actId="478"/>
          <ac:picMkLst>
            <pc:docMk/>
            <pc:sldMk cId="4111804779" sldId="2147470184"/>
            <ac:picMk id="11" creationId="{5E9B2949-D3AA-9310-5723-FA2D34A229A6}"/>
          </ac:picMkLst>
        </pc:picChg>
        <pc:picChg chg="add del mod">
          <ac:chgData name="Karthikeyan V" userId="1a047883dac62255" providerId="LiveId" clId="{D8D09A93-45FF-4F71-BE80-AC826B5D47BD}" dt="2024-09-03T15:15:16.213" v="4863" actId="478"/>
          <ac:picMkLst>
            <pc:docMk/>
            <pc:sldMk cId="4111804779" sldId="2147470184"/>
            <ac:picMk id="13" creationId="{97069946-B01C-30DD-0A46-A7C776227E3C}"/>
          </ac:picMkLst>
        </pc:picChg>
        <pc:picChg chg="add mod">
          <ac:chgData name="Karthikeyan V" userId="1a047883dac62255" providerId="LiveId" clId="{D8D09A93-45FF-4F71-BE80-AC826B5D47BD}" dt="2024-09-03T15:15:34.243" v="4870" actId="1076"/>
          <ac:picMkLst>
            <pc:docMk/>
            <pc:sldMk cId="4111804779" sldId="2147470184"/>
            <ac:picMk id="15" creationId="{2346B1DE-B816-0548-F825-2B033171E213}"/>
          </ac:picMkLst>
        </pc:picChg>
        <pc:picChg chg="add mod">
          <ac:chgData name="Karthikeyan V" userId="1a047883dac62255" providerId="LiveId" clId="{D8D09A93-45FF-4F71-BE80-AC826B5D47BD}" dt="2024-09-03T15:15:46.518" v="4876" actId="1076"/>
          <ac:picMkLst>
            <pc:docMk/>
            <pc:sldMk cId="4111804779" sldId="2147470184"/>
            <ac:picMk id="17" creationId="{111D5AD4-6FB7-042C-8E18-6543FC2D0CCE}"/>
          </ac:picMkLst>
        </pc:picChg>
        <pc:picChg chg="add mod">
          <ac:chgData name="Karthikeyan V" userId="1a047883dac62255" providerId="LiveId" clId="{D8D09A93-45FF-4F71-BE80-AC826B5D47BD}" dt="2024-09-03T15:15:55.321" v="4879" actId="1076"/>
          <ac:picMkLst>
            <pc:docMk/>
            <pc:sldMk cId="4111804779" sldId="2147470184"/>
            <ac:picMk id="19" creationId="{FC4CC44E-94A9-2903-3903-433B31B05FBF}"/>
          </ac:picMkLst>
        </pc:picChg>
        <pc:picChg chg="add mod">
          <ac:chgData name="Karthikeyan V" userId="1a047883dac62255" providerId="LiveId" clId="{D8D09A93-45FF-4F71-BE80-AC826B5D47BD}" dt="2024-09-03T15:16:00.905" v="4882" actId="1076"/>
          <ac:picMkLst>
            <pc:docMk/>
            <pc:sldMk cId="4111804779" sldId="2147470184"/>
            <ac:picMk id="21" creationId="{A5087D43-362A-12BA-BD6B-EF3CF9992DEA}"/>
          </ac:picMkLst>
        </pc:picChg>
      </pc:sldChg>
      <pc:sldChg chg="addSp delSp modSp mod modClrScheme chgLayout">
        <pc:chgData name="Karthikeyan V" userId="1a047883dac62255" providerId="LiveId" clId="{D8D09A93-45FF-4F71-BE80-AC826B5D47BD}" dt="2024-09-03T15:23:20.558" v="5026" actId="700"/>
        <pc:sldMkLst>
          <pc:docMk/>
          <pc:sldMk cId="858893034" sldId="2147470185"/>
        </pc:sldMkLst>
        <pc:spChg chg="mod ord">
          <ac:chgData name="Karthikeyan V" userId="1a047883dac62255" providerId="LiveId" clId="{D8D09A93-45FF-4F71-BE80-AC826B5D47BD}" dt="2024-09-03T15:23:20.558" v="5026" actId="700"/>
          <ac:spMkLst>
            <pc:docMk/>
            <pc:sldMk cId="858893034" sldId="2147470185"/>
            <ac:spMk id="2" creationId="{3B07F855-B09D-BFE4-8EF4-A58E1E1AD880}"/>
          </ac:spMkLst>
        </pc:spChg>
        <pc:spChg chg="add mod">
          <ac:chgData name="Karthikeyan V" userId="1a047883dac62255" providerId="LiveId" clId="{D8D09A93-45FF-4F71-BE80-AC826B5D47BD}" dt="2024-09-01T00:40:56.211" v="3120" actId="403"/>
          <ac:spMkLst>
            <pc:docMk/>
            <pc:sldMk cId="858893034" sldId="2147470185"/>
            <ac:spMk id="3" creationId="{2F2BCFD4-1D74-AFC3-4541-5BD9AD98E074}"/>
          </ac:spMkLst>
        </pc:spChg>
        <pc:spChg chg="add mod">
          <ac:chgData name="Karthikeyan V" userId="1a047883dac62255" providerId="LiveId" clId="{D8D09A93-45FF-4F71-BE80-AC826B5D47BD}" dt="2024-09-01T00:52:36.225" v="3244" actId="14100"/>
          <ac:spMkLst>
            <pc:docMk/>
            <pc:sldMk cId="858893034" sldId="2147470185"/>
            <ac:spMk id="4" creationId="{C9508E94-B056-2BA8-CE58-22BA2CBA9B0B}"/>
          </ac:spMkLst>
        </pc:spChg>
        <pc:spChg chg="add mod">
          <ac:chgData name="Karthikeyan V" userId="1a047883dac62255" providerId="LiveId" clId="{D8D09A93-45FF-4F71-BE80-AC826B5D47BD}" dt="2024-09-01T00:49:34.966" v="3161" actId="113"/>
          <ac:spMkLst>
            <pc:docMk/>
            <pc:sldMk cId="858893034" sldId="2147470185"/>
            <ac:spMk id="5" creationId="{64AC803F-95CC-079D-EC06-D7BBB9478BAF}"/>
          </ac:spMkLst>
        </pc:spChg>
        <pc:spChg chg="add mod">
          <ac:chgData name="Karthikeyan V" userId="1a047883dac62255" providerId="LiveId" clId="{D8D09A93-45FF-4F71-BE80-AC826B5D47BD}" dt="2024-09-01T00:52:33.408" v="3243" actId="14100"/>
          <ac:spMkLst>
            <pc:docMk/>
            <pc:sldMk cId="858893034" sldId="2147470185"/>
            <ac:spMk id="6" creationId="{89333EBB-7017-573B-0E59-80FBEDF7D241}"/>
          </ac:spMkLst>
        </pc:spChg>
        <pc:spChg chg="add mod">
          <ac:chgData name="Karthikeyan V" userId="1a047883dac62255" providerId="LiveId" clId="{D8D09A93-45FF-4F71-BE80-AC826B5D47BD}" dt="2024-09-01T00:54:41.736" v="3258" actId="1076"/>
          <ac:spMkLst>
            <pc:docMk/>
            <pc:sldMk cId="858893034" sldId="2147470185"/>
            <ac:spMk id="7" creationId="{685A6CC1-DA48-7CF0-98FA-4366FCBC749A}"/>
          </ac:spMkLst>
        </pc:spChg>
        <pc:spChg chg="add mod">
          <ac:chgData name="Karthikeyan V" userId="1a047883dac62255" providerId="LiveId" clId="{D8D09A93-45FF-4F71-BE80-AC826B5D47BD}" dt="2024-09-01T00:54:51.466" v="3259" actId="1076"/>
          <ac:spMkLst>
            <pc:docMk/>
            <pc:sldMk cId="858893034" sldId="2147470185"/>
            <ac:spMk id="8" creationId="{F92472C4-6AE0-6546-AEEA-372E4ED1FDA0}"/>
          </ac:spMkLst>
        </pc:spChg>
        <pc:spChg chg="add mod">
          <ac:chgData name="Karthikeyan V" userId="1a047883dac62255" providerId="LiveId" clId="{D8D09A93-45FF-4F71-BE80-AC826B5D47BD}" dt="2024-09-01T00:55:16.656" v="3262" actId="1076"/>
          <ac:spMkLst>
            <pc:docMk/>
            <pc:sldMk cId="858893034" sldId="2147470185"/>
            <ac:spMk id="9" creationId="{DE7A1ED0-8A03-4BD8-9A45-1FFAC939D001}"/>
          </ac:spMkLst>
        </pc:spChg>
        <pc:spChg chg="add mod">
          <ac:chgData name="Karthikeyan V" userId="1a047883dac62255" providerId="LiveId" clId="{D8D09A93-45FF-4F71-BE80-AC826B5D47BD}" dt="2024-09-01T00:56:35.490" v="3273" actId="1076"/>
          <ac:spMkLst>
            <pc:docMk/>
            <pc:sldMk cId="858893034" sldId="2147470185"/>
            <ac:spMk id="10" creationId="{6BDD865D-0DA0-1393-CE70-F9607046F6E1}"/>
          </ac:spMkLst>
        </pc:spChg>
        <pc:picChg chg="add del mod">
          <ac:chgData name="Karthikeyan V" userId="1a047883dac62255" providerId="LiveId" clId="{D8D09A93-45FF-4F71-BE80-AC826B5D47BD}" dt="2024-09-03T15:21:20.520" v="4970" actId="478"/>
          <ac:picMkLst>
            <pc:docMk/>
            <pc:sldMk cId="858893034" sldId="2147470185"/>
            <ac:picMk id="12" creationId="{1A16FACE-5349-E78D-FB78-3537996424CF}"/>
          </ac:picMkLst>
        </pc:picChg>
        <pc:picChg chg="add del mod">
          <ac:chgData name="Karthikeyan V" userId="1a047883dac62255" providerId="LiveId" clId="{D8D09A93-45FF-4F71-BE80-AC826B5D47BD}" dt="2024-09-03T15:21:19.733" v="4969" actId="478"/>
          <ac:picMkLst>
            <pc:docMk/>
            <pc:sldMk cId="858893034" sldId="2147470185"/>
            <ac:picMk id="14" creationId="{7F3492C2-7BC5-5F15-E5D3-3C096EA3B1F7}"/>
          </ac:picMkLst>
        </pc:picChg>
        <pc:picChg chg="add del mod">
          <ac:chgData name="Karthikeyan V" userId="1a047883dac62255" providerId="LiveId" clId="{D8D09A93-45FF-4F71-BE80-AC826B5D47BD}" dt="2024-09-03T15:21:19.101" v="4968" actId="478"/>
          <ac:picMkLst>
            <pc:docMk/>
            <pc:sldMk cId="858893034" sldId="2147470185"/>
            <ac:picMk id="16" creationId="{5857E64D-689C-27E0-4780-464E30AEF110}"/>
          </ac:picMkLst>
        </pc:picChg>
        <pc:picChg chg="add del mod">
          <ac:chgData name="Karthikeyan V" userId="1a047883dac62255" providerId="LiveId" clId="{D8D09A93-45FF-4F71-BE80-AC826B5D47BD}" dt="2024-09-03T15:21:18.459" v="4967" actId="478"/>
          <ac:picMkLst>
            <pc:docMk/>
            <pc:sldMk cId="858893034" sldId="2147470185"/>
            <ac:picMk id="18" creationId="{D9057554-81B6-AB7B-1A70-61833C9F62F4}"/>
          </ac:picMkLst>
        </pc:picChg>
        <pc:picChg chg="add del mod">
          <ac:chgData name="Karthikeyan V" userId="1a047883dac62255" providerId="LiveId" clId="{D8D09A93-45FF-4F71-BE80-AC826B5D47BD}" dt="2024-09-03T15:21:17.974" v="4966" actId="478"/>
          <ac:picMkLst>
            <pc:docMk/>
            <pc:sldMk cId="858893034" sldId="2147470185"/>
            <ac:picMk id="20" creationId="{D29D5343-0FA1-D449-0FEF-B8C03747FA1A}"/>
          </ac:picMkLst>
        </pc:picChg>
        <pc:picChg chg="add del mod">
          <ac:chgData name="Karthikeyan V" userId="1a047883dac62255" providerId="LiveId" clId="{D8D09A93-45FF-4F71-BE80-AC826B5D47BD}" dt="2024-09-03T15:21:17.462" v="4965" actId="478"/>
          <ac:picMkLst>
            <pc:docMk/>
            <pc:sldMk cId="858893034" sldId="2147470185"/>
            <ac:picMk id="22" creationId="{AAC0FF6A-72FE-7F58-A7EC-49E202D912CF}"/>
          </ac:picMkLst>
        </pc:picChg>
        <pc:picChg chg="add del mod">
          <ac:chgData name="Karthikeyan V" userId="1a047883dac62255" providerId="LiveId" clId="{D8D09A93-45FF-4F71-BE80-AC826B5D47BD}" dt="2024-09-03T15:21:16.903" v="4964" actId="478"/>
          <ac:picMkLst>
            <pc:docMk/>
            <pc:sldMk cId="858893034" sldId="2147470185"/>
            <ac:picMk id="24" creationId="{F2C1CB03-64D7-D740-CDEB-1F3A64E36247}"/>
          </ac:picMkLst>
        </pc:picChg>
        <pc:picChg chg="add del mod">
          <ac:chgData name="Karthikeyan V" userId="1a047883dac62255" providerId="LiveId" clId="{D8D09A93-45FF-4F71-BE80-AC826B5D47BD}" dt="2024-09-03T15:21:16.454" v="4963" actId="478"/>
          <ac:picMkLst>
            <pc:docMk/>
            <pc:sldMk cId="858893034" sldId="2147470185"/>
            <ac:picMk id="26" creationId="{0802192F-5997-3B6F-3877-865455C3F6FB}"/>
          </ac:picMkLst>
        </pc:picChg>
        <pc:picChg chg="add del mod">
          <ac:chgData name="Karthikeyan V" userId="1a047883dac62255" providerId="LiveId" clId="{D8D09A93-45FF-4F71-BE80-AC826B5D47BD}" dt="2024-09-03T15:21:15.992" v="4962" actId="478"/>
          <ac:picMkLst>
            <pc:docMk/>
            <pc:sldMk cId="858893034" sldId="2147470185"/>
            <ac:picMk id="28" creationId="{35A26211-70F0-EE20-ED43-D83A4A6EAA29}"/>
          </ac:picMkLst>
        </pc:picChg>
        <pc:picChg chg="add del mod">
          <ac:chgData name="Karthikeyan V" userId="1a047883dac62255" providerId="LiveId" clId="{D8D09A93-45FF-4F71-BE80-AC826B5D47BD}" dt="2024-09-03T15:21:15.491" v="4961" actId="478"/>
          <ac:picMkLst>
            <pc:docMk/>
            <pc:sldMk cId="858893034" sldId="2147470185"/>
            <ac:picMk id="30" creationId="{640B5B46-67F5-C1F1-0B14-FF49F48F4037}"/>
          </ac:picMkLst>
        </pc:picChg>
        <pc:picChg chg="add del mod">
          <ac:chgData name="Karthikeyan V" userId="1a047883dac62255" providerId="LiveId" clId="{D8D09A93-45FF-4F71-BE80-AC826B5D47BD}" dt="2024-09-03T15:21:14.882" v="4960" actId="478"/>
          <ac:picMkLst>
            <pc:docMk/>
            <pc:sldMk cId="858893034" sldId="2147470185"/>
            <ac:picMk id="32" creationId="{63C1342A-0636-2E92-B739-2229C8B64252}"/>
          </ac:picMkLst>
        </pc:picChg>
        <pc:picChg chg="add del mod">
          <ac:chgData name="Karthikeyan V" userId="1a047883dac62255" providerId="LiveId" clId="{D8D09A93-45FF-4F71-BE80-AC826B5D47BD}" dt="2024-09-03T15:21:14.376" v="4959" actId="478"/>
          <ac:picMkLst>
            <pc:docMk/>
            <pc:sldMk cId="858893034" sldId="2147470185"/>
            <ac:picMk id="34" creationId="{3613F7F8-784D-EAB1-C182-B59EDB31C49D}"/>
          </ac:picMkLst>
        </pc:picChg>
        <pc:picChg chg="add mod">
          <ac:chgData name="Karthikeyan V" userId="1a047883dac62255" providerId="LiveId" clId="{D8D09A93-45FF-4F71-BE80-AC826B5D47BD}" dt="2024-09-03T15:21:30.204" v="4976" actId="1076"/>
          <ac:picMkLst>
            <pc:docMk/>
            <pc:sldMk cId="858893034" sldId="2147470185"/>
            <ac:picMk id="36" creationId="{57B15844-190D-215C-92BE-44168811FF37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38" creationId="{8BD5F6C3-6A26-FA4D-3F27-9D9B57B8D7B9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40" creationId="{677D4A64-E75B-AB05-A6B3-CF88283F88F0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42" creationId="{8880922C-B4B8-25F3-BE5A-795D6F1C44EA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44" creationId="{8E6C80B1-2897-3C9C-B5CC-36B761B5A878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46" creationId="{54AE0115-F63B-05D6-4A44-32B4D5D34095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48" creationId="{68C5CE79-5735-AA9D-1F04-8235ADA810B0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50" creationId="{2ABCE45A-052D-7823-9F05-64FFB396FF36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52" creationId="{66577A72-6C08-A06B-5D0D-56DE7544960A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54" creationId="{AEABBB7F-D10C-02FA-EAAF-6FC41A3B9844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56" creationId="{62638EF4-68DA-6942-6E3F-CE8727A22241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58" creationId="{8DFBC8FF-66FE-9422-0F3F-807535281794}"/>
          </ac:picMkLst>
        </pc:picChg>
        <pc:picChg chg="add mod">
          <ac:chgData name="Karthikeyan V" userId="1a047883dac62255" providerId="LiveId" clId="{D8D09A93-45FF-4F71-BE80-AC826B5D47BD}" dt="2024-09-03T15:21:31.845" v="4977"/>
          <ac:picMkLst>
            <pc:docMk/>
            <pc:sldMk cId="858893034" sldId="2147470185"/>
            <ac:picMk id="60" creationId="{FD3B201A-4AB7-1A92-09AC-4B90C9037C3D}"/>
          </ac:picMkLst>
        </pc:picChg>
        <pc:picChg chg="add del mod">
          <ac:chgData name="Karthikeyan V" userId="1a047883dac62255" providerId="LiveId" clId="{D8D09A93-45FF-4F71-BE80-AC826B5D47BD}" dt="2024-09-03T15:21:36.412" v="4979" actId="478"/>
          <ac:picMkLst>
            <pc:docMk/>
            <pc:sldMk cId="858893034" sldId="2147470185"/>
            <ac:picMk id="62" creationId="{AAE96E68-6ACF-10ED-98C7-4EABC2552876}"/>
          </ac:picMkLst>
        </pc:picChg>
        <pc:picChg chg="add del mod">
          <ac:chgData name="Karthikeyan V" userId="1a047883dac62255" providerId="LiveId" clId="{D8D09A93-45FF-4F71-BE80-AC826B5D47BD}" dt="2024-09-03T15:22:04.181" v="4992" actId="478"/>
          <ac:picMkLst>
            <pc:docMk/>
            <pc:sldMk cId="858893034" sldId="2147470185"/>
            <ac:picMk id="64" creationId="{9EE605C2-12D1-005F-752A-73C9A54CD4D6}"/>
          </ac:picMkLst>
        </pc:picChg>
        <pc:picChg chg="add del mod">
          <ac:chgData name="Karthikeyan V" userId="1a047883dac62255" providerId="LiveId" clId="{D8D09A93-45FF-4F71-BE80-AC826B5D47BD}" dt="2024-09-03T15:22:34.438" v="5004" actId="478"/>
          <ac:picMkLst>
            <pc:docMk/>
            <pc:sldMk cId="858893034" sldId="2147470185"/>
            <ac:picMk id="66" creationId="{2EAF7B49-5458-65E3-A34A-EE5D16B2BA6A}"/>
          </ac:picMkLst>
        </pc:picChg>
        <pc:picChg chg="add del mod">
          <ac:chgData name="Karthikeyan V" userId="1a047883dac62255" providerId="LiveId" clId="{D8D09A93-45FF-4F71-BE80-AC826B5D47BD}" dt="2024-09-03T15:22:00.304" v="4990" actId="478"/>
          <ac:picMkLst>
            <pc:docMk/>
            <pc:sldMk cId="858893034" sldId="2147470185"/>
            <ac:picMk id="68" creationId="{D8D750C3-25F4-1C65-D0A5-7162CA1889CD}"/>
          </ac:picMkLst>
        </pc:picChg>
        <pc:picChg chg="add del mod">
          <ac:chgData name="Karthikeyan V" userId="1a047883dac62255" providerId="LiveId" clId="{D8D09A93-45FF-4F71-BE80-AC826B5D47BD}" dt="2024-09-03T15:21:58.657" v="4988" actId="478"/>
          <ac:picMkLst>
            <pc:docMk/>
            <pc:sldMk cId="858893034" sldId="2147470185"/>
            <ac:picMk id="70" creationId="{4652468C-D6F8-7726-517D-68E861185C00}"/>
          </ac:picMkLst>
        </pc:picChg>
        <pc:picChg chg="add del mod">
          <ac:chgData name="Karthikeyan V" userId="1a047883dac62255" providerId="LiveId" clId="{D8D09A93-45FF-4F71-BE80-AC826B5D47BD}" dt="2024-09-03T15:21:59.305" v="4989" actId="478"/>
          <ac:picMkLst>
            <pc:docMk/>
            <pc:sldMk cId="858893034" sldId="2147470185"/>
            <ac:picMk id="72" creationId="{BA5C9D1D-5429-7358-2506-12E2FBE28083}"/>
          </ac:picMkLst>
        </pc:picChg>
        <pc:picChg chg="add del mod">
          <ac:chgData name="Karthikeyan V" userId="1a047883dac62255" providerId="LiveId" clId="{D8D09A93-45FF-4F71-BE80-AC826B5D47BD}" dt="2024-09-03T15:22:36.017" v="5005" actId="478"/>
          <ac:picMkLst>
            <pc:docMk/>
            <pc:sldMk cId="858893034" sldId="2147470185"/>
            <ac:picMk id="74" creationId="{7219BBD1-C5C3-6581-4222-61D80E06D6DF}"/>
          </ac:picMkLst>
        </pc:picChg>
        <pc:picChg chg="add del mod">
          <ac:chgData name="Karthikeyan V" userId="1a047883dac62255" providerId="LiveId" clId="{D8D09A93-45FF-4F71-BE80-AC826B5D47BD}" dt="2024-09-03T15:21:56.969" v="4986" actId="478"/>
          <ac:picMkLst>
            <pc:docMk/>
            <pc:sldMk cId="858893034" sldId="2147470185"/>
            <ac:picMk id="76" creationId="{C764590E-20D5-B6F0-8BC5-8031A2ACFB2F}"/>
          </ac:picMkLst>
        </pc:picChg>
        <pc:picChg chg="add del mod">
          <ac:chgData name="Karthikeyan V" userId="1a047883dac62255" providerId="LiveId" clId="{D8D09A93-45FF-4F71-BE80-AC826B5D47BD}" dt="2024-09-03T15:21:57.671" v="4987" actId="478"/>
          <ac:picMkLst>
            <pc:docMk/>
            <pc:sldMk cId="858893034" sldId="2147470185"/>
            <ac:picMk id="78" creationId="{52F671D8-BEA5-6771-CDC0-FC45CE588A45}"/>
          </ac:picMkLst>
        </pc:picChg>
        <pc:picChg chg="add mod">
          <ac:chgData name="Karthikeyan V" userId="1a047883dac62255" providerId="LiveId" clId="{D8D09A93-45FF-4F71-BE80-AC826B5D47BD}" dt="2024-09-03T15:22:27.567" v="5002" actId="1076"/>
          <ac:picMkLst>
            <pc:docMk/>
            <pc:sldMk cId="858893034" sldId="2147470185"/>
            <ac:picMk id="80" creationId="{C74AB8A3-02C7-A567-BE8E-5D3975C56E6A}"/>
          </ac:picMkLst>
        </pc:picChg>
        <pc:picChg chg="add del mod">
          <ac:chgData name="Karthikeyan V" userId="1a047883dac62255" providerId="LiveId" clId="{D8D09A93-45FF-4F71-BE80-AC826B5D47BD}" dt="2024-09-03T15:22:13.314" v="4996" actId="478"/>
          <ac:picMkLst>
            <pc:docMk/>
            <pc:sldMk cId="858893034" sldId="2147470185"/>
            <ac:picMk id="82" creationId="{0DFA8384-4FD7-1822-B203-9717D3AF90E0}"/>
          </ac:picMkLst>
        </pc:picChg>
        <pc:picChg chg="add mod">
          <ac:chgData name="Karthikeyan V" userId="1a047883dac62255" providerId="LiveId" clId="{D8D09A93-45FF-4F71-BE80-AC826B5D47BD}" dt="2024-09-03T15:21:50.907" v="4983" actId="14100"/>
          <ac:picMkLst>
            <pc:docMk/>
            <pc:sldMk cId="858893034" sldId="2147470185"/>
            <ac:picMk id="84" creationId="{D0F477E5-2054-53C8-C248-6CB6F088F06D}"/>
          </ac:picMkLst>
        </pc:picChg>
        <pc:picChg chg="add del mod">
          <ac:chgData name="Karthikeyan V" userId="1a047883dac62255" providerId="LiveId" clId="{D8D09A93-45FF-4F71-BE80-AC826B5D47BD}" dt="2024-09-03T15:21:47.200" v="4982" actId="478"/>
          <ac:picMkLst>
            <pc:docMk/>
            <pc:sldMk cId="858893034" sldId="2147470185"/>
            <ac:picMk id="86" creationId="{0FD991E1-F7D6-E94B-B798-D1C4A57E237D}"/>
          </ac:picMkLst>
        </pc:picChg>
        <pc:picChg chg="add del mod">
          <ac:chgData name="Karthikeyan V" userId="1a047883dac62255" providerId="LiveId" clId="{D8D09A93-45FF-4F71-BE80-AC826B5D47BD}" dt="2024-09-03T15:21:46.616" v="4981" actId="478"/>
          <ac:picMkLst>
            <pc:docMk/>
            <pc:sldMk cId="858893034" sldId="2147470185"/>
            <ac:picMk id="88" creationId="{5D7C1042-F44C-8772-79A8-7D30F8DDF0BD}"/>
          </ac:picMkLst>
        </pc:picChg>
        <pc:picChg chg="add del mod">
          <ac:chgData name="Karthikeyan V" userId="1a047883dac62255" providerId="LiveId" clId="{D8D09A93-45FF-4F71-BE80-AC826B5D47BD}" dt="2024-09-03T15:23:03.959" v="5022" actId="478"/>
          <ac:picMkLst>
            <pc:docMk/>
            <pc:sldMk cId="858893034" sldId="2147470185"/>
            <ac:picMk id="90" creationId="{178C12DC-9A53-E941-CCA9-542A15FFB0FE}"/>
          </ac:picMkLst>
        </pc:picChg>
        <pc:picChg chg="add del mod">
          <ac:chgData name="Karthikeyan V" userId="1a047883dac62255" providerId="LiveId" clId="{D8D09A93-45FF-4F71-BE80-AC826B5D47BD}" dt="2024-09-03T15:23:01.975" v="5021" actId="478"/>
          <ac:picMkLst>
            <pc:docMk/>
            <pc:sldMk cId="858893034" sldId="2147470185"/>
            <ac:picMk id="92" creationId="{3CDB07C7-341A-2EB7-7AB7-59C0A6AB6CE1}"/>
          </ac:picMkLst>
        </pc:picChg>
        <pc:picChg chg="add mod">
          <ac:chgData name="Karthikeyan V" userId="1a047883dac62255" providerId="LiveId" clId="{D8D09A93-45FF-4F71-BE80-AC826B5D47BD}" dt="2024-09-03T15:23:00.183" v="5020" actId="1076"/>
          <ac:picMkLst>
            <pc:docMk/>
            <pc:sldMk cId="858893034" sldId="2147470185"/>
            <ac:picMk id="94" creationId="{DED2A2E3-C58F-B710-7009-F270ED04643D}"/>
          </ac:picMkLst>
        </pc:picChg>
        <pc:picChg chg="add del mod">
          <ac:chgData name="Karthikeyan V" userId="1a047883dac62255" providerId="LiveId" clId="{D8D09A93-45FF-4F71-BE80-AC826B5D47BD}" dt="2024-09-03T15:22:50.335" v="5016" actId="478"/>
          <ac:picMkLst>
            <pc:docMk/>
            <pc:sldMk cId="858893034" sldId="2147470185"/>
            <ac:picMk id="96" creationId="{DF2585A4-EDA4-FD54-4BCC-FFBBAE1850C2}"/>
          </ac:picMkLst>
        </pc:picChg>
        <pc:picChg chg="add del mod">
          <ac:chgData name="Karthikeyan V" userId="1a047883dac62255" providerId="LiveId" clId="{D8D09A93-45FF-4F71-BE80-AC826B5D47BD}" dt="2024-09-03T15:22:49.461" v="5015" actId="478"/>
          <ac:picMkLst>
            <pc:docMk/>
            <pc:sldMk cId="858893034" sldId="2147470185"/>
            <ac:picMk id="98" creationId="{8B490603-308D-A192-C031-761644F612BD}"/>
          </ac:picMkLst>
        </pc:picChg>
        <pc:picChg chg="add del mod">
          <ac:chgData name="Karthikeyan V" userId="1a047883dac62255" providerId="LiveId" clId="{D8D09A93-45FF-4F71-BE80-AC826B5D47BD}" dt="2024-09-03T15:22:48.735" v="5014" actId="478"/>
          <ac:picMkLst>
            <pc:docMk/>
            <pc:sldMk cId="858893034" sldId="2147470185"/>
            <ac:picMk id="100" creationId="{0832CF08-F09F-F71C-A122-0C03F67358A6}"/>
          </ac:picMkLst>
        </pc:picChg>
        <pc:picChg chg="add del mod">
          <ac:chgData name="Karthikeyan V" userId="1a047883dac62255" providerId="LiveId" clId="{D8D09A93-45FF-4F71-BE80-AC826B5D47BD}" dt="2024-09-03T15:22:47.749" v="5013" actId="478"/>
          <ac:picMkLst>
            <pc:docMk/>
            <pc:sldMk cId="858893034" sldId="2147470185"/>
            <ac:picMk id="102" creationId="{4A13AB23-9244-6883-730C-6871413B4708}"/>
          </ac:picMkLst>
        </pc:picChg>
        <pc:picChg chg="add mod">
          <ac:chgData name="Karthikeyan V" userId="1a047883dac62255" providerId="LiveId" clId="{D8D09A93-45FF-4F71-BE80-AC826B5D47BD}" dt="2024-09-03T15:23:10.135" v="5024" actId="1076"/>
          <ac:picMkLst>
            <pc:docMk/>
            <pc:sldMk cId="858893034" sldId="2147470185"/>
            <ac:picMk id="104" creationId="{406E0A7F-AAF9-7CE6-8E81-6A680FAAFFA5}"/>
          </ac:picMkLst>
        </pc:picChg>
        <pc:picChg chg="add del mod">
          <ac:chgData name="Karthikeyan V" userId="1a047883dac62255" providerId="LiveId" clId="{D8D09A93-45FF-4F71-BE80-AC826B5D47BD}" dt="2024-09-03T15:22:44.859" v="5011" actId="478"/>
          <ac:picMkLst>
            <pc:docMk/>
            <pc:sldMk cId="858893034" sldId="2147470185"/>
            <ac:picMk id="106" creationId="{B07321EB-C6C0-8011-F662-DD12A7A91349}"/>
          </ac:picMkLst>
        </pc:picChg>
        <pc:picChg chg="add del mod">
          <ac:chgData name="Karthikeyan V" userId="1a047883dac62255" providerId="LiveId" clId="{D8D09A93-45FF-4F71-BE80-AC826B5D47BD}" dt="2024-09-03T15:22:44.110" v="5010" actId="478"/>
          <ac:picMkLst>
            <pc:docMk/>
            <pc:sldMk cId="858893034" sldId="2147470185"/>
            <ac:picMk id="108" creationId="{01BD19AF-3009-9D12-E985-D57B37B76A52}"/>
          </ac:picMkLst>
        </pc:picChg>
        <pc:picChg chg="add del mod">
          <ac:chgData name="Karthikeyan V" userId="1a047883dac62255" providerId="LiveId" clId="{D8D09A93-45FF-4F71-BE80-AC826B5D47BD}" dt="2024-09-03T15:22:43.302" v="5009" actId="478"/>
          <ac:picMkLst>
            <pc:docMk/>
            <pc:sldMk cId="858893034" sldId="2147470185"/>
            <ac:picMk id="110" creationId="{759E53C5-6AE0-93A8-D170-A778B799CC18}"/>
          </ac:picMkLst>
        </pc:picChg>
        <pc:picChg chg="add del mod">
          <ac:chgData name="Karthikeyan V" userId="1a047883dac62255" providerId="LiveId" clId="{D8D09A93-45FF-4F71-BE80-AC826B5D47BD}" dt="2024-09-03T15:22:42.547" v="5008" actId="478"/>
          <ac:picMkLst>
            <pc:docMk/>
            <pc:sldMk cId="858893034" sldId="2147470185"/>
            <ac:picMk id="112" creationId="{89D91A95-6C8D-D828-3347-CF8B952ABBF1}"/>
          </ac:picMkLst>
        </pc:picChg>
        <pc:picChg chg="add del mod">
          <ac:chgData name="Karthikeyan V" userId="1a047883dac62255" providerId="LiveId" clId="{D8D09A93-45FF-4F71-BE80-AC826B5D47BD}" dt="2024-09-03T15:22:41.890" v="5007" actId="478"/>
          <ac:picMkLst>
            <pc:docMk/>
            <pc:sldMk cId="858893034" sldId="2147470185"/>
            <ac:picMk id="114" creationId="{F9334E32-F196-98BA-C3B1-B648C0471249}"/>
          </ac:picMkLst>
        </pc:picChg>
      </pc:sldChg>
      <pc:sldChg chg="addSp delSp modSp mod">
        <pc:chgData name="Karthikeyan V" userId="1a047883dac62255" providerId="LiveId" clId="{D8D09A93-45FF-4F71-BE80-AC826B5D47BD}" dt="2024-09-03T15:05:54.063" v="4701" actId="1076"/>
        <pc:sldMkLst>
          <pc:docMk/>
          <pc:sldMk cId="2451012623" sldId="2147470186"/>
        </pc:sldMkLst>
        <pc:spChg chg="mod">
          <ac:chgData name="Karthikeyan V" userId="1a047883dac62255" providerId="LiveId" clId="{D8D09A93-45FF-4F71-BE80-AC826B5D47BD}" dt="2024-08-24T14:15:32.893" v="6"/>
          <ac:spMkLst>
            <pc:docMk/>
            <pc:sldMk cId="2451012623" sldId="2147470186"/>
            <ac:spMk id="2" creationId="{8DD2496B-4FD4-C0A4-2CBB-3DEC1763D7D8}"/>
          </ac:spMkLst>
        </pc:spChg>
        <pc:spChg chg="add del mod">
          <ac:chgData name="Karthikeyan V" userId="1a047883dac62255" providerId="LiveId" clId="{D8D09A93-45FF-4F71-BE80-AC826B5D47BD}" dt="2024-09-03T14:57:31.128" v="4557"/>
          <ac:spMkLst>
            <pc:docMk/>
            <pc:sldMk cId="2451012623" sldId="2147470186"/>
            <ac:spMk id="3" creationId="{30AE2B94-EAF4-63D2-0C99-A837339911D7}"/>
          </ac:spMkLst>
        </pc:spChg>
        <pc:spChg chg="add mod">
          <ac:chgData name="Karthikeyan V" userId="1a047883dac62255" providerId="LiveId" clId="{D8D09A93-45FF-4F71-BE80-AC826B5D47BD}" dt="2024-09-03T15:00:01.917" v="4604" actId="207"/>
          <ac:spMkLst>
            <pc:docMk/>
            <pc:sldMk cId="2451012623" sldId="2147470186"/>
            <ac:spMk id="5" creationId="{8860EBED-95DE-4C62-79E5-0D186F212130}"/>
          </ac:spMkLst>
        </pc:spChg>
        <pc:spChg chg="add mod">
          <ac:chgData name="Karthikeyan V" userId="1a047883dac62255" providerId="LiveId" clId="{D8D09A93-45FF-4F71-BE80-AC826B5D47BD}" dt="2024-09-03T15:00:36.925" v="4611" actId="1076"/>
          <ac:spMkLst>
            <pc:docMk/>
            <pc:sldMk cId="2451012623" sldId="2147470186"/>
            <ac:spMk id="7" creationId="{D50E1C03-833A-99BC-226A-89B6A04472E8}"/>
          </ac:spMkLst>
        </pc:spChg>
        <pc:spChg chg="add mod">
          <ac:chgData name="Karthikeyan V" userId="1a047883dac62255" providerId="LiveId" clId="{D8D09A93-45FF-4F71-BE80-AC826B5D47BD}" dt="2024-09-03T15:04:52.975" v="4684" actId="1076"/>
          <ac:spMkLst>
            <pc:docMk/>
            <pc:sldMk cId="2451012623" sldId="2147470186"/>
            <ac:spMk id="9" creationId="{C81F8E9D-0A4C-3A40-D5E4-32BE23814FB3}"/>
          </ac:spMkLst>
        </pc:spChg>
        <pc:spChg chg="add mod">
          <ac:chgData name="Karthikeyan V" userId="1a047883dac62255" providerId="LiveId" clId="{D8D09A93-45FF-4F71-BE80-AC826B5D47BD}" dt="2024-09-03T15:02:51.208" v="4650" actId="1076"/>
          <ac:spMkLst>
            <pc:docMk/>
            <pc:sldMk cId="2451012623" sldId="2147470186"/>
            <ac:spMk id="11" creationId="{1F7BBB8E-F4B4-4FB2-D7C6-AC1DEE861195}"/>
          </ac:spMkLst>
        </pc:spChg>
        <pc:spChg chg="add mod">
          <ac:chgData name="Karthikeyan V" userId="1a047883dac62255" providerId="LiveId" clId="{D8D09A93-45FF-4F71-BE80-AC826B5D47BD}" dt="2024-09-03T15:03:47.789" v="4669" actId="113"/>
          <ac:spMkLst>
            <pc:docMk/>
            <pc:sldMk cId="2451012623" sldId="2147470186"/>
            <ac:spMk id="13" creationId="{A3DBE9A0-933A-1FB0-10E8-FC93E5BBC40C}"/>
          </ac:spMkLst>
        </pc:spChg>
        <pc:spChg chg="add mod">
          <ac:chgData name="Karthikeyan V" userId="1a047883dac62255" providerId="LiveId" clId="{D8D09A93-45FF-4F71-BE80-AC826B5D47BD}" dt="2024-09-03T15:04:41.960" v="4683" actId="1076"/>
          <ac:spMkLst>
            <pc:docMk/>
            <pc:sldMk cId="2451012623" sldId="2147470186"/>
            <ac:spMk id="15" creationId="{4CEC54E3-8E73-2953-349D-1126DEE45324}"/>
          </ac:spMkLst>
        </pc:spChg>
        <pc:spChg chg="add mod">
          <ac:chgData name="Karthikeyan V" userId="1a047883dac62255" providerId="LiveId" clId="{D8D09A93-45FF-4F71-BE80-AC826B5D47BD}" dt="2024-09-03T15:05:54.063" v="4701" actId="1076"/>
          <ac:spMkLst>
            <pc:docMk/>
            <pc:sldMk cId="2451012623" sldId="2147470186"/>
            <ac:spMk id="17" creationId="{7408D1B0-53D5-3EA5-8C09-F97792229D5D}"/>
          </ac:spMkLst>
        </pc:spChg>
      </pc:sldChg>
      <pc:sldChg chg="modSp">
        <pc:chgData name="Karthikeyan V" userId="1a047883dac62255" providerId="LiveId" clId="{D8D09A93-45FF-4F71-BE80-AC826B5D47BD}" dt="2024-08-24T14:15:32.893" v="6"/>
        <pc:sldMkLst>
          <pc:docMk/>
          <pc:sldMk cId="735396370" sldId="2147470187"/>
        </pc:sldMkLst>
        <pc:spChg chg="mod">
          <ac:chgData name="Karthikeyan V" userId="1a047883dac62255" providerId="LiveId" clId="{D8D09A93-45FF-4F71-BE80-AC826B5D47BD}" dt="2024-08-24T14:15:32.893" v="6"/>
          <ac:spMkLst>
            <pc:docMk/>
            <pc:sldMk cId="735396370" sldId="2147470187"/>
            <ac:spMk id="2" creationId="{7098132E-46B1-9D60-4C43-B4A98C83A02D}"/>
          </ac:spMkLst>
        </pc:spChg>
      </pc:sldChg>
      <pc:sldChg chg="modSp">
        <pc:chgData name="Karthikeyan V" userId="1a047883dac62255" providerId="LiveId" clId="{D8D09A93-45FF-4F71-BE80-AC826B5D47BD}" dt="2024-08-24T14:15:32.893" v="6"/>
        <pc:sldMkLst>
          <pc:docMk/>
          <pc:sldMk cId="918297267" sldId="2147470188"/>
        </pc:sldMkLst>
        <pc:spChg chg="mod">
          <ac:chgData name="Karthikeyan V" userId="1a047883dac62255" providerId="LiveId" clId="{D8D09A93-45FF-4F71-BE80-AC826B5D47BD}" dt="2024-08-24T14:15:32.893" v="6"/>
          <ac:spMkLst>
            <pc:docMk/>
            <pc:sldMk cId="918297267" sldId="2147470188"/>
            <ac:spMk id="2" creationId="{65F788F7-FC47-5A0B-79FE-EC8EF8AAC865}"/>
          </ac:spMkLst>
        </pc:spChg>
      </pc:sldChg>
      <pc:sldChg chg="addSp delSp modSp mod">
        <pc:chgData name="Karthikeyan V" userId="1a047883dac62255" providerId="LiveId" clId="{D8D09A93-45FF-4F71-BE80-AC826B5D47BD}" dt="2024-08-30T13:55:35.379" v="2847" actId="20577"/>
        <pc:sldMkLst>
          <pc:docMk/>
          <pc:sldMk cId="3783546872" sldId="2147470189"/>
        </pc:sldMkLst>
        <pc:spChg chg="mod">
          <ac:chgData name="Karthikeyan V" userId="1a047883dac62255" providerId="LiveId" clId="{D8D09A93-45FF-4F71-BE80-AC826B5D47BD}" dt="2024-08-24T14:15:32.893" v="6"/>
          <ac:spMkLst>
            <pc:docMk/>
            <pc:sldMk cId="3783546872" sldId="2147470189"/>
            <ac:spMk id="2" creationId="{3B07F855-B09D-BFE4-8EF4-A58E1E1AD880}"/>
          </ac:spMkLst>
        </pc:spChg>
        <pc:spChg chg="add mod">
          <ac:chgData name="Karthikeyan V" userId="1a047883dac62255" providerId="LiveId" clId="{D8D09A93-45FF-4F71-BE80-AC826B5D47BD}" dt="2024-08-30T13:51:24.771" v="2768" actId="1076"/>
          <ac:spMkLst>
            <pc:docMk/>
            <pc:sldMk cId="3783546872" sldId="2147470189"/>
            <ac:spMk id="3" creationId="{E4A35CDF-0367-1948-0509-BAF8AD338C23}"/>
          </ac:spMkLst>
        </pc:spChg>
        <pc:spChg chg="add mod">
          <ac:chgData name="Karthikeyan V" userId="1a047883dac62255" providerId="LiveId" clId="{D8D09A93-45FF-4F71-BE80-AC826B5D47BD}" dt="2024-08-30T13:51:32.745" v="2769" actId="1076"/>
          <ac:spMkLst>
            <pc:docMk/>
            <pc:sldMk cId="3783546872" sldId="2147470189"/>
            <ac:spMk id="4" creationId="{EE9EF5D2-D81D-EDF3-65FE-27272C715713}"/>
          </ac:spMkLst>
        </pc:spChg>
        <pc:spChg chg="add del mod">
          <ac:chgData name="Karthikeyan V" userId="1a047883dac62255" providerId="LiveId" clId="{D8D09A93-45FF-4F71-BE80-AC826B5D47BD}" dt="2024-08-30T13:27:36.536" v="2520" actId="478"/>
          <ac:spMkLst>
            <pc:docMk/>
            <pc:sldMk cId="3783546872" sldId="2147470189"/>
            <ac:spMk id="5" creationId="{9F80C388-7612-079D-2B75-2452523AAD76}"/>
          </ac:spMkLst>
        </pc:spChg>
        <pc:spChg chg="add mod">
          <ac:chgData name="Karthikeyan V" userId="1a047883dac62255" providerId="LiveId" clId="{D8D09A93-45FF-4F71-BE80-AC826B5D47BD}" dt="2024-08-30T13:52:34.251" v="2776" actId="1076"/>
          <ac:spMkLst>
            <pc:docMk/>
            <pc:sldMk cId="3783546872" sldId="2147470189"/>
            <ac:spMk id="6" creationId="{E4F14CB3-BD93-E95E-6A8F-53317B30A2F6}"/>
          </ac:spMkLst>
        </pc:spChg>
        <pc:spChg chg="add del mod">
          <ac:chgData name="Karthikeyan V" userId="1a047883dac62255" providerId="LiveId" clId="{D8D09A93-45FF-4F71-BE80-AC826B5D47BD}" dt="2024-08-30T13:38:34.430" v="2675"/>
          <ac:spMkLst>
            <pc:docMk/>
            <pc:sldMk cId="3783546872" sldId="2147470189"/>
            <ac:spMk id="7" creationId="{E3AAE60B-AB40-D4A6-6C60-9E2C1A1A93B8}"/>
          </ac:spMkLst>
        </pc:spChg>
        <pc:spChg chg="add mod">
          <ac:chgData name="Karthikeyan V" userId="1a047883dac62255" providerId="LiveId" clId="{D8D09A93-45FF-4F71-BE80-AC826B5D47BD}" dt="2024-08-30T13:52:39.707" v="2777" actId="1076"/>
          <ac:spMkLst>
            <pc:docMk/>
            <pc:sldMk cId="3783546872" sldId="2147470189"/>
            <ac:spMk id="8" creationId="{DBC37280-D5D2-2A9D-14C2-9F72071EFD6A}"/>
          </ac:spMkLst>
        </pc:spChg>
        <pc:spChg chg="add mod">
          <ac:chgData name="Karthikeyan V" userId="1a047883dac62255" providerId="LiveId" clId="{D8D09A93-45FF-4F71-BE80-AC826B5D47BD}" dt="2024-08-30T13:52:47.138" v="2778" actId="1076"/>
          <ac:spMkLst>
            <pc:docMk/>
            <pc:sldMk cId="3783546872" sldId="2147470189"/>
            <ac:spMk id="9" creationId="{561A4095-A274-3832-DFE1-AADC48A8ECED}"/>
          </ac:spMkLst>
        </pc:spChg>
        <pc:spChg chg="add mod">
          <ac:chgData name="Karthikeyan V" userId="1a047883dac62255" providerId="LiveId" clId="{D8D09A93-45FF-4F71-BE80-AC826B5D47BD}" dt="2024-08-30T13:52:54.070" v="2779" actId="1076"/>
          <ac:spMkLst>
            <pc:docMk/>
            <pc:sldMk cId="3783546872" sldId="2147470189"/>
            <ac:spMk id="10" creationId="{9FBDB4B4-8FA3-A118-3E42-7C928B706F25}"/>
          </ac:spMkLst>
        </pc:spChg>
        <pc:spChg chg="add mod">
          <ac:chgData name="Karthikeyan V" userId="1a047883dac62255" providerId="LiveId" clId="{D8D09A93-45FF-4F71-BE80-AC826B5D47BD}" dt="2024-08-30T13:52:27.291" v="2775" actId="1076"/>
          <ac:spMkLst>
            <pc:docMk/>
            <pc:sldMk cId="3783546872" sldId="2147470189"/>
            <ac:spMk id="11" creationId="{B79F06EA-18ED-042F-34C4-D9B1C7AF4CE0}"/>
          </ac:spMkLst>
        </pc:spChg>
        <pc:spChg chg="add mod">
          <ac:chgData name="Karthikeyan V" userId="1a047883dac62255" providerId="LiveId" clId="{D8D09A93-45FF-4F71-BE80-AC826B5D47BD}" dt="2024-08-30T13:55:35.379" v="2847" actId="20577"/>
          <ac:spMkLst>
            <pc:docMk/>
            <pc:sldMk cId="3783546872" sldId="2147470189"/>
            <ac:spMk id="12" creationId="{E894F43A-17CC-BFAF-6F04-D6B0EE0C999A}"/>
          </ac:spMkLst>
        </pc:spChg>
      </pc:sldChg>
      <pc:sldChg chg="delSp modSp add mod">
        <pc:chgData name="Karthikeyan V" userId="1a047883dac62255" providerId="LiveId" clId="{D8D09A93-45FF-4F71-BE80-AC826B5D47BD}" dt="2024-08-26T14:58:11.889" v="1314" actId="478"/>
        <pc:sldMkLst>
          <pc:docMk/>
          <pc:sldMk cId="1043103576" sldId="2147470190"/>
        </pc:sldMkLst>
        <pc:spChg chg="del mod">
          <ac:chgData name="Karthikeyan V" userId="1a047883dac62255" providerId="LiveId" clId="{D8D09A93-45FF-4F71-BE80-AC826B5D47BD}" dt="2024-08-26T14:58:11.889" v="1314" actId="478"/>
          <ac:spMkLst>
            <pc:docMk/>
            <pc:sldMk cId="1043103576" sldId="2147470190"/>
            <ac:spMk id="6" creationId="{C93F199A-04B1-2C29-A6F0-1558C5D6D4FE}"/>
          </ac:spMkLst>
        </pc:spChg>
        <pc:spChg chg="mod">
          <ac:chgData name="Karthikeyan V" userId="1a047883dac62255" providerId="LiveId" clId="{D8D09A93-45FF-4F71-BE80-AC826B5D47BD}" dt="2024-08-26T14:38:09.585" v="589" actId="20577"/>
          <ac:spMkLst>
            <pc:docMk/>
            <pc:sldMk cId="1043103576" sldId="2147470190"/>
            <ac:spMk id="7" creationId="{49001FF8-0294-86E7-BB37-46A2116FE90E}"/>
          </ac:spMkLst>
        </pc:spChg>
        <pc:spChg chg="mod">
          <ac:chgData name="Karthikeyan V" userId="1a047883dac62255" providerId="LiveId" clId="{D8D09A93-45FF-4F71-BE80-AC826B5D47BD}" dt="2024-08-26T14:51:15.736" v="714" actId="20577"/>
          <ac:spMkLst>
            <pc:docMk/>
            <pc:sldMk cId="1043103576" sldId="2147470190"/>
            <ac:spMk id="9" creationId="{1C72E1A0-F90D-C4A4-525A-2314ED95F22E}"/>
          </ac:spMkLst>
        </pc:spChg>
        <pc:spChg chg="mod">
          <ac:chgData name="Karthikeyan V" userId="1a047883dac62255" providerId="LiveId" clId="{D8D09A93-45FF-4F71-BE80-AC826B5D47BD}" dt="2024-08-26T14:53:48.599" v="943" actId="20577"/>
          <ac:spMkLst>
            <pc:docMk/>
            <pc:sldMk cId="1043103576" sldId="2147470190"/>
            <ac:spMk id="10" creationId="{38F82658-B806-9C57-2B95-76466EAAB185}"/>
          </ac:spMkLst>
        </pc:spChg>
        <pc:spChg chg="mod">
          <ac:chgData name="Karthikeyan V" userId="1a047883dac62255" providerId="LiveId" clId="{D8D09A93-45FF-4F71-BE80-AC826B5D47BD}" dt="2024-08-26T14:57:17.887" v="1149" actId="313"/>
          <ac:spMkLst>
            <pc:docMk/>
            <pc:sldMk cId="1043103576" sldId="2147470190"/>
            <ac:spMk id="11" creationId="{549D0603-7AF0-9E75-6FE1-8EC8DE0FE169}"/>
          </ac:spMkLst>
        </pc:spChg>
        <pc:spChg chg="mod">
          <ac:chgData name="Karthikeyan V" userId="1a047883dac62255" providerId="LiveId" clId="{D8D09A93-45FF-4F71-BE80-AC826B5D47BD}" dt="2024-08-26T14:58:03.529" v="1312" actId="20577"/>
          <ac:spMkLst>
            <pc:docMk/>
            <pc:sldMk cId="1043103576" sldId="2147470190"/>
            <ac:spMk id="12" creationId="{13EA501D-F9AA-33BE-B8BD-D1D34BC14B34}"/>
          </ac:spMkLst>
        </pc:spChg>
      </pc:sldChg>
      <pc:sldChg chg="modSp add mod">
        <pc:chgData name="Karthikeyan V" userId="1a047883dac62255" providerId="LiveId" clId="{D8D09A93-45FF-4F71-BE80-AC826B5D47BD}" dt="2024-08-26T15:04:09.170" v="2026" actId="20577"/>
        <pc:sldMkLst>
          <pc:docMk/>
          <pc:sldMk cId="602079117" sldId="2147470191"/>
        </pc:sldMkLst>
        <pc:spChg chg="mod">
          <ac:chgData name="Karthikeyan V" userId="1a047883dac62255" providerId="LiveId" clId="{D8D09A93-45FF-4F71-BE80-AC826B5D47BD}" dt="2024-08-26T14:59:24.031" v="1331" actId="20577"/>
          <ac:spMkLst>
            <pc:docMk/>
            <pc:sldMk cId="602079117" sldId="2147470191"/>
            <ac:spMk id="7" creationId="{49001FF8-0294-86E7-BB37-46A2116FE90E}"/>
          </ac:spMkLst>
        </pc:spChg>
        <pc:spChg chg="mod">
          <ac:chgData name="Karthikeyan V" userId="1a047883dac62255" providerId="LiveId" clId="{D8D09A93-45FF-4F71-BE80-AC826B5D47BD}" dt="2024-08-26T15:00:31.047" v="1458" actId="20577"/>
          <ac:spMkLst>
            <pc:docMk/>
            <pc:sldMk cId="602079117" sldId="2147470191"/>
            <ac:spMk id="9" creationId="{1C72E1A0-F90D-C4A4-525A-2314ED95F22E}"/>
          </ac:spMkLst>
        </pc:spChg>
        <pc:spChg chg="mod">
          <ac:chgData name="Karthikeyan V" userId="1a047883dac62255" providerId="LiveId" clId="{D8D09A93-45FF-4F71-BE80-AC826B5D47BD}" dt="2024-08-26T15:02:16.806" v="1700" actId="14100"/>
          <ac:spMkLst>
            <pc:docMk/>
            <pc:sldMk cId="602079117" sldId="2147470191"/>
            <ac:spMk id="10" creationId="{38F82658-B806-9C57-2B95-76466EAAB185}"/>
          </ac:spMkLst>
        </pc:spChg>
        <pc:spChg chg="mod">
          <ac:chgData name="Karthikeyan V" userId="1a047883dac62255" providerId="LiveId" clId="{D8D09A93-45FF-4F71-BE80-AC826B5D47BD}" dt="2024-08-26T15:03:23.524" v="1927" actId="20577"/>
          <ac:spMkLst>
            <pc:docMk/>
            <pc:sldMk cId="602079117" sldId="2147470191"/>
            <ac:spMk id="11" creationId="{549D0603-7AF0-9E75-6FE1-8EC8DE0FE169}"/>
          </ac:spMkLst>
        </pc:spChg>
        <pc:spChg chg="mod">
          <ac:chgData name="Karthikeyan V" userId="1a047883dac62255" providerId="LiveId" clId="{D8D09A93-45FF-4F71-BE80-AC826B5D47BD}" dt="2024-08-26T15:04:09.170" v="2026" actId="20577"/>
          <ac:spMkLst>
            <pc:docMk/>
            <pc:sldMk cId="602079117" sldId="2147470191"/>
            <ac:spMk id="12" creationId="{13EA501D-F9AA-33BE-B8BD-D1D34BC14B34}"/>
          </ac:spMkLst>
        </pc:spChg>
      </pc:sldChg>
      <pc:sldChg chg="addSp modSp add mod">
        <pc:chgData name="Karthikeyan V" userId="1a047883dac62255" providerId="LiveId" clId="{D8D09A93-45FF-4F71-BE80-AC826B5D47BD}" dt="2024-08-27T14:27:37.532" v="2227" actId="20577"/>
        <pc:sldMkLst>
          <pc:docMk/>
          <pc:sldMk cId="351731814" sldId="2147470192"/>
        </pc:sldMkLst>
        <pc:spChg chg="add mod">
          <ac:chgData name="Karthikeyan V" userId="1a047883dac62255" providerId="LiveId" clId="{D8D09A93-45FF-4F71-BE80-AC826B5D47BD}" dt="2024-08-27T14:27:37.532" v="2227" actId="20577"/>
          <ac:spMkLst>
            <pc:docMk/>
            <pc:sldMk cId="351731814" sldId="2147470192"/>
            <ac:spMk id="3" creationId="{C06858B5-CB69-75BB-3DC6-DA223078EC11}"/>
          </ac:spMkLst>
        </pc:spChg>
        <pc:spChg chg="mod">
          <ac:chgData name="Karthikeyan V" userId="1a047883dac62255" providerId="LiveId" clId="{D8D09A93-45FF-4F71-BE80-AC826B5D47BD}" dt="2024-08-27T14:18:40.998" v="2168" actId="1076"/>
          <ac:spMkLst>
            <pc:docMk/>
            <pc:sldMk cId="351731814" sldId="2147470192"/>
            <ac:spMk id="4" creationId="{3927589F-A1F6-CFBE-198C-3B1A35AA4135}"/>
          </ac:spMkLst>
        </pc:spChg>
        <pc:spChg chg="mod">
          <ac:chgData name="Karthikeyan V" userId="1a047883dac62255" providerId="LiveId" clId="{D8D09A93-45FF-4F71-BE80-AC826B5D47BD}" dt="2024-08-27T14:26:54.579" v="2219" actId="207"/>
          <ac:spMkLst>
            <pc:docMk/>
            <pc:sldMk cId="351731814" sldId="2147470192"/>
            <ac:spMk id="5" creationId="{67F03AAC-C47F-601D-5CCB-817E4DB17DF4}"/>
          </ac:spMkLst>
        </pc:spChg>
        <pc:grpChg chg="mod">
          <ac:chgData name="Karthikeyan V" userId="1a047883dac62255" providerId="LiveId" clId="{D8D09A93-45FF-4F71-BE80-AC826B5D47BD}" dt="2024-08-27T14:25:13.880" v="2207" actId="1076"/>
          <ac:grpSpMkLst>
            <pc:docMk/>
            <pc:sldMk cId="351731814" sldId="2147470192"/>
            <ac:grpSpMk id="8" creationId="{44610307-A60C-FF71-E170-1A03D6B1616F}"/>
          </ac:grpSpMkLst>
        </pc:grpChg>
      </pc:sldChg>
      <pc:sldChg chg="addSp modSp add mod">
        <pc:chgData name="Karthikeyan V" userId="1a047883dac62255" providerId="LiveId" clId="{D8D09A93-45FF-4F71-BE80-AC826B5D47BD}" dt="2024-08-28T23:24:57.476" v="2401" actId="5793"/>
        <pc:sldMkLst>
          <pc:docMk/>
          <pc:sldMk cId="1468102684" sldId="2147470193"/>
        </pc:sldMkLst>
        <pc:spChg chg="mod">
          <ac:chgData name="Karthikeyan V" userId="1a047883dac62255" providerId="LiveId" clId="{D8D09A93-45FF-4F71-BE80-AC826B5D47BD}" dt="2024-08-28T23:23:19.889" v="2343" actId="14100"/>
          <ac:spMkLst>
            <pc:docMk/>
            <pc:sldMk cId="1468102684" sldId="2147470193"/>
            <ac:spMk id="3" creationId="{C06858B5-CB69-75BB-3DC6-DA223078EC11}"/>
          </ac:spMkLst>
        </pc:spChg>
        <pc:spChg chg="mod">
          <ac:chgData name="Karthikeyan V" userId="1a047883dac62255" providerId="LiveId" clId="{D8D09A93-45FF-4F71-BE80-AC826B5D47BD}" dt="2024-08-28T23:22:50.818" v="2337" actId="113"/>
          <ac:spMkLst>
            <pc:docMk/>
            <pc:sldMk cId="1468102684" sldId="2147470193"/>
            <ac:spMk id="5" creationId="{67F03AAC-C47F-601D-5CCB-817E4DB17DF4}"/>
          </ac:spMkLst>
        </pc:spChg>
        <pc:spChg chg="add mod">
          <ac:chgData name="Karthikeyan V" userId="1a047883dac62255" providerId="LiveId" clId="{D8D09A93-45FF-4F71-BE80-AC826B5D47BD}" dt="2024-08-28T23:24:57.476" v="2401" actId="5793"/>
          <ac:spMkLst>
            <pc:docMk/>
            <pc:sldMk cId="1468102684" sldId="2147470193"/>
            <ac:spMk id="6" creationId="{40C7A6FE-5310-CEC1-F7A1-7917D4F14E90}"/>
          </ac:spMkLst>
        </pc:spChg>
        <pc:spChg chg="add mod">
          <ac:chgData name="Karthikeyan V" userId="1a047883dac62255" providerId="LiveId" clId="{D8D09A93-45FF-4F71-BE80-AC826B5D47BD}" dt="2024-08-28T23:24:34.284" v="2361" actId="5793"/>
          <ac:spMkLst>
            <pc:docMk/>
            <pc:sldMk cId="1468102684" sldId="2147470193"/>
            <ac:spMk id="7" creationId="{AD13909C-C27A-A0EA-2B96-BE18B9C3688B}"/>
          </ac:spMkLst>
        </pc:spChg>
        <pc:grpChg chg="mod">
          <ac:chgData name="Karthikeyan V" userId="1a047883dac62255" providerId="LiveId" clId="{D8D09A93-45FF-4F71-BE80-AC826B5D47BD}" dt="2024-08-27T14:32:04.615" v="2259" actId="1076"/>
          <ac:grpSpMkLst>
            <pc:docMk/>
            <pc:sldMk cId="1468102684" sldId="2147470193"/>
            <ac:grpSpMk id="8" creationId="{44610307-A60C-FF71-E170-1A03D6B1616F}"/>
          </ac:grpSpMkLst>
        </pc:grpChg>
      </pc:sldChg>
      <pc:sldChg chg="addSp delSp modSp add mod">
        <pc:chgData name="Karthikeyan V" userId="1a047883dac62255" providerId="LiveId" clId="{D8D09A93-45FF-4F71-BE80-AC826B5D47BD}" dt="2024-09-03T15:24:38.487" v="5063" actId="1076"/>
        <pc:sldMkLst>
          <pc:docMk/>
          <pc:sldMk cId="1174427954" sldId="2147470194"/>
        </pc:sldMkLst>
        <pc:spChg chg="mod">
          <ac:chgData name="Karthikeyan V" userId="1a047883dac62255" providerId="LiveId" clId="{D8D09A93-45FF-4F71-BE80-AC826B5D47BD}" dt="2024-08-30T14:18:12.711" v="3091" actId="1076"/>
          <ac:spMkLst>
            <pc:docMk/>
            <pc:sldMk cId="1174427954" sldId="2147470194"/>
            <ac:spMk id="3" creationId="{E4A35CDF-0367-1948-0509-BAF8AD338C23}"/>
          </ac:spMkLst>
        </pc:spChg>
        <pc:spChg chg="del">
          <ac:chgData name="Karthikeyan V" userId="1a047883dac62255" providerId="LiveId" clId="{D8D09A93-45FF-4F71-BE80-AC826B5D47BD}" dt="2024-08-30T13:57:26.427" v="2855" actId="478"/>
          <ac:spMkLst>
            <pc:docMk/>
            <pc:sldMk cId="1174427954" sldId="2147470194"/>
            <ac:spMk id="4" creationId="{EE9EF5D2-D81D-EDF3-65FE-27272C715713}"/>
          </ac:spMkLst>
        </pc:spChg>
        <pc:spChg chg="add del mod">
          <ac:chgData name="Karthikeyan V" userId="1a047883dac62255" providerId="LiveId" clId="{D8D09A93-45FF-4F71-BE80-AC826B5D47BD}" dt="2024-08-30T14:00:27.538" v="2871"/>
          <ac:spMkLst>
            <pc:docMk/>
            <pc:sldMk cId="1174427954" sldId="2147470194"/>
            <ac:spMk id="5" creationId="{44FB6A7B-F2BC-E9E2-6174-34CDC4D5008E}"/>
          </ac:spMkLst>
        </pc:spChg>
        <pc:spChg chg="del">
          <ac:chgData name="Karthikeyan V" userId="1a047883dac62255" providerId="LiveId" clId="{D8D09A93-45FF-4F71-BE80-AC826B5D47BD}" dt="2024-08-30T13:57:24.529" v="2854" actId="478"/>
          <ac:spMkLst>
            <pc:docMk/>
            <pc:sldMk cId="1174427954" sldId="2147470194"/>
            <ac:spMk id="6" creationId="{E4F14CB3-BD93-E95E-6A8F-53317B30A2F6}"/>
          </ac:spMkLst>
        </pc:spChg>
        <pc:spChg chg="add del mod">
          <ac:chgData name="Karthikeyan V" userId="1a047883dac62255" providerId="LiveId" clId="{D8D09A93-45FF-4F71-BE80-AC826B5D47BD}" dt="2024-08-30T14:00:54.708" v="2876"/>
          <ac:spMkLst>
            <pc:docMk/>
            <pc:sldMk cId="1174427954" sldId="2147470194"/>
            <ac:spMk id="7" creationId="{01209125-0BBC-7D52-1670-EDE8B0CE4A27}"/>
          </ac:spMkLst>
        </pc:spChg>
        <pc:spChg chg="del">
          <ac:chgData name="Karthikeyan V" userId="1a047883dac62255" providerId="LiveId" clId="{D8D09A93-45FF-4F71-BE80-AC826B5D47BD}" dt="2024-08-30T13:57:22.172" v="2853" actId="478"/>
          <ac:spMkLst>
            <pc:docMk/>
            <pc:sldMk cId="1174427954" sldId="2147470194"/>
            <ac:spMk id="8" creationId="{DBC37280-D5D2-2A9D-14C2-9F72071EFD6A}"/>
          </ac:spMkLst>
        </pc:spChg>
        <pc:spChg chg="del">
          <ac:chgData name="Karthikeyan V" userId="1a047883dac62255" providerId="LiveId" clId="{D8D09A93-45FF-4F71-BE80-AC826B5D47BD}" dt="2024-08-30T13:57:20.091" v="2852" actId="478"/>
          <ac:spMkLst>
            <pc:docMk/>
            <pc:sldMk cId="1174427954" sldId="2147470194"/>
            <ac:spMk id="9" creationId="{561A4095-A274-3832-DFE1-AADC48A8ECED}"/>
          </ac:spMkLst>
        </pc:spChg>
        <pc:spChg chg="del">
          <ac:chgData name="Karthikeyan V" userId="1a047883dac62255" providerId="LiveId" clId="{D8D09A93-45FF-4F71-BE80-AC826B5D47BD}" dt="2024-08-30T13:57:18.203" v="2851" actId="478"/>
          <ac:spMkLst>
            <pc:docMk/>
            <pc:sldMk cId="1174427954" sldId="2147470194"/>
            <ac:spMk id="10" creationId="{9FBDB4B4-8FA3-A118-3E42-7C928B706F25}"/>
          </ac:spMkLst>
        </pc:spChg>
        <pc:spChg chg="del">
          <ac:chgData name="Karthikeyan V" userId="1a047883dac62255" providerId="LiveId" clId="{D8D09A93-45FF-4F71-BE80-AC826B5D47BD}" dt="2024-08-30T13:57:15.990" v="2850" actId="478"/>
          <ac:spMkLst>
            <pc:docMk/>
            <pc:sldMk cId="1174427954" sldId="2147470194"/>
            <ac:spMk id="11" creationId="{B79F06EA-18ED-042F-34C4-D9B1C7AF4CE0}"/>
          </ac:spMkLst>
        </pc:spChg>
        <pc:spChg chg="del">
          <ac:chgData name="Karthikeyan V" userId="1a047883dac62255" providerId="LiveId" clId="{D8D09A93-45FF-4F71-BE80-AC826B5D47BD}" dt="2024-08-30T13:57:13.766" v="2849" actId="478"/>
          <ac:spMkLst>
            <pc:docMk/>
            <pc:sldMk cId="1174427954" sldId="2147470194"/>
            <ac:spMk id="12" creationId="{E894F43A-17CC-BFAF-6F04-D6B0EE0C999A}"/>
          </ac:spMkLst>
        </pc:spChg>
        <pc:spChg chg="add mod">
          <ac:chgData name="Karthikeyan V" userId="1a047883dac62255" providerId="LiveId" clId="{D8D09A93-45FF-4F71-BE80-AC826B5D47BD}" dt="2024-09-01T00:58:26.798" v="3317" actId="1076"/>
          <ac:spMkLst>
            <pc:docMk/>
            <pc:sldMk cId="1174427954" sldId="2147470194"/>
            <ac:spMk id="14" creationId="{9E641570-5044-80AA-89C0-48E1BB9DFB31}"/>
          </ac:spMkLst>
        </pc:spChg>
        <pc:picChg chg="add del mod">
          <ac:chgData name="Karthikeyan V" userId="1a047883dac62255" providerId="LiveId" clId="{D8D09A93-45FF-4F71-BE80-AC826B5D47BD}" dt="2024-09-03T15:19:47.134" v="4925" actId="478"/>
          <ac:picMkLst>
            <pc:docMk/>
            <pc:sldMk cId="1174427954" sldId="2147470194"/>
            <ac:picMk id="5" creationId="{74ABD676-D39B-5842-9D78-6D94ED8B28FF}"/>
          </ac:picMkLst>
        </pc:picChg>
        <pc:picChg chg="add mod">
          <ac:chgData name="Karthikeyan V" userId="1a047883dac62255" providerId="LiveId" clId="{D8D09A93-45FF-4F71-BE80-AC826B5D47BD}" dt="2024-09-03T15:19:54.442" v="4926"/>
          <ac:picMkLst>
            <pc:docMk/>
            <pc:sldMk cId="1174427954" sldId="2147470194"/>
            <ac:picMk id="7" creationId="{456728B0-8A6D-B961-5D37-F75C81A0336C}"/>
          </ac:picMkLst>
        </pc:picChg>
        <pc:picChg chg="add mod">
          <ac:chgData name="Karthikeyan V" userId="1a047883dac62255" providerId="LiveId" clId="{D8D09A93-45FF-4F71-BE80-AC826B5D47BD}" dt="2024-09-03T15:19:54.442" v="4926"/>
          <ac:picMkLst>
            <pc:docMk/>
            <pc:sldMk cId="1174427954" sldId="2147470194"/>
            <ac:picMk id="9" creationId="{24360898-DCA8-D913-01A3-FE1D386DEA76}"/>
          </ac:picMkLst>
        </pc:picChg>
        <pc:picChg chg="add mod">
          <ac:chgData name="Karthikeyan V" userId="1a047883dac62255" providerId="LiveId" clId="{D8D09A93-45FF-4F71-BE80-AC826B5D47BD}" dt="2024-09-03T15:19:54.442" v="4926"/>
          <ac:picMkLst>
            <pc:docMk/>
            <pc:sldMk cId="1174427954" sldId="2147470194"/>
            <ac:picMk id="11" creationId="{502BC9E3-E4C3-A4A0-DC1D-8FD852F724A9}"/>
          </ac:picMkLst>
        </pc:picChg>
        <pc:picChg chg="add mod">
          <ac:chgData name="Karthikeyan V" userId="1a047883dac62255" providerId="LiveId" clId="{D8D09A93-45FF-4F71-BE80-AC826B5D47BD}" dt="2024-09-03T15:19:54.442" v="4926"/>
          <ac:picMkLst>
            <pc:docMk/>
            <pc:sldMk cId="1174427954" sldId="2147470194"/>
            <ac:picMk id="13" creationId="{FFC7420D-613C-B133-2331-E2388487F7FE}"/>
          </ac:picMkLst>
        </pc:picChg>
        <pc:picChg chg="add mod">
          <ac:chgData name="Karthikeyan V" userId="1a047883dac62255" providerId="LiveId" clId="{D8D09A93-45FF-4F71-BE80-AC826B5D47BD}" dt="2024-09-03T15:19:54.442" v="4926"/>
          <ac:picMkLst>
            <pc:docMk/>
            <pc:sldMk cId="1174427954" sldId="2147470194"/>
            <ac:picMk id="16" creationId="{4AA9ADA8-14BE-DBDA-A1CC-035B09AB541A}"/>
          </ac:picMkLst>
        </pc:picChg>
        <pc:picChg chg="add mod">
          <ac:chgData name="Karthikeyan V" userId="1a047883dac62255" providerId="LiveId" clId="{D8D09A93-45FF-4F71-BE80-AC826B5D47BD}" dt="2024-09-03T15:19:54.442" v="4926"/>
          <ac:picMkLst>
            <pc:docMk/>
            <pc:sldMk cId="1174427954" sldId="2147470194"/>
            <ac:picMk id="18" creationId="{3A1D3096-F939-6153-F726-BDE94FC6E6A7}"/>
          </ac:picMkLst>
        </pc:picChg>
        <pc:picChg chg="add mod">
          <ac:chgData name="Karthikeyan V" userId="1a047883dac62255" providerId="LiveId" clId="{D8D09A93-45FF-4F71-BE80-AC826B5D47BD}" dt="2024-09-03T15:19:54.442" v="4926"/>
          <ac:picMkLst>
            <pc:docMk/>
            <pc:sldMk cId="1174427954" sldId="2147470194"/>
            <ac:picMk id="20" creationId="{C974B102-1EC8-2B7D-4A44-A2616EAD9C63}"/>
          </ac:picMkLst>
        </pc:picChg>
        <pc:picChg chg="add mod">
          <ac:chgData name="Karthikeyan V" userId="1a047883dac62255" providerId="LiveId" clId="{D8D09A93-45FF-4F71-BE80-AC826B5D47BD}" dt="2024-09-03T15:19:54.442" v="4926"/>
          <ac:picMkLst>
            <pc:docMk/>
            <pc:sldMk cId="1174427954" sldId="2147470194"/>
            <ac:picMk id="22" creationId="{857F8E81-BE90-14E4-E756-BD0C85E82F38}"/>
          </ac:picMkLst>
        </pc:picChg>
        <pc:picChg chg="add mod">
          <ac:chgData name="Karthikeyan V" userId="1a047883dac62255" providerId="LiveId" clId="{D8D09A93-45FF-4F71-BE80-AC826B5D47BD}" dt="2024-09-03T15:19:54.442" v="4926"/>
          <ac:picMkLst>
            <pc:docMk/>
            <pc:sldMk cId="1174427954" sldId="2147470194"/>
            <ac:picMk id="24" creationId="{43110979-DAA6-2BCB-120F-7EB4B4331AD0}"/>
          </ac:picMkLst>
        </pc:picChg>
        <pc:picChg chg="add mod">
          <ac:chgData name="Karthikeyan V" userId="1a047883dac62255" providerId="LiveId" clId="{D8D09A93-45FF-4F71-BE80-AC826B5D47BD}" dt="2024-09-03T15:20:13.501" v="4933" actId="14100"/>
          <ac:picMkLst>
            <pc:docMk/>
            <pc:sldMk cId="1174427954" sldId="2147470194"/>
            <ac:picMk id="26" creationId="{50ADE3F0-500F-40EA-F11B-2C0455ADA9AF}"/>
          </ac:picMkLst>
        </pc:picChg>
        <pc:picChg chg="add mod">
          <ac:chgData name="Karthikeyan V" userId="1a047883dac62255" providerId="LiveId" clId="{D8D09A93-45FF-4F71-BE80-AC826B5D47BD}" dt="2024-09-03T15:20:13.924" v="4934" actId="14100"/>
          <ac:picMkLst>
            <pc:docMk/>
            <pc:sldMk cId="1174427954" sldId="2147470194"/>
            <ac:picMk id="28" creationId="{846E6306-0A1C-CF22-5D49-655E703100FF}"/>
          </ac:picMkLst>
        </pc:picChg>
        <pc:picChg chg="add mod">
          <ac:chgData name="Karthikeyan V" userId="1a047883dac62255" providerId="LiveId" clId="{D8D09A93-45FF-4F71-BE80-AC826B5D47BD}" dt="2024-09-03T15:20:14.197" v="4935" actId="14100"/>
          <ac:picMkLst>
            <pc:docMk/>
            <pc:sldMk cId="1174427954" sldId="2147470194"/>
            <ac:picMk id="30" creationId="{0AFCEB00-D740-F029-2CD0-5E74607A3B07}"/>
          </ac:picMkLst>
        </pc:picChg>
        <pc:picChg chg="add del mod">
          <ac:chgData name="Karthikeyan V" userId="1a047883dac62255" providerId="LiveId" clId="{D8D09A93-45FF-4F71-BE80-AC826B5D47BD}" dt="2024-09-03T15:20:14.397" v="4936" actId="14100"/>
          <ac:picMkLst>
            <pc:docMk/>
            <pc:sldMk cId="1174427954" sldId="2147470194"/>
            <ac:picMk id="32" creationId="{47463B86-0D0C-C405-87A0-DC1F23861431}"/>
          </ac:picMkLst>
        </pc:picChg>
        <pc:picChg chg="add mod">
          <ac:chgData name="Karthikeyan V" userId="1a047883dac62255" providerId="LiveId" clId="{D8D09A93-45FF-4F71-BE80-AC826B5D47BD}" dt="2024-09-03T15:20:19.792" v="4937"/>
          <ac:picMkLst>
            <pc:docMk/>
            <pc:sldMk cId="1174427954" sldId="2147470194"/>
            <ac:picMk id="33" creationId="{47463B86-0D0C-C405-87A0-DC1F23861431}"/>
          </ac:picMkLst>
        </pc:picChg>
        <pc:picChg chg="add del mod">
          <ac:chgData name="Karthikeyan V" userId="1a047883dac62255" providerId="LiveId" clId="{D8D09A93-45FF-4F71-BE80-AC826B5D47BD}" dt="2024-09-03T15:20:45.581" v="4952" actId="478"/>
          <ac:picMkLst>
            <pc:docMk/>
            <pc:sldMk cId="1174427954" sldId="2147470194"/>
            <ac:picMk id="35" creationId="{40F1854F-2216-7257-CEBC-865452A86452}"/>
          </ac:picMkLst>
        </pc:picChg>
        <pc:picChg chg="add del mod">
          <ac:chgData name="Karthikeyan V" userId="1a047883dac62255" providerId="LiveId" clId="{D8D09A93-45FF-4F71-BE80-AC826B5D47BD}" dt="2024-09-03T15:20:44.823" v="4951" actId="478"/>
          <ac:picMkLst>
            <pc:docMk/>
            <pc:sldMk cId="1174427954" sldId="2147470194"/>
            <ac:picMk id="37" creationId="{58377589-43EA-D93E-E286-B553F16DD46A}"/>
          </ac:picMkLst>
        </pc:picChg>
        <pc:picChg chg="add del mod">
          <ac:chgData name="Karthikeyan V" userId="1a047883dac62255" providerId="LiveId" clId="{D8D09A93-45FF-4F71-BE80-AC826B5D47BD}" dt="2024-09-03T15:20:44.095" v="4950" actId="478"/>
          <ac:picMkLst>
            <pc:docMk/>
            <pc:sldMk cId="1174427954" sldId="2147470194"/>
            <ac:picMk id="39" creationId="{3D77CC4E-347A-8455-C5A5-C0027F8BE7FD}"/>
          </ac:picMkLst>
        </pc:picChg>
        <pc:picChg chg="add del mod">
          <ac:chgData name="Karthikeyan V" userId="1a047883dac62255" providerId="LiveId" clId="{D8D09A93-45FF-4F71-BE80-AC826B5D47BD}" dt="2024-09-03T15:20:41.512" v="4946" actId="478"/>
          <ac:picMkLst>
            <pc:docMk/>
            <pc:sldMk cId="1174427954" sldId="2147470194"/>
            <ac:picMk id="41" creationId="{BD46AF32-C8F8-E8AA-DFC6-027BFA750821}"/>
          </ac:picMkLst>
        </pc:picChg>
        <pc:picChg chg="add del mod">
          <ac:chgData name="Karthikeyan V" userId="1a047883dac62255" providerId="LiveId" clId="{D8D09A93-45FF-4F71-BE80-AC826B5D47BD}" dt="2024-09-03T15:20:43.478" v="4949" actId="478"/>
          <ac:picMkLst>
            <pc:docMk/>
            <pc:sldMk cId="1174427954" sldId="2147470194"/>
            <ac:picMk id="43" creationId="{3F9BCFA0-4B79-8649-FD36-05910A20E887}"/>
          </ac:picMkLst>
        </pc:picChg>
        <pc:picChg chg="add del mod">
          <ac:chgData name="Karthikeyan V" userId="1a047883dac62255" providerId="LiveId" clId="{D8D09A93-45FF-4F71-BE80-AC826B5D47BD}" dt="2024-09-03T15:20:42.855" v="4948" actId="478"/>
          <ac:picMkLst>
            <pc:docMk/>
            <pc:sldMk cId="1174427954" sldId="2147470194"/>
            <ac:picMk id="45" creationId="{DEA10B7F-C891-E9DC-8CFB-17F7691AD439}"/>
          </ac:picMkLst>
        </pc:picChg>
        <pc:picChg chg="add del mod">
          <ac:chgData name="Karthikeyan V" userId="1a047883dac62255" providerId="LiveId" clId="{D8D09A93-45FF-4F71-BE80-AC826B5D47BD}" dt="2024-09-03T15:20:40.897" v="4945" actId="478"/>
          <ac:picMkLst>
            <pc:docMk/>
            <pc:sldMk cId="1174427954" sldId="2147470194"/>
            <ac:picMk id="47" creationId="{F1BB997A-C4E3-433B-33EA-51F33B55DE41}"/>
          </ac:picMkLst>
        </pc:picChg>
        <pc:picChg chg="add del mod">
          <ac:chgData name="Karthikeyan V" userId="1a047883dac62255" providerId="LiveId" clId="{D8D09A93-45FF-4F71-BE80-AC826B5D47BD}" dt="2024-09-03T15:20:42.145" v="4947" actId="478"/>
          <ac:picMkLst>
            <pc:docMk/>
            <pc:sldMk cId="1174427954" sldId="2147470194"/>
            <ac:picMk id="49" creationId="{B97D12B0-A914-7C65-3ADD-0595B4B61C6C}"/>
          </ac:picMkLst>
        </pc:picChg>
        <pc:picChg chg="add del mod">
          <ac:chgData name="Karthikeyan V" userId="1a047883dac62255" providerId="LiveId" clId="{D8D09A93-45FF-4F71-BE80-AC826B5D47BD}" dt="2024-09-03T15:20:40.309" v="4944" actId="478"/>
          <ac:picMkLst>
            <pc:docMk/>
            <pc:sldMk cId="1174427954" sldId="2147470194"/>
            <ac:picMk id="51" creationId="{6304D27A-ACA4-772F-72D4-321330312565}"/>
          </ac:picMkLst>
        </pc:picChg>
        <pc:picChg chg="add del mod">
          <ac:chgData name="Karthikeyan V" userId="1a047883dac62255" providerId="LiveId" clId="{D8D09A93-45FF-4F71-BE80-AC826B5D47BD}" dt="2024-09-03T15:20:39.697" v="4943" actId="478"/>
          <ac:picMkLst>
            <pc:docMk/>
            <pc:sldMk cId="1174427954" sldId="2147470194"/>
            <ac:picMk id="53" creationId="{CA1465EA-DFCF-CB79-EC6A-865585F46FD4}"/>
          </ac:picMkLst>
        </pc:picChg>
        <pc:picChg chg="add del mod">
          <ac:chgData name="Karthikeyan V" userId="1a047883dac62255" providerId="LiveId" clId="{D8D09A93-45FF-4F71-BE80-AC826B5D47BD}" dt="2024-09-03T15:20:39.030" v="4942" actId="478"/>
          <ac:picMkLst>
            <pc:docMk/>
            <pc:sldMk cId="1174427954" sldId="2147470194"/>
            <ac:picMk id="55" creationId="{DA0D4345-4896-F20B-1C81-4B0A02B6516C}"/>
          </ac:picMkLst>
        </pc:picChg>
        <pc:picChg chg="add del mod">
          <ac:chgData name="Karthikeyan V" userId="1a047883dac62255" providerId="LiveId" clId="{D8D09A93-45FF-4F71-BE80-AC826B5D47BD}" dt="2024-09-03T15:20:38.313" v="4941" actId="478"/>
          <ac:picMkLst>
            <pc:docMk/>
            <pc:sldMk cId="1174427954" sldId="2147470194"/>
            <ac:picMk id="57" creationId="{B5DF175C-B6D5-4975-4F7E-A2D0C8B3498B}"/>
          </ac:picMkLst>
        </pc:picChg>
        <pc:picChg chg="add del mod">
          <ac:chgData name="Karthikeyan V" userId="1a047883dac62255" providerId="LiveId" clId="{D8D09A93-45FF-4F71-BE80-AC826B5D47BD}" dt="2024-09-03T15:23:31.138" v="5028" actId="478"/>
          <ac:picMkLst>
            <pc:docMk/>
            <pc:sldMk cId="1174427954" sldId="2147470194"/>
            <ac:picMk id="59" creationId="{F94A0D83-F3D3-D496-47BA-A5A68F19548E}"/>
          </ac:picMkLst>
        </pc:picChg>
        <pc:picChg chg="add mod">
          <ac:chgData name="Karthikeyan V" userId="1a047883dac62255" providerId="LiveId" clId="{D8D09A93-45FF-4F71-BE80-AC826B5D47BD}" dt="2024-09-03T15:24:28.888" v="5058" actId="1076"/>
          <ac:picMkLst>
            <pc:docMk/>
            <pc:sldMk cId="1174427954" sldId="2147470194"/>
            <ac:picMk id="61" creationId="{BE34BA07-08AC-A62C-B33D-ACAF261CA79A}"/>
          </ac:picMkLst>
        </pc:picChg>
        <pc:picChg chg="add mod">
          <ac:chgData name="Karthikeyan V" userId="1a047883dac62255" providerId="LiveId" clId="{D8D09A93-45FF-4F71-BE80-AC826B5D47BD}" dt="2024-09-03T15:24:35.927" v="5062" actId="1076"/>
          <ac:picMkLst>
            <pc:docMk/>
            <pc:sldMk cId="1174427954" sldId="2147470194"/>
            <ac:picMk id="63" creationId="{96DB343D-03FA-79E6-E7E3-1D00CE42AF0B}"/>
          </ac:picMkLst>
        </pc:picChg>
        <pc:picChg chg="add mod">
          <ac:chgData name="Karthikeyan V" userId="1a047883dac62255" providerId="LiveId" clId="{D8D09A93-45FF-4F71-BE80-AC826B5D47BD}" dt="2024-09-03T15:24:34.687" v="5061" actId="1076"/>
          <ac:picMkLst>
            <pc:docMk/>
            <pc:sldMk cId="1174427954" sldId="2147470194"/>
            <ac:picMk id="65" creationId="{241207BC-0D07-2EEB-BE29-19147CBECE00}"/>
          </ac:picMkLst>
        </pc:picChg>
        <pc:picChg chg="add mod">
          <ac:chgData name="Karthikeyan V" userId="1a047883dac62255" providerId="LiveId" clId="{D8D09A93-45FF-4F71-BE80-AC826B5D47BD}" dt="2024-09-03T15:24:10.428" v="5049" actId="1076"/>
          <ac:picMkLst>
            <pc:docMk/>
            <pc:sldMk cId="1174427954" sldId="2147470194"/>
            <ac:picMk id="67" creationId="{0D34AD56-D8BA-F037-7FB4-0E25780FAA77}"/>
          </ac:picMkLst>
        </pc:picChg>
        <pc:picChg chg="add mod">
          <ac:chgData name="Karthikeyan V" userId="1a047883dac62255" providerId="LiveId" clId="{D8D09A93-45FF-4F71-BE80-AC826B5D47BD}" dt="2024-09-03T15:24:38.487" v="5063" actId="1076"/>
          <ac:picMkLst>
            <pc:docMk/>
            <pc:sldMk cId="1174427954" sldId="2147470194"/>
            <ac:picMk id="69" creationId="{2946C86F-71BE-5D2B-4339-DE6577C66E4A}"/>
          </ac:picMkLst>
        </pc:picChg>
        <pc:picChg chg="add mod">
          <ac:chgData name="Karthikeyan V" userId="1a047883dac62255" providerId="LiveId" clId="{D8D09A93-45FF-4F71-BE80-AC826B5D47BD}" dt="2024-09-03T15:24:00.645" v="5044" actId="1076"/>
          <ac:picMkLst>
            <pc:docMk/>
            <pc:sldMk cId="1174427954" sldId="2147470194"/>
            <ac:picMk id="71" creationId="{47348B80-7807-3D62-0044-35E26D5DADC4}"/>
          </ac:picMkLst>
        </pc:picChg>
        <pc:picChg chg="add mod">
          <ac:chgData name="Karthikeyan V" userId="1a047883dac62255" providerId="LiveId" clId="{D8D09A93-45FF-4F71-BE80-AC826B5D47BD}" dt="2024-09-03T15:24:05.078" v="5046" actId="1076"/>
          <ac:picMkLst>
            <pc:docMk/>
            <pc:sldMk cId="1174427954" sldId="2147470194"/>
            <ac:picMk id="73" creationId="{2B14025A-D7E7-A7A6-45BB-EFEF2DAC3760}"/>
          </ac:picMkLst>
        </pc:picChg>
        <pc:picChg chg="add mod">
          <ac:chgData name="Karthikeyan V" userId="1a047883dac62255" providerId="LiveId" clId="{D8D09A93-45FF-4F71-BE80-AC826B5D47BD}" dt="2024-09-03T15:24:30.636" v="5059" actId="1076"/>
          <ac:picMkLst>
            <pc:docMk/>
            <pc:sldMk cId="1174427954" sldId="2147470194"/>
            <ac:picMk id="75" creationId="{364408A4-06AF-437A-78FA-42B0CEEA8B65}"/>
          </ac:picMkLst>
        </pc:picChg>
        <pc:picChg chg="add del mod">
          <ac:chgData name="Karthikeyan V" userId="1a047883dac62255" providerId="LiveId" clId="{D8D09A93-45FF-4F71-BE80-AC826B5D47BD}" dt="2024-09-03T15:23:39.826" v="5034" actId="478"/>
          <ac:picMkLst>
            <pc:docMk/>
            <pc:sldMk cId="1174427954" sldId="2147470194"/>
            <ac:picMk id="77" creationId="{DB603CA1-74A5-AC28-10C4-A39372650822}"/>
          </ac:picMkLst>
        </pc:picChg>
        <pc:picChg chg="add del mod">
          <ac:chgData name="Karthikeyan V" userId="1a047883dac62255" providerId="LiveId" clId="{D8D09A93-45FF-4F71-BE80-AC826B5D47BD}" dt="2024-09-03T15:23:38.665" v="5033" actId="478"/>
          <ac:picMkLst>
            <pc:docMk/>
            <pc:sldMk cId="1174427954" sldId="2147470194"/>
            <ac:picMk id="79" creationId="{BBCBAFC4-A515-61BB-DD8B-139EBCC20740}"/>
          </ac:picMkLst>
        </pc:picChg>
        <pc:picChg chg="add del mod">
          <ac:chgData name="Karthikeyan V" userId="1a047883dac62255" providerId="LiveId" clId="{D8D09A93-45FF-4F71-BE80-AC826B5D47BD}" dt="2024-09-03T15:23:37.868" v="5032" actId="478"/>
          <ac:picMkLst>
            <pc:docMk/>
            <pc:sldMk cId="1174427954" sldId="2147470194"/>
            <ac:picMk id="81" creationId="{692F15AC-3A7F-3571-A335-74806EECDFEA}"/>
          </ac:picMkLst>
        </pc:picChg>
        <pc:picChg chg="add del mod">
          <ac:chgData name="Karthikeyan V" userId="1a047883dac62255" providerId="LiveId" clId="{D8D09A93-45FF-4F71-BE80-AC826B5D47BD}" dt="2024-09-03T15:23:36.873" v="5031" actId="478"/>
          <ac:picMkLst>
            <pc:docMk/>
            <pc:sldMk cId="1174427954" sldId="2147470194"/>
            <ac:picMk id="83" creationId="{3795CBE0-BF25-2FA2-7A4A-AD3855F0275B}"/>
          </ac:picMkLst>
        </pc:picChg>
        <pc:picChg chg="add del mod">
          <ac:chgData name="Karthikeyan V" userId="1a047883dac62255" providerId="LiveId" clId="{D8D09A93-45FF-4F71-BE80-AC826B5D47BD}" dt="2024-09-03T15:23:33.934" v="5030" actId="478"/>
          <ac:picMkLst>
            <pc:docMk/>
            <pc:sldMk cId="1174427954" sldId="2147470194"/>
            <ac:picMk id="85" creationId="{CD15EBFD-BD80-AB69-6E04-62D9C25FAA2B}"/>
          </ac:picMkLst>
        </pc:picChg>
      </pc:sldChg>
      <pc:sldChg chg="modSp add mod">
        <pc:chgData name="Karthikeyan V" userId="1a047883dac62255" providerId="LiveId" clId="{D8D09A93-45FF-4F71-BE80-AC826B5D47BD}" dt="2024-09-01T23:26:36.676" v="3512" actId="1076"/>
        <pc:sldMkLst>
          <pc:docMk/>
          <pc:sldMk cId="2242515886" sldId="2147470195"/>
        </pc:sldMkLst>
        <pc:spChg chg="mod">
          <ac:chgData name="Karthikeyan V" userId="1a047883dac62255" providerId="LiveId" clId="{D8D09A93-45FF-4F71-BE80-AC826B5D47BD}" dt="2024-09-01T14:09:47.659" v="3440" actId="2711"/>
          <ac:spMkLst>
            <pc:docMk/>
            <pc:sldMk cId="2242515886" sldId="2147470195"/>
            <ac:spMk id="3" creationId="{629DE80A-EDF8-2BBA-8940-F115143E4D7B}"/>
          </ac:spMkLst>
        </pc:spChg>
        <pc:spChg chg="mod">
          <ac:chgData name="Karthikeyan V" userId="1a047883dac62255" providerId="LiveId" clId="{D8D09A93-45FF-4F71-BE80-AC826B5D47BD}" dt="2024-09-01T14:09:00.744" v="3435" actId="207"/>
          <ac:spMkLst>
            <pc:docMk/>
            <pc:sldMk cId="2242515886" sldId="2147470195"/>
            <ac:spMk id="4" creationId="{C153DDD6-C042-4BE0-541F-B6C6B9D3B102}"/>
          </ac:spMkLst>
        </pc:spChg>
        <pc:spChg chg="mod">
          <ac:chgData name="Karthikeyan V" userId="1a047883dac62255" providerId="LiveId" clId="{D8D09A93-45FF-4F71-BE80-AC826B5D47BD}" dt="2024-09-01T23:25:20.929" v="3505" actId="1076"/>
          <ac:spMkLst>
            <pc:docMk/>
            <pc:sldMk cId="2242515886" sldId="2147470195"/>
            <ac:spMk id="5" creationId="{E1B6B61C-896C-6E4A-D1E3-7BAD37635887}"/>
          </ac:spMkLst>
        </pc:spChg>
        <pc:spChg chg="mod">
          <ac:chgData name="Karthikeyan V" userId="1a047883dac62255" providerId="LiveId" clId="{D8D09A93-45FF-4F71-BE80-AC826B5D47BD}" dt="2024-09-01T23:25:26.517" v="3506" actId="1076"/>
          <ac:spMkLst>
            <pc:docMk/>
            <pc:sldMk cId="2242515886" sldId="2147470195"/>
            <ac:spMk id="6" creationId="{3890CA4B-6B24-D480-4798-9F5686C17341}"/>
          </ac:spMkLst>
        </pc:spChg>
        <pc:spChg chg="mod">
          <ac:chgData name="Karthikeyan V" userId="1a047883dac62255" providerId="LiveId" clId="{D8D09A93-45FF-4F71-BE80-AC826B5D47BD}" dt="2024-09-01T23:25:45.691" v="3507" actId="1076"/>
          <ac:spMkLst>
            <pc:docMk/>
            <pc:sldMk cId="2242515886" sldId="2147470195"/>
            <ac:spMk id="7" creationId="{3AFEE49D-CD12-18DF-B350-71DF6B24C678}"/>
          </ac:spMkLst>
        </pc:spChg>
        <pc:spChg chg="mod">
          <ac:chgData name="Karthikeyan V" userId="1a047883dac62255" providerId="LiveId" clId="{D8D09A93-45FF-4F71-BE80-AC826B5D47BD}" dt="2024-09-01T23:25:58.392" v="3508" actId="1076"/>
          <ac:spMkLst>
            <pc:docMk/>
            <pc:sldMk cId="2242515886" sldId="2147470195"/>
            <ac:spMk id="8" creationId="{A742E78A-101D-FD7C-82F8-5D6EB7391498}"/>
          </ac:spMkLst>
        </pc:spChg>
        <pc:spChg chg="mod">
          <ac:chgData name="Karthikeyan V" userId="1a047883dac62255" providerId="LiveId" clId="{D8D09A93-45FF-4F71-BE80-AC826B5D47BD}" dt="2024-09-01T23:26:05.178" v="3509" actId="1076"/>
          <ac:spMkLst>
            <pc:docMk/>
            <pc:sldMk cId="2242515886" sldId="2147470195"/>
            <ac:spMk id="9" creationId="{45AAB716-1BB7-E6BD-55A1-C96CD5FA9501}"/>
          </ac:spMkLst>
        </pc:spChg>
        <pc:spChg chg="mod">
          <ac:chgData name="Karthikeyan V" userId="1a047883dac62255" providerId="LiveId" clId="{D8D09A93-45FF-4F71-BE80-AC826B5D47BD}" dt="2024-09-01T23:26:12.863" v="3510" actId="1076"/>
          <ac:spMkLst>
            <pc:docMk/>
            <pc:sldMk cId="2242515886" sldId="2147470195"/>
            <ac:spMk id="10" creationId="{0E39F51F-72D5-F59C-F498-8166CCAC167F}"/>
          </ac:spMkLst>
        </pc:spChg>
        <pc:spChg chg="mod">
          <ac:chgData name="Karthikeyan V" userId="1a047883dac62255" providerId="LiveId" clId="{D8D09A93-45FF-4F71-BE80-AC826B5D47BD}" dt="2024-09-01T23:26:25.528" v="3511" actId="1076"/>
          <ac:spMkLst>
            <pc:docMk/>
            <pc:sldMk cId="2242515886" sldId="2147470195"/>
            <ac:spMk id="11" creationId="{FD005730-1ED4-17EA-11E8-9EAE126C50C6}"/>
          </ac:spMkLst>
        </pc:spChg>
        <pc:spChg chg="mod">
          <ac:chgData name="Karthikeyan V" userId="1a047883dac62255" providerId="LiveId" clId="{D8D09A93-45FF-4F71-BE80-AC826B5D47BD}" dt="2024-09-01T23:26:36.676" v="3512" actId="1076"/>
          <ac:spMkLst>
            <pc:docMk/>
            <pc:sldMk cId="2242515886" sldId="2147470195"/>
            <ac:spMk id="12" creationId="{A162CD16-7D3F-CA31-09E5-20DB589E737F}"/>
          </ac:spMkLst>
        </pc:spChg>
      </pc:sldChg>
      <pc:sldChg chg="addSp delSp modSp add mod">
        <pc:chgData name="Karthikeyan V" userId="1a047883dac62255" providerId="LiveId" clId="{D8D09A93-45FF-4F71-BE80-AC826B5D47BD}" dt="2024-09-02T02:42:55.546" v="3689" actId="1076"/>
        <pc:sldMkLst>
          <pc:docMk/>
          <pc:sldMk cId="2802931861" sldId="2147470196"/>
        </pc:sldMkLst>
        <pc:spChg chg="del">
          <ac:chgData name="Karthikeyan V" userId="1a047883dac62255" providerId="LiveId" clId="{D8D09A93-45FF-4F71-BE80-AC826B5D47BD}" dt="2024-09-02T02:14:43.080" v="3514" actId="478"/>
          <ac:spMkLst>
            <pc:docMk/>
            <pc:sldMk cId="2802931861" sldId="2147470196"/>
            <ac:spMk id="3" creationId="{629DE80A-EDF8-2BBA-8940-F115143E4D7B}"/>
          </ac:spMkLst>
        </pc:spChg>
        <pc:spChg chg="mod">
          <ac:chgData name="Karthikeyan V" userId="1a047883dac62255" providerId="LiveId" clId="{D8D09A93-45FF-4F71-BE80-AC826B5D47BD}" dt="2024-09-02T02:15:53.076" v="3520" actId="14100"/>
          <ac:spMkLst>
            <pc:docMk/>
            <pc:sldMk cId="2802931861" sldId="2147470196"/>
            <ac:spMk id="4" creationId="{C153DDD6-C042-4BE0-541F-B6C6B9D3B102}"/>
          </ac:spMkLst>
        </pc:spChg>
        <pc:spChg chg="del">
          <ac:chgData name="Karthikeyan V" userId="1a047883dac62255" providerId="LiveId" clId="{D8D09A93-45FF-4F71-BE80-AC826B5D47BD}" dt="2024-09-02T02:14:43.080" v="3514" actId="478"/>
          <ac:spMkLst>
            <pc:docMk/>
            <pc:sldMk cId="2802931861" sldId="2147470196"/>
            <ac:spMk id="5" creationId="{E1B6B61C-896C-6E4A-D1E3-7BAD37635887}"/>
          </ac:spMkLst>
        </pc:spChg>
        <pc:spChg chg="del">
          <ac:chgData name="Karthikeyan V" userId="1a047883dac62255" providerId="LiveId" clId="{D8D09A93-45FF-4F71-BE80-AC826B5D47BD}" dt="2024-09-02T02:14:43.080" v="3514" actId="478"/>
          <ac:spMkLst>
            <pc:docMk/>
            <pc:sldMk cId="2802931861" sldId="2147470196"/>
            <ac:spMk id="6" creationId="{3890CA4B-6B24-D480-4798-9F5686C17341}"/>
          </ac:spMkLst>
        </pc:spChg>
        <pc:spChg chg="del">
          <ac:chgData name="Karthikeyan V" userId="1a047883dac62255" providerId="LiveId" clId="{D8D09A93-45FF-4F71-BE80-AC826B5D47BD}" dt="2024-09-02T02:14:43.080" v="3514" actId="478"/>
          <ac:spMkLst>
            <pc:docMk/>
            <pc:sldMk cId="2802931861" sldId="2147470196"/>
            <ac:spMk id="7" creationId="{3AFEE49D-CD12-18DF-B350-71DF6B24C678}"/>
          </ac:spMkLst>
        </pc:spChg>
        <pc:spChg chg="del">
          <ac:chgData name="Karthikeyan V" userId="1a047883dac62255" providerId="LiveId" clId="{D8D09A93-45FF-4F71-BE80-AC826B5D47BD}" dt="2024-09-02T02:14:43.080" v="3514" actId="478"/>
          <ac:spMkLst>
            <pc:docMk/>
            <pc:sldMk cId="2802931861" sldId="2147470196"/>
            <ac:spMk id="8" creationId="{A742E78A-101D-FD7C-82F8-5D6EB7391498}"/>
          </ac:spMkLst>
        </pc:spChg>
        <pc:spChg chg="del">
          <ac:chgData name="Karthikeyan V" userId="1a047883dac62255" providerId="LiveId" clId="{D8D09A93-45FF-4F71-BE80-AC826B5D47BD}" dt="2024-09-02T02:14:43.080" v="3514" actId="478"/>
          <ac:spMkLst>
            <pc:docMk/>
            <pc:sldMk cId="2802931861" sldId="2147470196"/>
            <ac:spMk id="9" creationId="{45AAB716-1BB7-E6BD-55A1-C96CD5FA9501}"/>
          </ac:spMkLst>
        </pc:spChg>
        <pc:spChg chg="del">
          <ac:chgData name="Karthikeyan V" userId="1a047883dac62255" providerId="LiveId" clId="{D8D09A93-45FF-4F71-BE80-AC826B5D47BD}" dt="2024-09-02T02:14:43.080" v="3514" actId="478"/>
          <ac:spMkLst>
            <pc:docMk/>
            <pc:sldMk cId="2802931861" sldId="2147470196"/>
            <ac:spMk id="10" creationId="{0E39F51F-72D5-F59C-F498-8166CCAC167F}"/>
          </ac:spMkLst>
        </pc:spChg>
        <pc:spChg chg="del">
          <ac:chgData name="Karthikeyan V" userId="1a047883dac62255" providerId="LiveId" clId="{D8D09A93-45FF-4F71-BE80-AC826B5D47BD}" dt="2024-09-02T02:14:43.080" v="3514" actId="478"/>
          <ac:spMkLst>
            <pc:docMk/>
            <pc:sldMk cId="2802931861" sldId="2147470196"/>
            <ac:spMk id="11" creationId="{FD005730-1ED4-17EA-11E8-9EAE126C50C6}"/>
          </ac:spMkLst>
        </pc:spChg>
        <pc:spChg chg="del">
          <ac:chgData name="Karthikeyan V" userId="1a047883dac62255" providerId="LiveId" clId="{D8D09A93-45FF-4F71-BE80-AC826B5D47BD}" dt="2024-09-02T02:14:43.080" v="3514" actId="478"/>
          <ac:spMkLst>
            <pc:docMk/>
            <pc:sldMk cId="2802931861" sldId="2147470196"/>
            <ac:spMk id="12" creationId="{A162CD16-7D3F-CA31-09E5-20DB589E737F}"/>
          </ac:spMkLst>
        </pc:spChg>
        <pc:spChg chg="add mod">
          <ac:chgData name="Karthikeyan V" userId="1a047883dac62255" providerId="LiveId" clId="{D8D09A93-45FF-4F71-BE80-AC826B5D47BD}" dt="2024-09-02T02:16:58.368" v="3533" actId="20577"/>
          <ac:spMkLst>
            <pc:docMk/>
            <pc:sldMk cId="2802931861" sldId="2147470196"/>
            <ac:spMk id="13" creationId="{030EB95A-B4D2-C0EC-B15F-3AC87AAF8C6A}"/>
          </ac:spMkLst>
        </pc:spChg>
        <pc:spChg chg="add mod">
          <ac:chgData name="Karthikeyan V" userId="1a047883dac62255" providerId="LiveId" clId="{D8D09A93-45FF-4F71-BE80-AC826B5D47BD}" dt="2024-09-02T02:17:41.320" v="3544" actId="20577"/>
          <ac:spMkLst>
            <pc:docMk/>
            <pc:sldMk cId="2802931861" sldId="2147470196"/>
            <ac:spMk id="14" creationId="{A80B2F52-773C-525D-9A40-168C802F1478}"/>
          </ac:spMkLst>
        </pc:spChg>
        <pc:spChg chg="add mod">
          <ac:chgData name="Karthikeyan V" userId="1a047883dac62255" providerId="LiveId" clId="{D8D09A93-45FF-4F71-BE80-AC826B5D47BD}" dt="2024-09-02T02:18:29.209" v="3553" actId="1076"/>
          <ac:spMkLst>
            <pc:docMk/>
            <pc:sldMk cId="2802931861" sldId="2147470196"/>
            <ac:spMk id="15" creationId="{F8357F8E-3D0C-74CB-CC48-CBB022231A88}"/>
          </ac:spMkLst>
        </pc:spChg>
        <pc:spChg chg="add mod">
          <ac:chgData name="Karthikeyan V" userId="1a047883dac62255" providerId="LiveId" clId="{D8D09A93-45FF-4F71-BE80-AC826B5D47BD}" dt="2024-09-02T02:33:26.579" v="3569" actId="1076"/>
          <ac:spMkLst>
            <pc:docMk/>
            <pc:sldMk cId="2802931861" sldId="2147470196"/>
            <ac:spMk id="16" creationId="{4833B4DB-383C-83A6-5A71-B3596D525968}"/>
          </ac:spMkLst>
        </pc:spChg>
        <pc:spChg chg="add mod">
          <ac:chgData name="Karthikeyan V" userId="1a047883dac62255" providerId="LiveId" clId="{D8D09A93-45FF-4F71-BE80-AC826B5D47BD}" dt="2024-09-02T02:33:21.120" v="3568" actId="1076"/>
          <ac:spMkLst>
            <pc:docMk/>
            <pc:sldMk cId="2802931861" sldId="2147470196"/>
            <ac:spMk id="17" creationId="{D20764BB-4DD9-C4B8-A832-0C07A4F5D5BB}"/>
          </ac:spMkLst>
        </pc:spChg>
        <pc:spChg chg="add mod">
          <ac:chgData name="Karthikeyan V" userId="1a047883dac62255" providerId="LiveId" clId="{D8D09A93-45FF-4F71-BE80-AC826B5D47BD}" dt="2024-09-02T02:34:52.969" v="3577" actId="1076"/>
          <ac:spMkLst>
            <pc:docMk/>
            <pc:sldMk cId="2802931861" sldId="2147470196"/>
            <ac:spMk id="18" creationId="{45543E6F-374E-60AB-4315-872D5A32B2AE}"/>
          </ac:spMkLst>
        </pc:spChg>
        <pc:spChg chg="add mod">
          <ac:chgData name="Karthikeyan V" userId="1a047883dac62255" providerId="LiveId" clId="{D8D09A93-45FF-4F71-BE80-AC826B5D47BD}" dt="2024-09-02T02:35:26.960" v="3585" actId="20577"/>
          <ac:spMkLst>
            <pc:docMk/>
            <pc:sldMk cId="2802931861" sldId="2147470196"/>
            <ac:spMk id="19" creationId="{1D725AD8-9251-6ACC-E83C-28AD063F3850}"/>
          </ac:spMkLst>
        </pc:spChg>
        <pc:spChg chg="add mod">
          <ac:chgData name="Karthikeyan V" userId="1a047883dac62255" providerId="LiveId" clId="{D8D09A93-45FF-4F71-BE80-AC826B5D47BD}" dt="2024-09-02T02:35:56.416" v="3592" actId="2711"/>
          <ac:spMkLst>
            <pc:docMk/>
            <pc:sldMk cId="2802931861" sldId="2147470196"/>
            <ac:spMk id="20" creationId="{C50DA8BD-5171-F876-A61B-41841618DF39}"/>
          </ac:spMkLst>
        </pc:spChg>
        <pc:spChg chg="add mod">
          <ac:chgData name="Karthikeyan V" userId="1a047883dac62255" providerId="LiveId" clId="{D8D09A93-45FF-4F71-BE80-AC826B5D47BD}" dt="2024-09-02T02:36:46.844" v="3602" actId="1076"/>
          <ac:spMkLst>
            <pc:docMk/>
            <pc:sldMk cId="2802931861" sldId="2147470196"/>
            <ac:spMk id="21" creationId="{36ADBEFA-78F7-EE64-E08F-DD3F29FD8DD2}"/>
          </ac:spMkLst>
        </pc:spChg>
        <pc:spChg chg="add mod">
          <ac:chgData name="Karthikeyan V" userId="1a047883dac62255" providerId="LiveId" clId="{D8D09A93-45FF-4F71-BE80-AC826B5D47BD}" dt="2024-09-02T02:40:38.171" v="3658" actId="20577"/>
          <ac:spMkLst>
            <pc:docMk/>
            <pc:sldMk cId="2802931861" sldId="2147470196"/>
            <ac:spMk id="24" creationId="{8AD97C88-DA20-2791-5B0F-064312E753CB}"/>
          </ac:spMkLst>
        </pc:spChg>
        <pc:spChg chg="add mod">
          <ac:chgData name="Karthikeyan V" userId="1a047883dac62255" providerId="LiveId" clId="{D8D09A93-45FF-4F71-BE80-AC826B5D47BD}" dt="2024-09-02T02:42:55.546" v="3689" actId="1076"/>
          <ac:spMkLst>
            <pc:docMk/>
            <pc:sldMk cId="2802931861" sldId="2147470196"/>
            <ac:spMk id="25" creationId="{18BE369A-9AD7-FEC4-BD77-7978575AFB15}"/>
          </ac:spMkLst>
        </pc:spChg>
        <pc:spChg chg="add mod">
          <ac:chgData name="Karthikeyan V" userId="1a047883dac62255" providerId="LiveId" clId="{D8D09A93-45FF-4F71-BE80-AC826B5D47BD}" dt="2024-09-02T02:42:49.637" v="3687" actId="1076"/>
          <ac:spMkLst>
            <pc:docMk/>
            <pc:sldMk cId="2802931861" sldId="2147470196"/>
            <ac:spMk id="26" creationId="{5E78E585-E3A1-AC20-E0EC-69B069EF0B37}"/>
          </ac:spMkLst>
        </pc:spChg>
        <pc:cxnChg chg="add mod">
          <ac:chgData name="Karthikeyan V" userId="1a047883dac62255" providerId="LiveId" clId="{D8D09A93-45FF-4F71-BE80-AC826B5D47BD}" dt="2024-09-02T02:37:25.879" v="3648" actId="13822"/>
          <ac:cxnSpMkLst>
            <pc:docMk/>
            <pc:sldMk cId="2802931861" sldId="2147470196"/>
            <ac:cxnSpMk id="23" creationId="{E633EDC1-0D80-AF43-8AF0-81F219E5E508}"/>
          </ac:cxnSpMkLst>
        </pc:cxnChg>
      </pc:sldChg>
      <pc:sldChg chg="addSp modSp add mod">
        <pc:chgData name="Karthikeyan V" userId="1a047883dac62255" providerId="LiveId" clId="{D8D09A93-45FF-4F71-BE80-AC826B5D47BD}" dt="2024-09-02T14:17:07.302" v="3881" actId="1076"/>
        <pc:sldMkLst>
          <pc:docMk/>
          <pc:sldMk cId="3152651699" sldId="2147470197"/>
        </pc:sldMkLst>
        <pc:spChg chg="mod">
          <ac:chgData name="Karthikeyan V" userId="1a047883dac62255" providerId="LiveId" clId="{D8D09A93-45FF-4F71-BE80-AC826B5D47BD}" dt="2024-09-02T14:12:13.203" v="3816" actId="1076"/>
          <ac:spMkLst>
            <pc:docMk/>
            <pc:sldMk cId="3152651699" sldId="2147470197"/>
            <ac:spMk id="3" creationId="{C9EC5DCF-8373-44B4-01DC-C862E604B624}"/>
          </ac:spMkLst>
        </pc:spChg>
        <pc:spChg chg="add mod">
          <ac:chgData name="Karthikeyan V" userId="1a047883dac62255" providerId="LiveId" clId="{D8D09A93-45FF-4F71-BE80-AC826B5D47BD}" dt="2024-09-02T14:16:27.041" v="3873" actId="1076"/>
          <ac:spMkLst>
            <pc:docMk/>
            <pc:sldMk cId="3152651699" sldId="2147470197"/>
            <ac:spMk id="4" creationId="{3BF8A878-7FD3-FD8F-BC49-9123DA07C50C}"/>
          </ac:spMkLst>
        </pc:spChg>
        <pc:spChg chg="add mod">
          <ac:chgData name="Karthikeyan V" userId="1a047883dac62255" providerId="LiveId" clId="{D8D09A93-45FF-4F71-BE80-AC826B5D47BD}" dt="2024-09-02T14:16:32.919" v="3874" actId="1076"/>
          <ac:spMkLst>
            <pc:docMk/>
            <pc:sldMk cId="3152651699" sldId="2147470197"/>
            <ac:spMk id="5" creationId="{8C0A6FF2-A156-010B-4C2A-91D94669FFAC}"/>
          </ac:spMkLst>
        </pc:spChg>
        <pc:spChg chg="add mod">
          <ac:chgData name="Karthikeyan V" userId="1a047883dac62255" providerId="LiveId" clId="{D8D09A93-45FF-4F71-BE80-AC826B5D47BD}" dt="2024-09-02T14:17:07.302" v="3881" actId="1076"/>
          <ac:spMkLst>
            <pc:docMk/>
            <pc:sldMk cId="3152651699" sldId="2147470197"/>
            <ac:spMk id="6" creationId="{42671486-CD06-9104-A279-FEE32B25BAD5}"/>
          </ac:spMkLst>
        </pc:spChg>
      </pc:sldChg>
      <pc:sldChg chg="addSp delSp modSp mod">
        <pc:chgData name="Karthikeyan V" userId="1a047883dac62255" providerId="LiveId" clId="{D8D09A93-45FF-4F71-BE80-AC826B5D47BD}" dt="2024-09-03T14:09:03.750" v="3942" actId="1076"/>
        <pc:sldMkLst>
          <pc:docMk/>
          <pc:sldMk cId="3587514195" sldId="2147470198"/>
        </pc:sldMkLst>
        <pc:spChg chg="mod">
          <ac:chgData name="Karthikeyan V" userId="1a047883dac62255" providerId="LiveId" clId="{D8D09A93-45FF-4F71-BE80-AC826B5D47BD}" dt="2024-09-03T14:09:03.750" v="3942" actId="1076"/>
          <ac:spMkLst>
            <pc:docMk/>
            <pc:sldMk cId="3587514195" sldId="2147470198"/>
            <ac:spMk id="5" creationId="{E54433A0-C3F5-A085-1F48-BF81EF2ABFFB}"/>
          </ac:spMkLst>
        </pc:spChg>
        <pc:spChg chg="mod">
          <ac:chgData name="Karthikeyan V" userId="1a047883dac62255" providerId="LiveId" clId="{D8D09A93-45FF-4F71-BE80-AC826B5D47BD}" dt="2024-09-03T14:04:20.880" v="3896" actId="1076"/>
          <ac:spMkLst>
            <pc:docMk/>
            <pc:sldMk cId="3587514195" sldId="2147470198"/>
            <ac:spMk id="6" creationId="{4DAE8A60-DED8-4B67-4D96-717D0623C329}"/>
          </ac:spMkLst>
        </pc:spChg>
        <pc:spChg chg="add del mod">
          <ac:chgData name="Karthikeyan V" userId="1a047883dac62255" providerId="LiveId" clId="{D8D09A93-45FF-4F71-BE80-AC826B5D47BD}" dt="2024-09-03T14:03:51.811" v="3888" actId="478"/>
          <ac:spMkLst>
            <pc:docMk/>
            <pc:sldMk cId="3587514195" sldId="2147470198"/>
            <ac:spMk id="7" creationId="{50D97DE3-582A-37EA-13C7-03EE0B0501D4}"/>
          </ac:spMkLst>
        </pc:spChg>
        <pc:spChg chg="add del">
          <ac:chgData name="Karthikeyan V" userId="1a047883dac62255" providerId="LiveId" clId="{D8D09A93-45FF-4F71-BE80-AC826B5D47BD}" dt="2024-09-03T14:03:51.811" v="3888" actId="478"/>
          <ac:spMkLst>
            <pc:docMk/>
            <pc:sldMk cId="3587514195" sldId="2147470198"/>
            <ac:spMk id="8" creationId="{528EF0EE-EAA0-F84B-80CB-A4EDC21D6F47}"/>
          </ac:spMkLst>
        </pc:spChg>
        <pc:spChg chg="add mod">
          <ac:chgData name="Karthikeyan V" userId="1a047883dac62255" providerId="LiveId" clId="{D8D09A93-45FF-4F71-BE80-AC826B5D47BD}" dt="2024-09-03T14:07:16.806" v="3929" actId="20577"/>
          <ac:spMkLst>
            <pc:docMk/>
            <pc:sldMk cId="3587514195" sldId="2147470198"/>
            <ac:spMk id="9" creationId="{B2F162DF-D808-E422-2B40-709EF74E75B7}"/>
          </ac:spMkLst>
        </pc:spChg>
      </pc:sldChg>
      <pc:sldChg chg="addSp delSp modSp add mod">
        <pc:chgData name="Karthikeyan V" userId="1a047883dac62255" providerId="LiveId" clId="{D8D09A93-45FF-4F71-BE80-AC826B5D47BD}" dt="2024-09-03T14:56:06.899" v="4554" actId="1076"/>
        <pc:sldMkLst>
          <pc:docMk/>
          <pc:sldMk cId="162871473" sldId="2147470199"/>
        </pc:sldMkLst>
        <pc:spChg chg="mod">
          <ac:chgData name="Karthikeyan V" userId="1a047883dac62255" providerId="LiveId" clId="{D8D09A93-45FF-4F71-BE80-AC826B5D47BD}" dt="2024-09-03T14:50:53.158" v="4481" actId="1076"/>
          <ac:spMkLst>
            <pc:docMk/>
            <pc:sldMk cId="162871473" sldId="2147470199"/>
            <ac:spMk id="3" creationId="{E177EF5D-774C-F026-51C2-011E3FF1973B}"/>
          </ac:spMkLst>
        </pc:spChg>
        <pc:spChg chg="mod">
          <ac:chgData name="Karthikeyan V" userId="1a047883dac62255" providerId="LiveId" clId="{D8D09A93-45FF-4F71-BE80-AC826B5D47BD}" dt="2024-09-03T14:50:56.182" v="4482" actId="1076"/>
          <ac:spMkLst>
            <pc:docMk/>
            <pc:sldMk cId="162871473" sldId="2147470199"/>
            <ac:spMk id="4" creationId="{77FDA95F-C8B2-4FEA-73F7-E51940E357B8}"/>
          </ac:spMkLst>
        </pc:spChg>
        <pc:spChg chg="mod">
          <ac:chgData name="Karthikeyan V" userId="1a047883dac62255" providerId="LiveId" clId="{D8D09A93-45FF-4F71-BE80-AC826B5D47BD}" dt="2024-09-03T14:55:54.477" v="4552" actId="14100"/>
          <ac:spMkLst>
            <pc:docMk/>
            <pc:sldMk cId="162871473" sldId="2147470199"/>
            <ac:spMk id="5" creationId="{A6DD1135-DE6F-3870-99CB-509915488DE9}"/>
          </ac:spMkLst>
        </pc:spChg>
        <pc:spChg chg="mod">
          <ac:chgData name="Karthikeyan V" userId="1a047883dac62255" providerId="LiveId" clId="{D8D09A93-45FF-4F71-BE80-AC826B5D47BD}" dt="2024-09-03T14:53:36.615" v="4515" actId="1076"/>
          <ac:spMkLst>
            <pc:docMk/>
            <pc:sldMk cId="162871473" sldId="2147470199"/>
            <ac:spMk id="6" creationId="{91E1B7BA-8499-63DE-7BC3-BD4723C15E60}"/>
          </ac:spMkLst>
        </pc:spChg>
        <pc:spChg chg="mod">
          <ac:chgData name="Karthikeyan V" userId="1a047883dac62255" providerId="LiveId" clId="{D8D09A93-45FF-4F71-BE80-AC826B5D47BD}" dt="2024-09-03T14:56:04.318" v="4553" actId="1076"/>
          <ac:spMkLst>
            <pc:docMk/>
            <pc:sldMk cId="162871473" sldId="2147470199"/>
            <ac:spMk id="7" creationId="{4E57658A-6897-8763-1A1A-15DA50DFBECF}"/>
          </ac:spMkLst>
        </pc:spChg>
        <pc:spChg chg="mod">
          <ac:chgData name="Karthikeyan V" userId="1a047883dac62255" providerId="LiveId" clId="{D8D09A93-45FF-4F71-BE80-AC826B5D47BD}" dt="2024-09-03T14:56:06.899" v="4554" actId="1076"/>
          <ac:spMkLst>
            <pc:docMk/>
            <pc:sldMk cId="162871473" sldId="2147470199"/>
            <ac:spMk id="8" creationId="{217CC5DD-D05C-0FE5-32B9-A92AACB29C74}"/>
          </ac:spMkLst>
        </pc:spChg>
        <pc:spChg chg="add del mod">
          <ac:chgData name="Karthikeyan V" userId="1a047883dac62255" providerId="LiveId" clId="{D8D09A93-45FF-4F71-BE80-AC826B5D47BD}" dt="2024-09-03T14:50:04.367" v="4469" actId="478"/>
          <ac:spMkLst>
            <pc:docMk/>
            <pc:sldMk cId="162871473" sldId="2147470199"/>
            <ac:spMk id="9" creationId="{394F8A8B-FDB0-D453-786E-5B662C1E095C}"/>
          </ac:spMkLst>
        </pc:spChg>
        <pc:spChg chg="add del mod">
          <ac:chgData name="Karthikeyan V" userId="1a047883dac62255" providerId="LiveId" clId="{D8D09A93-45FF-4F71-BE80-AC826B5D47BD}" dt="2024-09-03T14:51:54.122" v="4495" actId="478"/>
          <ac:spMkLst>
            <pc:docMk/>
            <pc:sldMk cId="162871473" sldId="2147470199"/>
            <ac:spMk id="10" creationId="{338A1549-8759-016B-547A-1739FCA8999A}"/>
          </ac:spMkLst>
        </pc:spChg>
        <pc:spChg chg="add del mod">
          <ac:chgData name="Karthikeyan V" userId="1a047883dac62255" providerId="LiveId" clId="{D8D09A93-45FF-4F71-BE80-AC826B5D47BD}" dt="2024-09-03T14:54:33.117" v="4526" actId="478"/>
          <ac:spMkLst>
            <pc:docMk/>
            <pc:sldMk cId="162871473" sldId="2147470199"/>
            <ac:spMk id="11" creationId="{C8E79F87-5764-6E4E-4ADB-F566824135EC}"/>
          </ac:spMkLst>
        </pc:spChg>
      </pc:sldChg>
      <pc:sldChg chg="addSp delSp modSp add mod modClrScheme chgLayout">
        <pc:chgData name="Karthikeyan V" userId="1a047883dac62255" providerId="LiveId" clId="{D8D09A93-45FF-4F71-BE80-AC826B5D47BD}" dt="2024-09-03T15:17:31.415" v="4912" actId="700"/>
        <pc:sldMkLst>
          <pc:docMk/>
          <pc:sldMk cId="2509833139" sldId="2147470200"/>
        </pc:sldMkLst>
        <pc:spChg chg="mod ord">
          <ac:chgData name="Karthikeyan V" userId="1a047883dac62255" providerId="LiveId" clId="{D8D09A93-45FF-4F71-BE80-AC826B5D47BD}" dt="2024-09-03T15:17:31.415" v="4912" actId="700"/>
          <ac:spMkLst>
            <pc:docMk/>
            <pc:sldMk cId="2509833139" sldId="2147470200"/>
            <ac:spMk id="2" creationId="{92FB2143-1261-9F9F-40A6-A0298E9D6359}"/>
          </ac:spMkLst>
        </pc:spChg>
        <pc:spChg chg="del">
          <ac:chgData name="Karthikeyan V" userId="1a047883dac62255" providerId="LiveId" clId="{D8D09A93-45FF-4F71-BE80-AC826B5D47BD}" dt="2024-09-03T15:16:28.250" v="4884" actId="478"/>
          <ac:spMkLst>
            <pc:docMk/>
            <pc:sldMk cId="2509833139" sldId="2147470200"/>
            <ac:spMk id="5" creationId="{09D4B188-D3FD-F724-706E-334F1733B1F6}"/>
          </ac:spMkLst>
        </pc:spChg>
        <pc:picChg chg="add mod">
          <ac:chgData name="Karthikeyan V" userId="1a047883dac62255" providerId="LiveId" clId="{D8D09A93-45FF-4F71-BE80-AC826B5D47BD}" dt="2024-09-03T15:17:10.893" v="4907" actId="1076"/>
          <ac:picMkLst>
            <pc:docMk/>
            <pc:sldMk cId="2509833139" sldId="2147470200"/>
            <ac:picMk id="4" creationId="{F7FD8B90-1CE8-851C-6685-6814BD7959A9}"/>
          </ac:picMkLst>
        </pc:picChg>
        <pc:picChg chg="add mod">
          <ac:chgData name="Karthikeyan V" userId="1a047883dac62255" providerId="LiveId" clId="{D8D09A93-45FF-4F71-BE80-AC826B5D47BD}" dt="2024-09-03T15:17:22.764" v="4911" actId="1076"/>
          <ac:picMkLst>
            <pc:docMk/>
            <pc:sldMk cId="2509833139" sldId="2147470200"/>
            <ac:picMk id="7" creationId="{EEC8A693-886D-28A3-911F-F7290CD5241A}"/>
          </ac:picMkLst>
        </pc:picChg>
        <pc:picChg chg="add mod">
          <ac:chgData name="Karthikeyan V" userId="1a047883dac62255" providerId="LiveId" clId="{D8D09A93-45FF-4F71-BE80-AC826B5D47BD}" dt="2024-09-03T15:17:18.848" v="4909" actId="1076"/>
          <ac:picMkLst>
            <pc:docMk/>
            <pc:sldMk cId="2509833139" sldId="2147470200"/>
            <ac:picMk id="9" creationId="{C9C3413F-5C4F-B563-D794-348DE374A201}"/>
          </ac:picMkLst>
        </pc:picChg>
        <pc:picChg chg="add mod">
          <ac:chgData name="Karthikeyan V" userId="1a047883dac62255" providerId="LiveId" clId="{D8D09A93-45FF-4F71-BE80-AC826B5D47BD}" dt="2024-09-03T15:17:05.130" v="4905" actId="1076"/>
          <ac:picMkLst>
            <pc:docMk/>
            <pc:sldMk cId="2509833139" sldId="2147470200"/>
            <ac:picMk id="11" creationId="{14E52A46-6823-A786-4564-3C6A5B00275E}"/>
          </ac:picMkLst>
        </pc:picChg>
        <pc:picChg chg="add mod">
          <ac:chgData name="Karthikeyan V" userId="1a047883dac62255" providerId="LiveId" clId="{D8D09A93-45FF-4F71-BE80-AC826B5D47BD}" dt="2024-09-03T15:17:00.618" v="4903" actId="1076"/>
          <ac:picMkLst>
            <pc:docMk/>
            <pc:sldMk cId="2509833139" sldId="2147470200"/>
            <ac:picMk id="13" creationId="{43DCE813-E160-E19A-062B-DB6CAAEEBC0E}"/>
          </ac:picMkLst>
        </pc:picChg>
        <pc:picChg chg="del">
          <ac:chgData name="Karthikeyan V" userId="1a047883dac62255" providerId="LiveId" clId="{D8D09A93-45FF-4F71-BE80-AC826B5D47BD}" dt="2024-09-03T15:16:28.250" v="4884" actId="478"/>
          <ac:picMkLst>
            <pc:docMk/>
            <pc:sldMk cId="2509833139" sldId="2147470200"/>
            <ac:picMk id="15" creationId="{2346B1DE-B816-0548-F825-2B033171E213}"/>
          </ac:picMkLst>
        </pc:picChg>
        <pc:picChg chg="add del mod">
          <ac:chgData name="Karthikeyan V" userId="1a047883dac62255" providerId="LiveId" clId="{D8D09A93-45FF-4F71-BE80-AC826B5D47BD}" dt="2024-09-03T15:16:34.813" v="4889" actId="478"/>
          <ac:picMkLst>
            <pc:docMk/>
            <pc:sldMk cId="2509833139" sldId="2147470200"/>
            <ac:picMk id="16" creationId="{8DCB22C1-92B5-8CCD-0469-80E08A30DDE5}"/>
          </ac:picMkLst>
        </pc:picChg>
        <pc:picChg chg="del">
          <ac:chgData name="Karthikeyan V" userId="1a047883dac62255" providerId="LiveId" clId="{D8D09A93-45FF-4F71-BE80-AC826B5D47BD}" dt="2024-09-03T15:16:28.250" v="4884" actId="478"/>
          <ac:picMkLst>
            <pc:docMk/>
            <pc:sldMk cId="2509833139" sldId="2147470200"/>
            <ac:picMk id="17" creationId="{111D5AD4-6FB7-042C-8E18-6543FC2D0CCE}"/>
          </ac:picMkLst>
        </pc:picChg>
        <pc:picChg chg="del">
          <ac:chgData name="Karthikeyan V" userId="1a047883dac62255" providerId="LiveId" clId="{D8D09A93-45FF-4F71-BE80-AC826B5D47BD}" dt="2024-09-03T15:16:28.250" v="4884" actId="478"/>
          <ac:picMkLst>
            <pc:docMk/>
            <pc:sldMk cId="2509833139" sldId="2147470200"/>
            <ac:picMk id="19" creationId="{FC4CC44E-94A9-2903-3903-433B31B05FBF}"/>
          </ac:picMkLst>
        </pc:picChg>
        <pc:picChg chg="add del mod">
          <ac:chgData name="Karthikeyan V" userId="1a047883dac62255" providerId="LiveId" clId="{D8D09A93-45FF-4F71-BE80-AC826B5D47BD}" dt="2024-09-03T15:16:34.013" v="4888" actId="478"/>
          <ac:picMkLst>
            <pc:docMk/>
            <pc:sldMk cId="2509833139" sldId="2147470200"/>
            <ac:picMk id="20" creationId="{21A48144-708E-20A9-510B-EC03A1B2FFEC}"/>
          </ac:picMkLst>
        </pc:picChg>
        <pc:picChg chg="del">
          <ac:chgData name="Karthikeyan V" userId="1a047883dac62255" providerId="LiveId" clId="{D8D09A93-45FF-4F71-BE80-AC826B5D47BD}" dt="2024-09-03T15:16:28.250" v="4884" actId="478"/>
          <ac:picMkLst>
            <pc:docMk/>
            <pc:sldMk cId="2509833139" sldId="2147470200"/>
            <ac:picMk id="21" creationId="{A5087D43-362A-12BA-BD6B-EF3CF9992DEA}"/>
          </ac:picMkLst>
        </pc:picChg>
        <pc:picChg chg="add del mod">
          <ac:chgData name="Karthikeyan V" userId="1a047883dac62255" providerId="LiveId" clId="{D8D09A93-45FF-4F71-BE80-AC826B5D47BD}" dt="2024-09-03T15:16:33.313" v="4887" actId="478"/>
          <ac:picMkLst>
            <pc:docMk/>
            <pc:sldMk cId="2509833139" sldId="2147470200"/>
            <ac:picMk id="23" creationId="{4BEF68E0-81E4-8332-5124-7428C7F000EE}"/>
          </ac:picMkLst>
        </pc:picChg>
        <pc:picChg chg="add del mod">
          <ac:chgData name="Karthikeyan V" userId="1a047883dac62255" providerId="LiveId" clId="{D8D09A93-45FF-4F71-BE80-AC826B5D47BD}" dt="2024-09-03T15:16:32.465" v="4886" actId="478"/>
          <ac:picMkLst>
            <pc:docMk/>
            <pc:sldMk cId="2509833139" sldId="2147470200"/>
            <ac:picMk id="25" creationId="{18F7123A-E107-097A-0806-51E0508E223B}"/>
          </ac:picMkLst>
        </pc:picChg>
      </pc:sldChg>
    </pc:docChg>
  </pc:docChgLst>
  <pc:docChgLst>
    <pc:chgData name="Shyamala lakshmi Ilangovan" userId="dd5c4b6e-f0ee-4633-8a1a-dbb2e9f13e7d" providerId="ADAL" clId="{0AA30660-148A-4F48-8615-ECB8DB9324B3}"/>
    <pc:docChg chg="custSel delSld modMainMaster modSection">
      <pc:chgData name="Shyamala lakshmi Ilangovan" userId="dd5c4b6e-f0ee-4633-8a1a-dbb2e9f13e7d" providerId="ADAL" clId="{0AA30660-148A-4F48-8615-ECB8DB9324B3}" dt="2024-08-20T06:48:11.581" v="1" actId="478"/>
      <pc:docMkLst>
        <pc:docMk/>
      </pc:docMkLst>
      <pc:sldChg chg="del">
        <pc:chgData name="Shyamala lakshmi Ilangovan" userId="dd5c4b6e-f0ee-4633-8a1a-dbb2e9f13e7d" providerId="ADAL" clId="{0AA30660-148A-4F48-8615-ECB8DB9324B3}" dt="2024-08-06T06:54:38.171" v="0" actId="47"/>
        <pc:sldMkLst>
          <pc:docMk/>
          <pc:sldMk cId="1373669394" sldId="2147470178"/>
        </pc:sldMkLst>
      </pc:sldChg>
      <pc:sldMasterChg chg="modSldLayout">
        <pc:chgData name="Shyamala lakshmi Ilangovan" userId="dd5c4b6e-f0ee-4633-8a1a-dbb2e9f13e7d" providerId="ADAL" clId="{0AA30660-148A-4F48-8615-ECB8DB9324B3}" dt="2024-08-20T06:48:11.581" v="1" actId="478"/>
        <pc:sldMasterMkLst>
          <pc:docMk/>
          <pc:sldMasterMk cId="2764527432" sldId="2147483648"/>
        </pc:sldMasterMkLst>
        <pc:sldLayoutChg chg="delSp mod">
          <pc:chgData name="Shyamala lakshmi Ilangovan" userId="dd5c4b6e-f0ee-4633-8a1a-dbb2e9f13e7d" providerId="ADAL" clId="{0AA30660-148A-4F48-8615-ECB8DB9324B3}" dt="2024-08-20T06:48:11.581" v="1" actId="478"/>
          <pc:sldLayoutMkLst>
            <pc:docMk/>
            <pc:sldMasterMk cId="2764527432" sldId="2147483648"/>
            <pc:sldLayoutMk cId="1490030701" sldId="2147483728"/>
          </pc:sldLayoutMkLst>
          <pc:picChg chg="del">
            <ac:chgData name="Shyamala lakshmi Ilangovan" userId="dd5c4b6e-f0ee-4633-8a1a-dbb2e9f13e7d" providerId="ADAL" clId="{0AA30660-148A-4F48-8615-ECB8DB9324B3}" dt="2024-08-20T06:48:11.581" v="1" actId="478"/>
            <ac:picMkLst>
              <pc:docMk/>
              <pc:sldMasterMk cId="2764527432" sldId="2147483648"/>
              <pc:sldLayoutMk cId="1490030701" sldId="2147483728"/>
              <ac:picMk id="15" creationId="{44506DBD-171D-EF3B-9F15-F73E21CCFD45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934F9-8384-447F-9A4B-EC8F246622DF}" type="doc">
      <dgm:prSet loTypeId="urn:microsoft.com/office/officeart/2005/8/layout/cycle2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AE28AC-43B5-4DA7-A65E-E8E0F596E3D6}">
      <dgm:prSet phldrT="[Text]"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</a:t>
          </a:r>
        </a:p>
      </dgm:t>
    </dgm:pt>
    <dgm:pt modelId="{1D180CC3-C6A5-4132-93F0-77DD70FFAAD4}" type="parTrans" cxnId="{629DEA0B-5468-4AA6-BC35-CD6995EE1D1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2663085-770D-4956-9BE8-83107D95DC5C}" type="sibTrans" cxnId="{629DEA0B-5468-4AA6-BC35-CD6995EE1D1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49AAB5-787A-486E-BE5E-62D2FE674A77}">
      <dgm:prSet phldrT="[Text]"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Pickup Location</a:t>
          </a:r>
        </a:p>
      </dgm:t>
    </dgm:pt>
    <dgm:pt modelId="{FFAD7C59-DB04-4228-B3C7-45C4C1F47C58}" type="parTrans" cxnId="{616E963D-8FD0-480F-A4CF-098D851C49B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44A5D35-965A-406E-A37C-003A96E4AFD0}" type="sibTrans" cxnId="{616E963D-8FD0-480F-A4CF-098D851C49B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ABB0531-ABD2-4A64-A3D6-AC6BE1691539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Destination 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A1BC71-6D28-4216-8AEE-07EBD49946C5}" type="parTrans" cxnId="{00956046-7AF3-48F5-BA22-C1D590F52AE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C132D73-4251-4435-8917-A2991FBB2D28}" type="sibTrans" cxnId="{00956046-7AF3-48F5-BA22-C1D590F52AE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73B1C-E464-4BF6-9133-B5F3FD428B9E}">
      <dgm:prSet phldrT="[Text]"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Timing</a:t>
          </a:r>
        </a:p>
      </dgm:t>
    </dgm:pt>
    <dgm:pt modelId="{8C6C1C4C-A90E-45E9-8ACE-4514205CD55C}" type="parTrans" cxnId="{D55E6666-E1CC-49B1-9B48-A02BCCA8B41F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380872-7B07-47AD-8F1A-97BBBC549EF5}" type="sibTrans" cxnId="{D55E6666-E1CC-49B1-9B48-A02BCCA8B41F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CFC8571-031E-40F8-9420-AF054D8DEFBD}">
      <dgm:prSet phldrT="[Text]"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Ride Type</a:t>
          </a:r>
        </a:p>
      </dgm:t>
    </dgm:pt>
    <dgm:pt modelId="{B2A3C021-D61F-4971-9325-4777B70E91E0}" type="parTrans" cxnId="{D96059E0-10FF-45E2-915D-5642ABA88EC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73660A-648D-4965-A2EB-7559F86A5B11}" type="sibTrans" cxnId="{D96059E0-10FF-45E2-915D-5642ABA88EC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08968A-13D1-4158-A56C-3F537F1BE391}">
      <dgm:prSet phldrT="[Text]"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Matching</a:t>
          </a:r>
        </a:p>
      </dgm:t>
    </dgm:pt>
    <dgm:pt modelId="{5C2569DE-1883-43D1-A607-8D859DD3F975}" type="parTrans" cxnId="{EBA7C6CF-0024-4415-9C7B-5F241AECCD3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75B386-6AEC-457C-8191-B7A8FB1F3EB3}" type="sibTrans" cxnId="{EBA7C6CF-0024-4415-9C7B-5F241AECCD3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43E513-0867-4F14-9BEF-B1952D5CBF32}">
      <dgm:prSet phldrT="[Text]"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Payment</a:t>
          </a:r>
        </a:p>
      </dgm:t>
    </dgm:pt>
    <dgm:pt modelId="{5CE4B1CB-43D2-4012-9F1E-CD300BFC64F3}" type="parTrans" cxnId="{A315C911-1263-4644-A967-E46BC8FC007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E2B1EC-8871-41E9-BF3E-30F9511D70F8}" type="sibTrans" cxnId="{A315C911-1263-4644-A967-E46BC8FC007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EF2994-34FE-45A5-9653-F287AF7D3ECE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Feedback</a:t>
          </a:r>
        </a:p>
      </dgm:t>
    </dgm:pt>
    <dgm:pt modelId="{8BC0321B-E283-448D-AD70-27EDCAE3A198}" type="parTrans" cxnId="{0E005AD7-FEA0-44CC-8DE1-4B594719FA5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8D3C40-E08C-420B-9519-2D3DF30A508E}" type="sibTrans" cxnId="{0E005AD7-FEA0-44CC-8DE1-4B594719FA5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D450D5B-EDA7-4181-AB5C-6015786082C8}" type="pres">
      <dgm:prSet presAssocID="{0A0934F9-8384-447F-9A4B-EC8F246622DF}" presName="cycle" presStyleCnt="0">
        <dgm:presLayoutVars>
          <dgm:dir/>
          <dgm:resizeHandles val="exact"/>
        </dgm:presLayoutVars>
      </dgm:prSet>
      <dgm:spPr/>
    </dgm:pt>
    <dgm:pt modelId="{8591C01A-E1C3-417C-B306-E98336825BCF}" type="pres">
      <dgm:prSet presAssocID="{86AE28AC-43B5-4DA7-A65E-E8E0F596E3D6}" presName="node" presStyleLbl="node1" presStyleIdx="0" presStyleCnt="8">
        <dgm:presLayoutVars>
          <dgm:bulletEnabled val="1"/>
        </dgm:presLayoutVars>
      </dgm:prSet>
      <dgm:spPr/>
    </dgm:pt>
    <dgm:pt modelId="{97D748F3-CE5B-4C0A-BBDC-6121418C8D4C}" type="pres">
      <dgm:prSet presAssocID="{42663085-770D-4956-9BE8-83107D95DC5C}" presName="sibTrans" presStyleLbl="sibTrans2D1" presStyleIdx="0" presStyleCnt="8"/>
      <dgm:spPr/>
    </dgm:pt>
    <dgm:pt modelId="{00827BFD-7C03-4A60-9F10-21E2757F8F39}" type="pres">
      <dgm:prSet presAssocID="{42663085-770D-4956-9BE8-83107D95DC5C}" presName="connectorText" presStyleLbl="sibTrans2D1" presStyleIdx="0" presStyleCnt="8"/>
      <dgm:spPr/>
    </dgm:pt>
    <dgm:pt modelId="{9E4F322C-B352-4F8D-BD87-2B7636B70406}" type="pres">
      <dgm:prSet presAssocID="{3849AAB5-787A-486E-BE5E-62D2FE674A77}" presName="node" presStyleLbl="node1" presStyleIdx="1" presStyleCnt="8">
        <dgm:presLayoutVars>
          <dgm:bulletEnabled val="1"/>
        </dgm:presLayoutVars>
      </dgm:prSet>
      <dgm:spPr/>
    </dgm:pt>
    <dgm:pt modelId="{83DE19A3-4A58-4ADB-8B90-0A57B88C3FEE}" type="pres">
      <dgm:prSet presAssocID="{244A5D35-965A-406E-A37C-003A96E4AFD0}" presName="sibTrans" presStyleLbl="sibTrans2D1" presStyleIdx="1" presStyleCnt="8"/>
      <dgm:spPr/>
    </dgm:pt>
    <dgm:pt modelId="{A1AACE6C-63B5-4A8C-855E-A904B393A7B0}" type="pres">
      <dgm:prSet presAssocID="{244A5D35-965A-406E-A37C-003A96E4AFD0}" presName="connectorText" presStyleLbl="sibTrans2D1" presStyleIdx="1" presStyleCnt="8"/>
      <dgm:spPr/>
    </dgm:pt>
    <dgm:pt modelId="{E6A410EB-C466-4D38-B237-0791673ADDDA}" type="pres">
      <dgm:prSet presAssocID="{DABB0531-ABD2-4A64-A3D6-AC6BE1691539}" presName="node" presStyleLbl="node1" presStyleIdx="2" presStyleCnt="8">
        <dgm:presLayoutVars>
          <dgm:bulletEnabled val="1"/>
        </dgm:presLayoutVars>
      </dgm:prSet>
      <dgm:spPr/>
    </dgm:pt>
    <dgm:pt modelId="{C7C009B2-2B59-4E3D-B18C-E25336B88B05}" type="pres">
      <dgm:prSet presAssocID="{5C132D73-4251-4435-8917-A2991FBB2D28}" presName="sibTrans" presStyleLbl="sibTrans2D1" presStyleIdx="2" presStyleCnt="8"/>
      <dgm:spPr/>
    </dgm:pt>
    <dgm:pt modelId="{9E8F23DD-B45E-49E5-A7B2-DDE2D79E79B8}" type="pres">
      <dgm:prSet presAssocID="{5C132D73-4251-4435-8917-A2991FBB2D28}" presName="connectorText" presStyleLbl="sibTrans2D1" presStyleIdx="2" presStyleCnt="8"/>
      <dgm:spPr/>
    </dgm:pt>
    <dgm:pt modelId="{9487F207-7AD6-4C0A-998D-27F9C076082D}" type="pres">
      <dgm:prSet presAssocID="{26C73B1C-E464-4BF6-9133-B5F3FD428B9E}" presName="node" presStyleLbl="node1" presStyleIdx="3" presStyleCnt="8">
        <dgm:presLayoutVars>
          <dgm:bulletEnabled val="1"/>
        </dgm:presLayoutVars>
      </dgm:prSet>
      <dgm:spPr/>
    </dgm:pt>
    <dgm:pt modelId="{51280D53-F481-4C48-843B-70B059F424C2}" type="pres">
      <dgm:prSet presAssocID="{79380872-7B07-47AD-8F1A-97BBBC549EF5}" presName="sibTrans" presStyleLbl="sibTrans2D1" presStyleIdx="3" presStyleCnt="8"/>
      <dgm:spPr/>
    </dgm:pt>
    <dgm:pt modelId="{9930FABB-3013-42F9-8EEE-E627982AD3ED}" type="pres">
      <dgm:prSet presAssocID="{79380872-7B07-47AD-8F1A-97BBBC549EF5}" presName="connectorText" presStyleLbl="sibTrans2D1" presStyleIdx="3" presStyleCnt="8"/>
      <dgm:spPr/>
    </dgm:pt>
    <dgm:pt modelId="{CEEE7D79-87DC-48F5-A290-8BB88B4F2AE1}" type="pres">
      <dgm:prSet presAssocID="{9CFC8571-031E-40F8-9420-AF054D8DEFBD}" presName="node" presStyleLbl="node1" presStyleIdx="4" presStyleCnt="8">
        <dgm:presLayoutVars>
          <dgm:bulletEnabled val="1"/>
        </dgm:presLayoutVars>
      </dgm:prSet>
      <dgm:spPr/>
    </dgm:pt>
    <dgm:pt modelId="{F6CC8448-F396-462B-B4F7-435638C1BF34}" type="pres">
      <dgm:prSet presAssocID="{1F73660A-648D-4965-A2EB-7559F86A5B11}" presName="sibTrans" presStyleLbl="sibTrans2D1" presStyleIdx="4" presStyleCnt="8"/>
      <dgm:spPr/>
    </dgm:pt>
    <dgm:pt modelId="{86CB56A7-EF81-4581-B23F-C8E3B46BE186}" type="pres">
      <dgm:prSet presAssocID="{1F73660A-648D-4965-A2EB-7559F86A5B11}" presName="connectorText" presStyleLbl="sibTrans2D1" presStyleIdx="4" presStyleCnt="8"/>
      <dgm:spPr/>
    </dgm:pt>
    <dgm:pt modelId="{46D85918-05FD-46E6-B5A8-7A05BB2597A2}" type="pres">
      <dgm:prSet presAssocID="{D308968A-13D1-4158-A56C-3F537F1BE391}" presName="node" presStyleLbl="node1" presStyleIdx="5" presStyleCnt="8">
        <dgm:presLayoutVars>
          <dgm:bulletEnabled val="1"/>
        </dgm:presLayoutVars>
      </dgm:prSet>
      <dgm:spPr/>
    </dgm:pt>
    <dgm:pt modelId="{73DB3F46-02DE-4D49-80CF-7375929F6434}" type="pres">
      <dgm:prSet presAssocID="{5675B386-6AEC-457C-8191-B7A8FB1F3EB3}" presName="sibTrans" presStyleLbl="sibTrans2D1" presStyleIdx="5" presStyleCnt="8"/>
      <dgm:spPr/>
    </dgm:pt>
    <dgm:pt modelId="{2433728D-29A3-4605-8A41-D1AD7B6034A9}" type="pres">
      <dgm:prSet presAssocID="{5675B386-6AEC-457C-8191-B7A8FB1F3EB3}" presName="connectorText" presStyleLbl="sibTrans2D1" presStyleIdx="5" presStyleCnt="8"/>
      <dgm:spPr/>
    </dgm:pt>
    <dgm:pt modelId="{EB49E9DE-E556-41EB-ABFB-01E03C1B387B}" type="pres">
      <dgm:prSet presAssocID="{4843E513-0867-4F14-9BEF-B1952D5CBF32}" presName="node" presStyleLbl="node1" presStyleIdx="6" presStyleCnt="8">
        <dgm:presLayoutVars>
          <dgm:bulletEnabled val="1"/>
        </dgm:presLayoutVars>
      </dgm:prSet>
      <dgm:spPr/>
    </dgm:pt>
    <dgm:pt modelId="{A14179B2-E7D3-417B-9E38-3135EACF79ED}" type="pres">
      <dgm:prSet presAssocID="{7AE2B1EC-8871-41E9-BF3E-30F9511D70F8}" presName="sibTrans" presStyleLbl="sibTrans2D1" presStyleIdx="6" presStyleCnt="8"/>
      <dgm:spPr/>
    </dgm:pt>
    <dgm:pt modelId="{5733DDFA-F6CF-4E77-9F40-9F9C8F922419}" type="pres">
      <dgm:prSet presAssocID="{7AE2B1EC-8871-41E9-BF3E-30F9511D70F8}" presName="connectorText" presStyleLbl="sibTrans2D1" presStyleIdx="6" presStyleCnt="8"/>
      <dgm:spPr/>
    </dgm:pt>
    <dgm:pt modelId="{D0BDD353-81F9-4939-ACF0-B8FA84767E0D}" type="pres">
      <dgm:prSet presAssocID="{D6EF2994-34FE-45A5-9653-F287AF7D3ECE}" presName="node" presStyleLbl="node1" presStyleIdx="7" presStyleCnt="8">
        <dgm:presLayoutVars>
          <dgm:bulletEnabled val="1"/>
        </dgm:presLayoutVars>
      </dgm:prSet>
      <dgm:spPr/>
    </dgm:pt>
    <dgm:pt modelId="{230A719B-845D-4EB7-B108-3548D424534D}" type="pres">
      <dgm:prSet presAssocID="{638D3C40-E08C-420B-9519-2D3DF30A508E}" presName="sibTrans" presStyleLbl="sibTrans2D1" presStyleIdx="7" presStyleCnt="8"/>
      <dgm:spPr/>
    </dgm:pt>
    <dgm:pt modelId="{8CFFAFB1-7E16-4A8A-A5E3-0C35DE0160E6}" type="pres">
      <dgm:prSet presAssocID="{638D3C40-E08C-420B-9519-2D3DF30A508E}" presName="connectorText" presStyleLbl="sibTrans2D1" presStyleIdx="7" presStyleCnt="8"/>
      <dgm:spPr/>
    </dgm:pt>
  </dgm:ptLst>
  <dgm:cxnLst>
    <dgm:cxn modelId="{23CD7A0A-49AA-4B06-94F9-E790E354352B}" type="presOf" srcId="{4843E513-0867-4F14-9BEF-B1952D5CBF32}" destId="{EB49E9DE-E556-41EB-ABFB-01E03C1B387B}" srcOrd="0" destOrd="0" presId="urn:microsoft.com/office/officeart/2005/8/layout/cycle2"/>
    <dgm:cxn modelId="{ABBEE30A-D23C-4324-A0EE-DE2CE7155BC0}" type="presOf" srcId="{1F73660A-648D-4965-A2EB-7559F86A5B11}" destId="{F6CC8448-F396-462B-B4F7-435638C1BF34}" srcOrd="0" destOrd="0" presId="urn:microsoft.com/office/officeart/2005/8/layout/cycle2"/>
    <dgm:cxn modelId="{629DEA0B-5468-4AA6-BC35-CD6995EE1D13}" srcId="{0A0934F9-8384-447F-9A4B-EC8F246622DF}" destId="{86AE28AC-43B5-4DA7-A65E-E8E0F596E3D6}" srcOrd="0" destOrd="0" parTransId="{1D180CC3-C6A5-4132-93F0-77DD70FFAAD4}" sibTransId="{42663085-770D-4956-9BE8-83107D95DC5C}"/>
    <dgm:cxn modelId="{CDA11A0D-0CF5-4E05-BAF2-4F7DC5F51FAD}" type="presOf" srcId="{5675B386-6AEC-457C-8191-B7A8FB1F3EB3}" destId="{2433728D-29A3-4605-8A41-D1AD7B6034A9}" srcOrd="1" destOrd="0" presId="urn:microsoft.com/office/officeart/2005/8/layout/cycle2"/>
    <dgm:cxn modelId="{A315C911-1263-4644-A967-E46BC8FC007B}" srcId="{0A0934F9-8384-447F-9A4B-EC8F246622DF}" destId="{4843E513-0867-4F14-9BEF-B1952D5CBF32}" srcOrd="6" destOrd="0" parTransId="{5CE4B1CB-43D2-4012-9F1E-CD300BFC64F3}" sibTransId="{7AE2B1EC-8871-41E9-BF3E-30F9511D70F8}"/>
    <dgm:cxn modelId="{E4CF0B2C-46A2-4E76-97D8-494D91E6922A}" type="presOf" srcId="{7AE2B1EC-8871-41E9-BF3E-30F9511D70F8}" destId="{A14179B2-E7D3-417B-9E38-3135EACF79ED}" srcOrd="0" destOrd="0" presId="urn:microsoft.com/office/officeart/2005/8/layout/cycle2"/>
    <dgm:cxn modelId="{616E963D-8FD0-480F-A4CF-098D851C49B9}" srcId="{0A0934F9-8384-447F-9A4B-EC8F246622DF}" destId="{3849AAB5-787A-486E-BE5E-62D2FE674A77}" srcOrd="1" destOrd="0" parTransId="{FFAD7C59-DB04-4228-B3C7-45C4C1F47C58}" sibTransId="{244A5D35-965A-406E-A37C-003A96E4AFD0}"/>
    <dgm:cxn modelId="{056BED5F-0DC2-44DC-A73B-EAE748E0A13E}" type="presOf" srcId="{638D3C40-E08C-420B-9519-2D3DF30A508E}" destId="{230A719B-845D-4EB7-B108-3548D424534D}" srcOrd="0" destOrd="0" presId="urn:microsoft.com/office/officeart/2005/8/layout/cycle2"/>
    <dgm:cxn modelId="{F1EB6941-4C95-4093-9D2E-B1C1182CE127}" type="presOf" srcId="{5675B386-6AEC-457C-8191-B7A8FB1F3EB3}" destId="{73DB3F46-02DE-4D49-80CF-7375929F6434}" srcOrd="0" destOrd="0" presId="urn:microsoft.com/office/officeart/2005/8/layout/cycle2"/>
    <dgm:cxn modelId="{67BF5263-84EB-4C75-AAD8-531542DB4348}" type="presOf" srcId="{5C132D73-4251-4435-8917-A2991FBB2D28}" destId="{9E8F23DD-B45E-49E5-A7B2-DDE2D79E79B8}" srcOrd="1" destOrd="0" presId="urn:microsoft.com/office/officeart/2005/8/layout/cycle2"/>
    <dgm:cxn modelId="{8912C665-2EB8-4A57-94C9-15BA9D247177}" type="presOf" srcId="{42663085-770D-4956-9BE8-83107D95DC5C}" destId="{00827BFD-7C03-4A60-9F10-21E2757F8F39}" srcOrd="1" destOrd="0" presId="urn:microsoft.com/office/officeart/2005/8/layout/cycle2"/>
    <dgm:cxn modelId="{00956046-7AF3-48F5-BA22-C1D590F52AEB}" srcId="{0A0934F9-8384-447F-9A4B-EC8F246622DF}" destId="{DABB0531-ABD2-4A64-A3D6-AC6BE1691539}" srcOrd="2" destOrd="0" parTransId="{68A1BC71-6D28-4216-8AEE-07EBD49946C5}" sibTransId="{5C132D73-4251-4435-8917-A2991FBB2D28}"/>
    <dgm:cxn modelId="{D55E6666-E1CC-49B1-9B48-A02BCCA8B41F}" srcId="{0A0934F9-8384-447F-9A4B-EC8F246622DF}" destId="{26C73B1C-E464-4BF6-9133-B5F3FD428B9E}" srcOrd="3" destOrd="0" parTransId="{8C6C1C4C-A90E-45E9-8ACE-4514205CD55C}" sibTransId="{79380872-7B07-47AD-8F1A-97BBBC549EF5}"/>
    <dgm:cxn modelId="{59B82F4A-36AC-4A3C-BA94-F947CD60BAAE}" type="presOf" srcId="{244A5D35-965A-406E-A37C-003A96E4AFD0}" destId="{A1AACE6C-63B5-4A8C-855E-A904B393A7B0}" srcOrd="1" destOrd="0" presId="urn:microsoft.com/office/officeart/2005/8/layout/cycle2"/>
    <dgm:cxn modelId="{A2A9B06C-6CB2-4B8B-BD2B-BBBABA1EFE58}" type="presOf" srcId="{79380872-7B07-47AD-8F1A-97BBBC549EF5}" destId="{51280D53-F481-4C48-843B-70B059F424C2}" srcOrd="0" destOrd="0" presId="urn:microsoft.com/office/officeart/2005/8/layout/cycle2"/>
    <dgm:cxn modelId="{C1C1A850-7F5D-4FB2-A4AD-50845B143856}" type="presOf" srcId="{26C73B1C-E464-4BF6-9133-B5F3FD428B9E}" destId="{9487F207-7AD6-4C0A-998D-27F9C076082D}" srcOrd="0" destOrd="0" presId="urn:microsoft.com/office/officeart/2005/8/layout/cycle2"/>
    <dgm:cxn modelId="{EDE20D79-3FE2-4B8E-9A3D-665BB91EBD3D}" type="presOf" srcId="{1F73660A-648D-4965-A2EB-7559F86A5B11}" destId="{86CB56A7-EF81-4581-B23F-C8E3B46BE186}" srcOrd="1" destOrd="0" presId="urn:microsoft.com/office/officeart/2005/8/layout/cycle2"/>
    <dgm:cxn modelId="{D28C577D-35A7-4442-801B-9FFC5BC44CAF}" type="presOf" srcId="{7AE2B1EC-8871-41E9-BF3E-30F9511D70F8}" destId="{5733DDFA-F6CF-4E77-9F40-9F9C8F922419}" srcOrd="1" destOrd="0" presId="urn:microsoft.com/office/officeart/2005/8/layout/cycle2"/>
    <dgm:cxn modelId="{FB0F5C83-5225-419A-BF10-1FD1C04BEDB1}" type="presOf" srcId="{79380872-7B07-47AD-8F1A-97BBBC549EF5}" destId="{9930FABB-3013-42F9-8EEE-E627982AD3ED}" srcOrd="1" destOrd="0" presId="urn:microsoft.com/office/officeart/2005/8/layout/cycle2"/>
    <dgm:cxn modelId="{2A4C6D92-287A-4128-B43B-72826BF4E000}" type="presOf" srcId="{3849AAB5-787A-486E-BE5E-62D2FE674A77}" destId="{9E4F322C-B352-4F8D-BD87-2B7636B70406}" srcOrd="0" destOrd="0" presId="urn:microsoft.com/office/officeart/2005/8/layout/cycle2"/>
    <dgm:cxn modelId="{7CA65FC2-419C-4DC9-B869-17E787FF808C}" type="presOf" srcId="{0A0934F9-8384-447F-9A4B-EC8F246622DF}" destId="{CD450D5B-EDA7-4181-AB5C-6015786082C8}" srcOrd="0" destOrd="0" presId="urn:microsoft.com/office/officeart/2005/8/layout/cycle2"/>
    <dgm:cxn modelId="{EF9485C9-9287-44B5-A118-A96E88376E8B}" type="presOf" srcId="{5C132D73-4251-4435-8917-A2991FBB2D28}" destId="{C7C009B2-2B59-4E3D-B18C-E25336B88B05}" srcOrd="0" destOrd="0" presId="urn:microsoft.com/office/officeart/2005/8/layout/cycle2"/>
    <dgm:cxn modelId="{140CFECC-9831-4200-992A-36881865199A}" type="presOf" srcId="{DABB0531-ABD2-4A64-A3D6-AC6BE1691539}" destId="{E6A410EB-C466-4D38-B237-0791673ADDDA}" srcOrd="0" destOrd="0" presId="urn:microsoft.com/office/officeart/2005/8/layout/cycle2"/>
    <dgm:cxn modelId="{EBA7C6CF-0024-4415-9C7B-5F241AECCD3A}" srcId="{0A0934F9-8384-447F-9A4B-EC8F246622DF}" destId="{D308968A-13D1-4158-A56C-3F537F1BE391}" srcOrd="5" destOrd="0" parTransId="{5C2569DE-1883-43D1-A607-8D859DD3F975}" sibTransId="{5675B386-6AEC-457C-8191-B7A8FB1F3EB3}"/>
    <dgm:cxn modelId="{17A8C2D1-075C-468E-81BF-1F196DEA553A}" type="presOf" srcId="{244A5D35-965A-406E-A37C-003A96E4AFD0}" destId="{83DE19A3-4A58-4ADB-8B90-0A57B88C3FEE}" srcOrd="0" destOrd="0" presId="urn:microsoft.com/office/officeart/2005/8/layout/cycle2"/>
    <dgm:cxn modelId="{0E005AD7-FEA0-44CC-8DE1-4B594719FA59}" srcId="{0A0934F9-8384-447F-9A4B-EC8F246622DF}" destId="{D6EF2994-34FE-45A5-9653-F287AF7D3ECE}" srcOrd="7" destOrd="0" parTransId="{8BC0321B-E283-448D-AD70-27EDCAE3A198}" sibTransId="{638D3C40-E08C-420B-9519-2D3DF30A508E}"/>
    <dgm:cxn modelId="{D96059E0-10FF-45E2-915D-5642ABA88EC8}" srcId="{0A0934F9-8384-447F-9A4B-EC8F246622DF}" destId="{9CFC8571-031E-40F8-9420-AF054D8DEFBD}" srcOrd="4" destOrd="0" parTransId="{B2A3C021-D61F-4971-9325-4777B70E91E0}" sibTransId="{1F73660A-648D-4965-A2EB-7559F86A5B11}"/>
    <dgm:cxn modelId="{D4C7CDE4-A5AB-4BB2-BAB5-BB13EBF8D3C5}" type="presOf" srcId="{42663085-770D-4956-9BE8-83107D95DC5C}" destId="{97D748F3-CE5B-4C0A-BBDC-6121418C8D4C}" srcOrd="0" destOrd="0" presId="urn:microsoft.com/office/officeart/2005/8/layout/cycle2"/>
    <dgm:cxn modelId="{CB79B5E5-991C-4DF5-9C01-377015D77FD1}" type="presOf" srcId="{638D3C40-E08C-420B-9519-2D3DF30A508E}" destId="{8CFFAFB1-7E16-4A8A-A5E3-0C35DE0160E6}" srcOrd="1" destOrd="0" presId="urn:microsoft.com/office/officeart/2005/8/layout/cycle2"/>
    <dgm:cxn modelId="{9AE80AE7-1B46-4095-8F59-2C6129BAFBDC}" type="presOf" srcId="{9CFC8571-031E-40F8-9420-AF054D8DEFBD}" destId="{CEEE7D79-87DC-48F5-A290-8BB88B4F2AE1}" srcOrd="0" destOrd="0" presId="urn:microsoft.com/office/officeart/2005/8/layout/cycle2"/>
    <dgm:cxn modelId="{3B8824F1-0F62-47C9-AC41-8FD1818274D9}" type="presOf" srcId="{D6EF2994-34FE-45A5-9653-F287AF7D3ECE}" destId="{D0BDD353-81F9-4939-ACF0-B8FA84767E0D}" srcOrd="0" destOrd="0" presId="urn:microsoft.com/office/officeart/2005/8/layout/cycle2"/>
    <dgm:cxn modelId="{E36DA6F8-F834-467B-B33F-5DA6368BCBB5}" type="presOf" srcId="{D308968A-13D1-4158-A56C-3F537F1BE391}" destId="{46D85918-05FD-46E6-B5A8-7A05BB2597A2}" srcOrd="0" destOrd="0" presId="urn:microsoft.com/office/officeart/2005/8/layout/cycle2"/>
    <dgm:cxn modelId="{641972FE-EC80-42D1-8E0E-7CA4D95F242A}" type="presOf" srcId="{86AE28AC-43B5-4DA7-A65E-E8E0F596E3D6}" destId="{8591C01A-E1C3-417C-B306-E98336825BCF}" srcOrd="0" destOrd="0" presId="urn:microsoft.com/office/officeart/2005/8/layout/cycle2"/>
    <dgm:cxn modelId="{53C5B8FC-5C6D-4C75-8616-F749564444A4}" type="presParOf" srcId="{CD450D5B-EDA7-4181-AB5C-6015786082C8}" destId="{8591C01A-E1C3-417C-B306-E98336825BCF}" srcOrd="0" destOrd="0" presId="urn:microsoft.com/office/officeart/2005/8/layout/cycle2"/>
    <dgm:cxn modelId="{11B0F918-2A13-4C56-9CC7-89FE2AEBE3ED}" type="presParOf" srcId="{CD450D5B-EDA7-4181-AB5C-6015786082C8}" destId="{97D748F3-CE5B-4C0A-BBDC-6121418C8D4C}" srcOrd="1" destOrd="0" presId="urn:microsoft.com/office/officeart/2005/8/layout/cycle2"/>
    <dgm:cxn modelId="{E4B334B0-8C91-44F1-B02C-DDE930D6C6E4}" type="presParOf" srcId="{97D748F3-CE5B-4C0A-BBDC-6121418C8D4C}" destId="{00827BFD-7C03-4A60-9F10-21E2757F8F39}" srcOrd="0" destOrd="0" presId="urn:microsoft.com/office/officeart/2005/8/layout/cycle2"/>
    <dgm:cxn modelId="{26E5F778-DA2C-45CA-9899-146A841BCD63}" type="presParOf" srcId="{CD450D5B-EDA7-4181-AB5C-6015786082C8}" destId="{9E4F322C-B352-4F8D-BD87-2B7636B70406}" srcOrd="2" destOrd="0" presId="urn:microsoft.com/office/officeart/2005/8/layout/cycle2"/>
    <dgm:cxn modelId="{E140BED5-493A-4D2D-B6AA-F90A510DA054}" type="presParOf" srcId="{CD450D5B-EDA7-4181-AB5C-6015786082C8}" destId="{83DE19A3-4A58-4ADB-8B90-0A57B88C3FEE}" srcOrd="3" destOrd="0" presId="urn:microsoft.com/office/officeart/2005/8/layout/cycle2"/>
    <dgm:cxn modelId="{3CE91040-8B2B-4B37-8804-3141E2AE2990}" type="presParOf" srcId="{83DE19A3-4A58-4ADB-8B90-0A57B88C3FEE}" destId="{A1AACE6C-63B5-4A8C-855E-A904B393A7B0}" srcOrd="0" destOrd="0" presId="urn:microsoft.com/office/officeart/2005/8/layout/cycle2"/>
    <dgm:cxn modelId="{D500552C-8737-4879-BC35-AACE2F7CBE95}" type="presParOf" srcId="{CD450D5B-EDA7-4181-AB5C-6015786082C8}" destId="{E6A410EB-C466-4D38-B237-0791673ADDDA}" srcOrd="4" destOrd="0" presId="urn:microsoft.com/office/officeart/2005/8/layout/cycle2"/>
    <dgm:cxn modelId="{6E944C3E-B86D-4AAF-ABAB-4F39FB133072}" type="presParOf" srcId="{CD450D5B-EDA7-4181-AB5C-6015786082C8}" destId="{C7C009B2-2B59-4E3D-B18C-E25336B88B05}" srcOrd="5" destOrd="0" presId="urn:microsoft.com/office/officeart/2005/8/layout/cycle2"/>
    <dgm:cxn modelId="{3BFEDDD2-AF9A-40C8-ADF0-66B85DB65CE2}" type="presParOf" srcId="{C7C009B2-2B59-4E3D-B18C-E25336B88B05}" destId="{9E8F23DD-B45E-49E5-A7B2-DDE2D79E79B8}" srcOrd="0" destOrd="0" presId="urn:microsoft.com/office/officeart/2005/8/layout/cycle2"/>
    <dgm:cxn modelId="{FBA6CB08-37AB-4B65-BC4E-74EA15E06EE7}" type="presParOf" srcId="{CD450D5B-EDA7-4181-AB5C-6015786082C8}" destId="{9487F207-7AD6-4C0A-998D-27F9C076082D}" srcOrd="6" destOrd="0" presId="urn:microsoft.com/office/officeart/2005/8/layout/cycle2"/>
    <dgm:cxn modelId="{22EA1EFA-6964-4E7D-B025-7906695C806F}" type="presParOf" srcId="{CD450D5B-EDA7-4181-AB5C-6015786082C8}" destId="{51280D53-F481-4C48-843B-70B059F424C2}" srcOrd="7" destOrd="0" presId="urn:microsoft.com/office/officeart/2005/8/layout/cycle2"/>
    <dgm:cxn modelId="{975590A4-22CD-4FE5-B91A-3F830AAA9CF1}" type="presParOf" srcId="{51280D53-F481-4C48-843B-70B059F424C2}" destId="{9930FABB-3013-42F9-8EEE-E627982AD3ED}" srcOrd="0" destOrd="0" presId="urn:microsoft.com/office/officeart/2005/8/layout/cycle2"/>
    <dgm:cxn modelId="{2A516081-C176-48CA-BDB2-1B5EA0485378}" type="presParOf" srcId="{CD450D5B-EDA7-4181-AB5C-6015786082C8}" destId="{CEEE7D79-87DC-48F5-A290-8BB88B4F2AE1}" srcOrd="8" destOrd="0" presId="urn:microsoft.com/office/officeart/2005/8/layout/cycle2"/>
    <dgm:cxn modelId="{181E481C-CB24-44DD-835F-3AA8212CFD85}" type="presParOf" srcId="{CD450D5B-EDA7-4181-AB5C-6015786082C8}" destId="{F6CC8448-F396-462B-B4F7-435638C1BF34}" srcOrd="9" destOrd="0" presId="urn:microsoft.com/office/officeart/2005/8/layout/cycle2"/>
    <dgm:cxn modelId="{6C15E090-CF0D-44FA-B5E6-8F43BFE13C1D}" type="presParOf" srcId="{F6CC8448-F396-462B-B4F7-435638C1BF34}" destId="{86CB56A7-EF81-4581-B23F-C8E3B46BE186}" srcOrd="0" destOrd="0" presId="urn:microsoft.com/office/officeart/2005/8/layout/cycle2"/>
    <dgm:cxn modelId="{344C64A9-ED3E-4192-8D55-A9EF9C7FCAA4}" type="presParOf" srcId="{CD450D5B-EDA7-4181-AB5C-6015786082C8}" destId="{46D85918-05FD-46E6-B5A8-7A05BB2597A2}" srcOrd="10" destOrd="0" presId="urn:microsoft.com/office/officeart/2005/8/layout/cycle2"/>
    <dgm:cxn modelId="{AA6C3C79-7E25-4437-9DB1-1967C86F5238}" type="presParOf" srcId="{CD450D5B-EDA7-4181-AB5C-6015786082C8}" destId="{73DB3F46-02DE-4D49-80CF-7375929F6434}" srcOrd="11" destOrd="0" presId="urn:microsoft.com/office/officeart/2005/8/layout/cycle2"/>
    <dgm:cxn modelId="{75E141E3-CC8B-4D94-8574-9600D6A083F2}" type="presParOf" srcId="{73DB3F46-02DE-4D49-80CF-7375929F6434}" destId="{2433728D-29A3-4605-8A41-D1AD7B6034A9}" srcOrd="0" destOrd="0" presId="urn:microsoft.com/office/officeart/2005/8/layout/cycle2"/>
    <dgm:cxn modelId="{4F716C2B-A6A4-4499-AACA-C5B4B8A0CD78}" type="presParOf" srcId="{CD450D5B-EDA7-4181-AB5C-6015786082C8}" destId="{EB49E9DE-E556-41EB-ABFB-01E03C1B387B}" srcOrd="12" destOrd="0" presId="urn:microsoft.com/office/officeart/2005/8/layout/cycle2"/>
    <dgm:cxn modelId="{366D3985-CCB9-4853-BD97-0AFE939A84EF}" type="presParOf" srcId="{CD450D5B-EDA7-4181-AB5C-6015786082C8}" destId="{A14179B2-E7D3-417B-9E38-3135EACF79ED}" srcOrd="13" destOrd="0" presId="urn:microsoft.com/office/officeart/2005/8/layout/cycle2"/>
    <dgm:cxn modelId="{7DDEE91A-8687-48E7-AD21-4716B4F8E97A}" type="presParOf" srcId="{A14179B2-E7D3-417B-9E38-3135EACF79ED}" destId="{5733DDFA-F6CF-4E77-9F40-9F9C8F922419}" srcOrd="0" destOrd="0" presId="urn:microsoft.com/office/officeart/2005/8/layout/cycle2"/>
    <dgm:cxn modelId="{3FD5783E-60B3-40E2-A743-8EF5ED5BE7B4}" type="presParOf" srcId="{CD450D5B-EDA7-4181-AB5C-6015786082C8}" destId="{D0BDD353-81F9-4939-ACF0-B8FA84767E0D}" srcOrd="14" destOrd="0" presId="urn:microsoft.com/office/officeart/2005/8/layout/cycle2"/>
    <dgm:cxn modelId="{F315E3F7-0292-48B0-8F30-6A340EE5E270}" type="presParOf" srcId="{CD450D5B-EDA7-4181-AB5C-6015786082C8}" destId="{230A719B-845D-4EB7-B108-3548D424534D}" srcOrd="15" destOrd="0" presId="urn:microsoft.com/office/officeart/2005/8/layout/cycle2"/>
    <dgm:cxn modelId="{684698F2-3D14-4173-BCE8-D308998430ED}" type="presParOf" srcId="{230A719B-845D-4EB7-B108-3548D424534D}" destId="{8CFFAFB1-7E16-4A8A-A5E3-0C35DE0160E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6F814-078B-45CF-BB69-94BCDD5E0194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A74A3B-3CD5-4D5C-8B6C-A9B24362C33F}">
      <dgm:prSet phldrT="[Text]"/>
      <dgm:spPr/>
      <dgm:t>
        <a:bodyPr/>
        <a:lstStyle/>
        <a:p>
          <a:r>
            <a:rPr lang="en-US"/>
            <a:t>Login</a:t>
          </a:r>
        </a:p>
      </dgm:t>
    </dgm:pt>
    <dgm:pt modelId="{2A38FEEC-36A7-41F8-B04E-E034E048F623}" type="parTrans" cxnId="{F6696D21-54AB-4279-89DC-371F964A3101}">
      <dgm:prSet/>
      <dgm:spPr/>
      <dgm:t>
        <a:bodyPr/>
        <a:lstStyle/>
        <a:p>
          <a:endParaRPr lang="en-US"/>
        </a:p>
      </dgm:t>
    </dgm:pt>
    <dgm:pt modelId="{F6677FBD-48AB-474E-AB08-0D2EEF3DD06B}" type="sibTrans" cxnId="{F6696D21-54AB-4279-89DC-371F964A3101}">
      <dgm:prSet/>
      <dgm:spPr/>
      <dgm:t>
        <a:bodyPr/>
        <a:lstStyle/>
        <a:p>
          <a:endParaRPr lang="en-US"/>
        </a:p>
      </dgm:t>
    </dgm:pt>
    <dgm:pt modelId="{E6B0AD80-7041-48C8-ADFD-6CF44BAA5AF3}">
      <dgm:prSet phldrT="[Text]"/>
      <dgm:spPr/>
      <dgm:t>
        <a:bodyPr/>
        <a:lstStyle/>
        <a:p>
          <a:r>
            <a:rPr lang="en-US" dirty="0"/>
            <a:t>License Verification</a:t>
          </a:r>
        </a:p>
      </dgm:t>
    </dgm:pt>
    <dgm:pt modelId="{882E0E2E-D1B4-4386-83AE-97BDF30205FB}" type="parTrans" cxnId="{DD5D7210-3E2A-48FB-AB57-18883224A70E}">
      <dgm:prSet/>
      <dgm:spPr/>
      <dgm:t>
        <a:bodyPr/>
        <a:lstStyle/>
        <a:p>
          <a:endParaRPr lang="en-US"/>
        </a:p>
      </dgm:t>
    </dgm:pt>
    <dgm:pt modelId="{8958AAA8-5D67-4F22-843E-CD9940C216EA}" type="sibTrans" cxnId="{DD5D7210-3E2A-48FB-AB57-18883224A70E}">
      <dgm:prSet/>
      <dgm:spPr/>
      <dgm:t>
        <a:bodyPr/>
        <a:lstStyle/>
        <a:p>
          <a:endParaRPr lang="en-US"/>
        </a:p>
      </dgm:t>
    </dgm:pt>
    <dgm:pt modelId="{361D8978-5FEB-4470-8CA7-A7A416235E11}">
      <dgm:prSet phldrT="[Text]"/>
      <dgm:spPr/>
      <dgm:t>
        <a:bodyPr/>
        <a:lstStyle/>
        <a:p>
          <a:r>
            <a:rPr lang="en-US"/>
            <a:t>Starting Point</a:t>
          </a:r>
        </a:p>
      </dgm:t>
    </dgm:pt>
    <dgm:pt modelId="{B8E73D00-0F7F-47D9-87A1-C84AB5A1F236}" type="parTrans" cxnId="{74658A12-A2B9-4D9D-9A10-BBBC8ABB5960}">
      <dgm:prSet/>
      <dgm:spPr/>
      <dgm:t>
        <a:bodyPr/>
        <a:lstStyle/>
        <a:p>
          <a:endParaRPr lang="en-US"/>
        </a:p>
      </dgm:t>
    </dgm:pt>
    <dgm:pt modelId="{62D3962A-54F0-4C1E-840F-741EA93606D1}" type="sibTrans" cxnId="{74658A12-A2B9-4D9D-9A10-BBBC8ABB5960}">
      <dgm:prSet/>
      <dgm:spPr/>
      <dgm:t>
        <a:bodyPr/>
        <a:lstStyle/>
        <a:p>
          <a:endParaRPr lang="en-US"/>
        </a:p>
      </dgm:t>
    </dgm:pt>
    <dgm:pt modelId="{079B9DC6-7BF4-43B7-8626-9E286234B00E}">
      <dgm:prSet phldrT="[Text]"/>
      <dgm:spPr/>
      <dgm:t>
        <a:bodyPr/>
        <a:lstStyle/>
        <a:p>
          <a:r>
            <a:rPr lang="en-US"/>
            <a:t>Receive Ride Request</a:t>
          </a:r>
        </a:p>
      </dgm:t>
    </dgm:pt>
    <dgm:pt modelId="{97A9DC5A-CEAE-4405-955A-61D8167A29A1}" type="parTrans" cxnId="{7827A935-FDEE-4082-9741-F943134F626B}">
      <dgm:prSet/>
      <dgm:spPr/>
      <dgm:t>
        <a:bodyPr/>
        <a:lstStyle/>
        <a:p>
          <a:endParaRPr lang="en-US"/>
        </a:p>
      </dgm:t>
    </dgm:pt>
    <dgm:pt modelId="{30507EAE-3D89-4659-9969-610289A02D29}" type="sibTrans" cxnId="{7827A935-FDEE-4082-9741-F943134F626B}">
      <dgm:prSet/>
      <dgm:spPr/>
      <dgm:t>
        <a:bodyPr/>
        <a:lstStyle/>
        <a:p>
          <a:endParaRPr lang="en-US"/>
        </a:p>
      </dgm:t>
    </dgm:pt>
    <dgm:pt modelId="{54040565-7AB4-4FFA-81B7-2A11BF5FD972}">
      <dgm:prSet phldrT="[Text]"/>
      <dgm:spPr/>
      <dgm:t>
        <a:bodyPr/>
        <a:lstStyle/>
        <a:p>
          <a:r>
            <a:rPr lang="en-US"/>
            <a:t>Accept or Decline Ride Request</a:t>
          </a:r>
        </a:p>
      </dgm:t>
    </dgm:pt>
    <dgm:pt modelId="{6DD293C4-E708-47CB-94F0-8BDE8FF9AB5E}" type="parTrans" cxnId="{B6B45E7F-146A-4AC9-BFD1-53FFD7CEB492}">
      <dgm:prSet/>
      <dgm:spPr/>
      <dgm:t>
        <a:bodyPr/>
        <a:lstStyle/>
        <a:p>
          <a:endParaRPr lang="en-US"/>
        </a:p>
      </dgm:t>
    </dgm:pt>
    <dgm:pt modelId="{9F3A9F01-02D2-4371-92D5-634680E399AA}" type="sibTrans" cxnId="{B6B45E7F-146A-4AC9-BFD1-53FFD7CEB492}">
      <dgm:prSet/>
      <dgm:spPr/>
      <dgm:t>
        <a:bodyPr/>
        <a:lstStyle/>
        <a:p>
          <a:endParaRPr lang="en-US"/>
        </a:p>
      </dgm:t>
    </dgm:pt>
    <dgm:pt modelId="{23F6CEB3-E12D-4253-842D-99410CFEBE4D}">
      <dgm:prSet phldrT="[Text]"/>
      <dgm:spPr/>
      <dgm:t>
        <a:bodyPr/>
        <a:lstStyle/>
        <a:p>
          <a:r>
            <a:rPr lang="en-US" dirty="0"/>
            <a:t>Tracking till destination</a:t>
          </a:r>
        </a:p>
      </dgm:t>
    </dgm:pt>
    <dgm:pt modelId="{9E4005D7-CB31-4274-8FBE-D486ECABAC3A}" type="parTrans" cxnId="{9287A415-2A39-438E-9304-45E65F665389}">
      <dgm:prSet/>
      <dgm:spPr/>
      <dgm:t>
        <a:bodyPr/>
        <a:lstStyle/>
        <a:p>
          <a:endParaRPr lang="en-US"/>
        </a:p>
      </dgm:t>
    </dgm:pt>
    <dgm:pt modelId="{270ED653-C35B-416F-8AA6-4D4231D6AFCF}" type="sibTrans" cxnId="{9287A415-2A39-438E-9304-45E65F665389}">
      <dgm:prSet/>
      <dgm:spPr/>
      <dgm:t>
        <a:bodyPr/>
        <a:lstStyle/>
        <a:p>
          <a:endParaRPr lang="en-US"/>
        </a:p>
      </dgm:t>
    </dgm:pt>
    <dgm:pt modelId="{D7E4FB95-0EBE-4754-9782-549AF60824C5}">
      <dgm:prSet phldrT="[Text]"/>
      <dgm:spPr/>
      <dgm:t>
        <a:bodyPr/>
        <a:lstStyle/>
        <a:p>
          <a:r>
            <a:rPr lang="en-US"/>
            <a:t>Payment</a:t>
          </a:r>
        </a:p>
      </dgm:t>
    </dgm:pt>
    <dgm:pt modelId="{8BCFC820-F365-4DEE-90CA-F6C17DDE66E5}" type="parTrans" cxnId="{74D090F8-92D5-4E04-99BA-52D45785C717}">
      <dgm:prSet/>
      <dgm:spPr/>
      <dgm:t>
        <a:bodyPr/>
        <a:lstStyle/>
        <a:p>
          <a:endParaRPr lang="en-US"/>
        </a:p>
      </dgm:t>
    </dgm:pt>
    <dgm:pt modelId="{E99A5968-92E1-448C-903E-BBF7689A9097}" type="sibTrans" cxnId="{74D090F8-92D5-4E04-99BA-52D45785C717}">
      <dgm:prSet/>
      <dgm:spPr/>
      <dgm:t>
        <a:bodyPr/>
        <a:lstStyle/>
        <a:p>
          <a:endParaRPr lang="en-US"/>
        </a:p>
      </dgm:t>
    </dgm:pt>
    <dgm:pt modelId="{D2D2865B-F1BF-4931-90CD-F1ECC7B009F6}">
      <dgm:prSet phldrT="[Text]"/>
      <dgm:spPr/>
      <dgm:t>
        <a:bodyPr/>
        <a:lstStyle/>
        <a:p>
          <a:r>
            <a:rPr lang="en-US"/>
            <a:t>Feedback</a:t>
          </a:r>
        </a:p>
      </dgm:t>
    </dgm:pt>
    <dgm:pt modelId="{DD05092C-E245-4802-B9FE-C3EEA3271048}" type="parTrans" cxnId="{9486354C-BA54-4458-87B1-5B968BEE1C33}">
      <dgm:prSet/>
      <dgm:spPr/>
      <dgm:t>
        <a:bodyPr/>
        <a:lstStyle/>
        <a:p>
          <a:endParaRPr lang="en-US"/>
        </a:p>
      </dgm:t>
    </dgm:pt>
    <dgm:pt modelId="{6447EABE-224E-4795-9474-6DE046F291FF}" type="sibTrans" cxnId="{9486354C-BA54-4458-87B1-5B968BEE1C33}">
      <dgm:prSet/>
      <dgm:spPr/>
      <dgm:t>
        <a:bodyPr/>
        <a:lstStyle/>
        <a:p>
          <a:endParaRPr lang="en-US"/>
        </a:p>
      </dgm:t>
    </dgm:pt>
    <dgm:pt modelId="{AD3EA250-5ADB-4C22-9079-EA59B376045A}" type="pres">
      <dgm:prSet presAssocID="{2F96F814-078B-45CF-BB69-94BCDD5E0194}" presName="cycle" presStyleCnt="0">
        <dgm:presLayoutVars>
          <dgm:dir/>
          <dgm:resizeHandles val="exact"/>
        </dgm:presLayoutVars>
      </dgm:prSet>
      <dgm:spPr/>
    </dgm:pt>
    <dgm:pt modelId="{29FB6A3B-477B-45C6-BEAD-6BC25182A8AD}" type="pres">
      <dgm:prSet presAssocID="{ABA74A3B-3CD5-4D5C-8B6C-A9B24362C33F}" presName="node" presStyleLbl="node1" presStyleIdx="0" presStyleCnt="8">
        <dgm:presLayoutVars>
          <dgm:bulletEnabled val="1"/>
        </dgm:presLayoutVars>
      </dgm:prSet>
      <dgm:spPr/>
    </dgm:pt>
    <dgm:pt modelId="{083951F5-31D2-4F02-9445-C02C97283F72}" type="pres">
      <dgm:prSet presAssocID="{ABA74A3B-3CD5-4D5C-8B6C-A9B24362C33F}" presName="spNode" presStyleCnt="0"/>
      <dgm:spPr/>
    </dgm:pt>
    <dgm:pt modelId="{45AE5545-0508-4138-89CF-1B2DE65F6338}" type="pres">
      <dgm:prSet presAssocID="{F6677FBD-48AB-474E-AB08-0D2EEF3DD06B}" presName="sibTrans" presStyleLbl="sibTrans1D1" presStyleIdx="0" presStyleCnt="8"/>
      <dgm:spPr/>
    </dgm:pt>
    <dgm:pt modelId="{44E49221-372F-4251-A80B-B1F01B875197}" type="pres">
      <dgm:prSet presAssocID="{E6B0AD80-7041-48C8-ADFD-6CF44BAA5AF3}" presName="node" presStyleLbl="node1" presStyleIdx="1" presStyleCnt="8">
        <dgm:presLayoutVars>
          <dgm:bulletEnabled val="1"/>
        </dgm:presLayoutVars>
      </dgm:prSet>
      <dgm:spPr/>
    </dgm:pt>
    <dgm:pt modelId="{0252C2A7-4FF8-48AA-97D2-B2454AB5671A}" type="pres">
      <dgm:prSet presAssocID="{E6B0AD80-7041-48C8-ADFD-6CF44BAA5AF3}" presName="spNode" presStyleCnt="0"/>
      <dgm:spPr/>
    </dgm:pt>
    <dgm:pt modelId="{FEC20DD9-45BC-4B2E-A536-BE18ECA618D4}" type="pres">
      <dgm:prSet presAssocID="{8958AAA8-5D67-4F22-843E-CD9940C216EA}" presName="sibTrans" presStyleLbl="sibTrans1D1" presStyleIdx="1" presStyleCnt="8"/>
      <dgm:spPr/>
    </dgm:pt>
    <dgm:pt modelId="{6E2E82DB-1341-4858-9B6E-EE4D13454526}" type="pres">
      <dgm:prSet presAssocID="{361D8978-5FEB-4470-8CA7-A7A416235E11}" presName="node" presStyleLbl="node1" presStyleIdx="2" presStyleCnt="8">
        <dgm:presLayoutVars>
          <dgm:bulletEnabled val="1"/>
        </dgm:presLayoutVars>
      </dgm:prSet>
      <dgm:spPr/>
    </dgm:pt>
    <dgm:pt modelId="{AD584349-33C9-4231-ACEF-1AB92B28B3EC}" type="pres">
      <dgm:prSet presAssocID="{361D8978-5FEB-4470-8CA7-A7A416235E11}" presName="spNode" presStyleCnt="0"/>
      <dgm:spPr/>
    </dgm:pt>
    <dgm:pt modelId="{13516F4A-77EB-4003-9B4B-BED795207959}" type="pres">
      <dgm:prSet presAssocID="{62D3962A-54F0-4C1E-840F-741EA93606D1}" presName="sibTrans" presStyleLbl="sibTrans1D1" presStyleIdx="2" presStyleCnt="8"/>
      <dgm:spPr/>
    </dgm:pt>
    <dgm:pt modelId="{3522A24C-F3E6-4FBB-9078-749F6251F592}" type="pres">
      <dgm:prSet presAssocID="{079B9DC6-7BF4-43B7-8626-9E286234B00E}" presName="node" presStyleLbl="node1" presStyleIdx="3" presStyleCnt="8">
        <dgm:presLayoutVars>
          <dgm:bulletEnabled val="1"/>
        </dgm:presLayoutVars>
      </dgm:prSet>
      <dgm:spPr/>
    </dgm:pt>
    <dgm:pt modelId="{E2F05339-1E15-418B-8C09-55A9E31D407E}" type="pres">
      <dgm:prSet presAssocID="{079B9DC6-7BF4-43B7-8626-9E286234B00E}" presName="spNode" presStyleCnt="0"/>
      <dgm:spPr/>
    </dgm:pt>
    <dgm:pt modelId="{27A46F48-D381-40B4-93F8-3C06D6916263}" type="pres">
      <dgm:prSet presAssocID="{30507EAE-3D89-4659-9969-610289A02D29}" presName="sibTrans" presStyleLbl="sibTrans1D1" presStyleIdx="3" presStyleCnt="8"/>
      <dgm:spPr/>
    </dgm:pt>
    <dgm:pt modelId="{1D615E30-2C39-4A47-ABB8-061D355772CB}" type="pres">
      <dgm:prSet presAssocID="{54040565-7AB4-4FFA-81B7-2A11BF5FD972}" presName="node" presStyleLbl="node1" presStyleIdx="4" presStyleCnt="8">
        <dgm:presLayoutVars>
          <dgm:bulletEnabled val="1"/>
        </dgm:presLayoutVars>
      </dgm:prSet>
      <dgm:spPr/>
    </dgm:pt>
    <dgm:pt modelId="{5DA4197F-0A01-42A1-A835-3897F61B02C0}" type="pres">
      <dgm:prSet presAssocID="{54040565-7AB4-4FFA-81B7-2A11BF5FD972}" presName="spNode" presStyleCnt="0"/>
      <dgm:spPr/>
    </dgm:pt>
    <dgm:pt modelId="{675413F0-7519-4C21-B08B-8B7CBDA18765}" type="pres">
      <dgm:prSet presAssocID="{9F3A9F01-02D2-4371-92D5-634680E399AA}" presName="sibTrans" presStyleLbl="sibTrans1D1" presStyleIdx="4" presStyleCnt="8"/>
      <dgm:spPr/>
    </dgm:pt>
    <dgm:pt modelId="{F0024CE0-5F5B-4768-ACD5-B1A7DAECCF20}" type="pres">
      <dgm:prSet presAssocID="{23F6CEB3-E12D-4253-842D-99410CFEBE4D}" presName="node" presStyleLbl="node1" presStyleIdx="5" presStyleCnt="8">
        <dgm:presLayoutVars>
          <dgm:bulletEnabled val="1"/>
        </dgm:presLayoutVars>
      </dgm:prSet>
      <dgm:spPr/>
    </dgm:pt>
    <dgm:pt modelId="{96621BCB-6EED-4ED6-AB1F-156BB55DF4AA}" type="pres">
      <dgm:prSet presAssocID="{23F6CEB3-E12D-4253-842D-99410CFEBE4D}" presName="spNode" presStyleCnt="0"/>
      <dgm:spPr/>
    </dgm:pt>
    <dgm:pt modelId="{5A9140C6-CE5A-44EC-BA3A-1C8C14A96BFA}" type="pres">
      <dgm:prSet presAssocID="{270ED653-C35B-416F-8AA6-4D4231D6AFCF}" presName="sibTrans" presStyleLbl="sibTrans1D1" presStyleIdx="5" presStyleCnt="8"/>
      <dgm:spPr/>
    </dgm:pt>
    <dgm:pt modelId="{4D5088BA-8752-4478-B9A6-4D8E734E843E}" type="pres">
      <dgm:prSet presAssocID="{D7E4FB95-0EBE-4754-9782-549AF60824C5}" presName="node" presStyleLbl="node1" presStyleIdx="6" presStyleCnt="8">
        <dgm:presLayoutVars>
          <dgm:bulletEnabled val="1"/>
        </dgm:presLayoutVars>
      </dgm:prSet>
      <dgm:spPr/>
    </dgm:pt>
    <dgm:pt modelId="{1F133021-567B-4027-B06A-A1D3CF99A4A8}" type="pres">
      <dgm:prSet presAssocID="{D7E4FB95-0EBE-4754-9782-549AF60824C5}" presName="spNode" presStyleCnt="0"/>
      <dgm:spPr/>
    </dgm:pt>
    <dgm:pt modelId="{267F43C2-02C5-454E-B3F5-42D30C7A9645}" type="pres">
      <dgm:prSet presAssocID="{E99A5968-92E1-448C-903E-BBF7689A9097}" presName="sibTrans" presStyleLbl="sibTrans1D1" presStyleIdx="6" presStyleCnt="8"/>
      <dgm:spPr/>
    </dgm:pt>
    <dgm:pt modelId="{7430E601-F211-4FC5-937E-C9BA619A65A6}" type="pres">
      <dgm:prSet presAssocID="{D2D2865B-F1BF-4931-90CD-F1ECC7B009F6}" presName="node" presStyleLbl="node1" presStyleIdx="7" presStyleCnt="8">
        <dgm:presLayoutVars>
          <dgm:bulletEnabled val="1"/>
        </dgm:presLayoutVars>
      </dgm:prSet>
      <dgm:spPr/>
    </dgm:pt>
    <dgm:pt modelId="{65584848-231B-40C2-B3F6-DEDFEB161723}" type="pres">
      <dgm:prSet presAssocID="{D2D2865B-F1BF-4931-90CD-F1ECC7B009F6}" presName="spNode" presStyleCnt="0"/>
      <dgm:spPr/>
    </dgm:pt>
    <dgm:pt modelId="{BACB8D50-C623-4943-89C7-63A2DC15DF1F}" type="pres">
      <dgm:prSet presAssocID="{6447EABE-224E-4795-9474-6DE046F291FF}" presName="sibTrans" presStyleLbl="sibTrans1D1" presStyleIdx="7" presStyleCnt="8"/>
      <dgm:spPr/>
    </dgm:pt>
  </dgm:ptLst>
  <dgm:cxnLst>
    <dgm:cxn modelId="{67FEC301-B100-46D9-92D3-E565CE0DF6A7}" type="presOf" srcId="{30507EAE-3D89-4659-9969-610289A02D29}" destId="{27A46F48-D381-40B4-93F8-3C06D6916263}" srcOrd="0" destOrd="0" presId="urn:microsoft.com/office/officeart/2005/8/layout/cycle5"/>
    <dgm:cxn modelId="{DD5D7210-3E2A-48FB-AB57-18883224A70E}" srcId="{2F96F814-078B-45CF-BB69-94BCDD5E0194}" destId="{E6B0AD80-7041-48C8-ADFD-6CF44BAA5AF3}" srcOrd="1" destOrd="0" parTransId="{882E0E2E-D1B4-4386-83AE-97BDF30205FB}" sibTransId="{8958AAA8-5D67-4F22-843E-CD9940C216EA}"/>
    <dgm:cxn modelId="{74658A12-A2B9-4D9D-9A10-BBBC8ABB5960}" srcId="{2F96F814-078B-45CF-BB69-94BCDD5E0194}" destId="{361D8978-5FEB-4470-8CA7-A7A416235E11}" srcOrd="2" destOrd="0" parTransId="{B8E73D00-0F7F-47D9-87A1-C84AB5A1F236}" sibTransId="{62D3962A-54F0-4C1E-840F-741EA93606D1}"/>
    <dgm:cxn modelId="{9287A415-2A39-438E-9304-45E65F665389}" srcId="{2F96F814-078B-45CF-BB69-94BCDD5E0194}" destId="{23F6CEB3-E12D-4253-842D-99410CFEBE4D}" srcOrd="5" destOrd="0" parTransId="{9E4005D7-CB31-4274-8FBE-D486ECABAC3A}" sibTransId="{270ED653-C35B-416F-8AA6-4D4231D6AFCF}"/>
    <dgm:cxn modelId="{78FBBE1D-E264-44EE-BE4B-7AE8FB316F68}" type="presOf" srcId="{F6677FBD-48AB-474E-AB08-0D2EEF3DD06B}" destId="{45AE5545-0508-4138-89CF-1B2DE65F6338}" srcOrd="0" destOrd="0" presId="urn:microsoft.com/office/officeart/2005/8/layout/cycle5"/>
    <dgm:cxn modelId="{F6696D21-54AB-4279-89DC-371F964A3101}" srcId="{2F96F814-078B-45CF-BB69-94BCDD5E0194}" destId="{ABA74A3B-3CD5-4D5C-8B6C-A9B24362C33F}" srcOrd="0" destOrd="0" parTransId="{2A38FEEC-36A7-41F8-B04E-E034E048F623}" sibTransId="{F6677FBD-48AB-474E-AB08-0D2EEF3DD06B}"/>
    <dgm:cxn modelId="{60F9AC30-722D-4DB1-BC5D-EDC1FA410D80}" type="presOf" srcId="{ABA74A3B-3CD5-4D5C-8B6C-A9B24362C33F}" destId="{29FB6A3B-477B-45C6-BEAD-6BC25182A8AD}" srcOrd="0" destOrd="0" presId="urn:microsoft.com/office/officeart/2005/8/layout/cycle5"/>
    <dgm:cxn modelId="{7827A935-FDEE-4082-9741-F943134F626B}" srcId="{2F96F814-078B-45CF-BB69-94BCDD5E0194}" destId="{079B9DC6-7BF4-43B7-8626-9E286234B00E}" srcOrd="3" destOrd="0" parTransId="{97A9DC5A-CEAE-4405-955A-61D8167A29A1}" sibTransId="{30507EAE-3D89-4659-9969-610289A02D29}"/>
    <dgm:cxn modelId="{0D869636-FD56-4908-9FC7-2D0EC41E265C}" type="presOf" srcId="{6447EABE-224E-4795-9474-6DE046F291FF}" destId="{BACB8D50-C623-4943-89C7-63A2DC15DF1F}" srcOrd="0" destOrd="0" presId="urn:microsoft.com/office/officeart/2005/8/layout/cycle5"/>
    <dgm:cxn modelId="{F377BD43-FC4C-40AE-9C26-9AF0AF135C4C}" type="presOf" srcId="{D2D2865B-F1BF-4931-90CD-F1ECC7B009F6}" destId="{7430E601-F211-4FC5-937E-C9BA619A65A6}" srcOrd="0" destOrd="0" presId="urn:microsoft.com/office/officeart/2005/8/layout/cycle5"/>
    <dgm:cxn modelId="{9486354C-BA54-4458-87B1-5B968BEE1C33}" srcId="{2F96F814-078B-45CF-BB69-94BCDD5E0194}" destId="{D2D2865B-F1BF-4931-90CD-F1ECC7B009F6}" srcOrd="7" destOrd="0" parTransId="{DD05092C-E245-4802-B9FE-C3EEA3271048}" sibTransId="{6447EABE-224E-4795-9474-6DE046F291FF}"/>
    <dgm:cxn modelId="{4051606E-99CE-4253-A2F0-5350E66E040A}" type="presOf" srcId="{270ED653-C35B-416F-8AA6-4D4231D6AFCF}" destId="{5A9140C6-CE5A-44EC-BA3A-1C8C14A96BFA}" srcOrd="0" destOrd="0" presId="urn:microsoft.com/office/officeart/2005/8/layout/cycle5"/>
    <dgm:cxn modelId="{D8458C74-7191-486F-B807-F863A88AAB1F}" type="presOf" srcId="{079B9DC6-7BF4-43B7-8626-9E286234B00E}" destId="{3522A24C-F3E6-4FBB-9078-749F6251F592}" srcOrd="0" destOrd="0" presId="urn:microsoft.com/office/officeart/2005/8/layout/cycle5"/>
    <dgm:cxn modelId="{69A1AF57-3923-4CA0-90B6-B469A9DB63D2}" type="presOf" srcId="{E99A5968-92E1-448C-903E-BBF7689A9097}" destId="{267F43C2-02C5-454E-B3F5-42D30C7A9645}" srcOrd="0" destOrd="0" presId="urn:microsoft.com/office/officeart/2005/8/layout/cycle5"/>
    <dgm:cxn modelId="{C8A35159-9D1C-4B19-8C32-B5A348BA7775}" type="presOf" srcId="{361D8978-5FEB-4470-8CA7-A7A416235E11}" destId="{6E2E82DB-1341-4858-9B6E-EE4D13454526}" srcOrd="0" destOrd="0" presId="urn:microsoft.com/office/officeart/2005/8/layout/cycle5"/>
    <dgm:cxn modelId="{B6B45E7F-146A-4AC9-BFD1-53FFD7CEB492}" srcId="{2F96F814-078B-45CF-BB69-94BCDD5E0194}" destId="{54040565-7AB4-4FFA-81B7-2A11BF5FD972}" srcOrd="4" destOrd="0" parTransId="{6DD293C4-E708-47CB-94F0-8BDE8FF9AB5E}" sibTransId="{9F3A9F01-02D2-4371-92D5-634680E399AA}"/>
    <dgm:cxn modelId="{6E5EDD84-E6B8-48F2-B6C4-8DC6E92D2172}" type="presOf" srcId="{D7E4FB95-0EBE-4754-9782-549AF60824C5}" destId="{4D5088BA-8752-4478-B9A6-4D8E734E843E}" srcOrd="0" destOrd="0" presId="urn:microsoft.com/office/officeart/2005/8/layout/cycle5"/>
    <dgm:cxn modelId="{805BBB93-E048-46C9-A7CC-69034FD6E642}" type="presOf" srcId="{9F3A9F01-02D2-4371-92D5-634680E399AA}" destId="{675413F0-7519-4C21-B08B-8B7CBDA18765}" srcOrd="0" destOrd="0" presId="urn:microsoft.com/office/officeart/2005/8/layout/cycle5"/>
    <dgm:cxn modelId="{95809D95-EB17-46FC-9BE6-923ED4D5F652}" type="presOf" srcId="{62D3962A-54F0-4C1E-840F-741EA93606D1}" destId="{13516F4A-77EB-4003-9B4B-BED795207959}" srcOrd="0" destOrd="0" presId="urn:microsoft.com/office/officeart/2005/8/layout/cycle5"/>
    <dgm:cxn modelId="{A9DD83BF-3855-4BD5-9778-FF026FBD67B3}" type="presOf" srcId="{8958AAA8-5D67-4F22-843E-CD9940C216EA}" destId="{FEC20DD9-45BC-4B2E-A536-BE18ECA618D4}" srcOrd="0" destOrd="0" presId="urn:microsoft.com/office/officeart/2005/8/layout/cycle5"/>
    <dgm:cxn modelId="{BCB18AC1-635A-422C-A126-191D3461B452}" type="presOf" srcId="{E6B0AD80-7041-48C8-ADFD-6CF44BAA5AF3}" destId="{44E49221-372F-4251-A80B-B1F01B875197}" srcOrd="0" destOrd="0" presId="urn:microsoft.com/office/officeart/2005/8/layout/cycle5"/>
    <dgm:cxn modelId="{D01C79C9-65BD-4165-BE35-49F3F04C4389}" type="presOf" srcId="{54040565-7AB4-4FFA-81B7-2A11BF5FD972}" destId="{1D615E30-2C39-4A47-ABB8-061D355772CB}" srcOrd="0" destOrd="0" presId="urn:microsoft.com/office/officeart/2005/8/layout/cycle5"/>
    <dgm:cxn modelId="{1A1383D7-D816-4CF9-AFAA-AB1DBBA708E1}" type="presOf" srcId="{2F96F814-078B-45CF-BB69-94BCDD5E0194}" destId="{AD3EA250-5ADB-4C22-9079-EA59B376045A}" srcOrd="0" destOrd="0" presId="urn:microsoft.com/office/officeart/2005/8/layout/cycle5"/>
    <dgm:cxn modelId="{AEEF49E2-9ED0-4330-84DB-A2719D3DDD06}" type="presOf" srcId="{23F6CEB3-E12D-4253-842D-99410CFEBE4D}" destId="{F0024CE0-5F5B-4768-ACD5-B1A7DAECCF20}" srcOrd="0" destOrd="0" presId="urn:microsoft.com/office/officeart/2005/8/layout/cycle5"/>
    <dgm:cxn modelId="{74D090F8-92D5-4E04-99BA-52D45785C717}" srcId="{2F96F814-078B-45CF-BB69-94BCDD5E0194}" destId="{D7E4FB95-0EBE-4754-9782-549AF60824C5}" srcOrd="6" destOrd="0" parTransId="{8BCFC820-F365-4DEE-90CA-F6C17DDE66E5}" sibTransId="{E99A5968-92E1-448C-903E-BBF7689A9097}"/>
    <dgm:cxn modelId="{E28AF945-9C2A-48AD-A651-D5675BC998E0}" type="presParOf" srcId="{AD3EA250-5ADB-4C22-9079-EA59B376045A}" destId="{29FB6A3B-477B-45C6-BEAD-6BC25182A8AD}" srcOrd="0" destOrd="0" presId="urn:microsoft.com/office/officeart/2005/8/layout/cycle5"/>
    <dgm:cxn modelId="{2A075F1A-797A-4447-93B5-7894AD49172A}" type="presParOf" srcId="{AD3EA250-5ADB-4C22-9079-EA59B376045A}" destId="{083951F5-31D2-4F02-9445-C02C97283F72}" srcOrd="1" destOrd="0" presId="urn:microsoft.com/office/officeart/2005/8/layout/cycle5"/>
    <dgm:cxn modelId="{67B97F0D-4B25-435E-89DF-1A1E6CB6F50A}" type="presParOf" srcId="{AD3EA250-5ADB-4C22-9079-EA59B376045A}" destId="{45AE5545-0508-4138-89CF-1B2DE65F6338}" srcOrd="2" destOrd="0" presId="urn:microsoft.com/office/officeart/2005/8/layout/cycle5"/>
    <dgm:cxn modelId="{C3120205-5A5F-4493-B1F4-589E0369A0CE}" type="presParOf" srcId="{AD3EA250-5ADB-4C22-9079-EA59B376045A}" destId="{44E49221-372F-4251-A80B-B1F01B875197}" srcOrd="3" destOrd="0" presId="urn:microsoft.com/office/officeart/2005/8/layout/cycle5"/>
    <dgm:cxn modelId="{B7EB0DD7-4A88-4296-875A-3A20C22DC992}" type="presParOf" srcId="{AD3EA250-5ADB-4C22-9079-EA59B376045A}" destId="{0252C2A7-4FF8-48AA-97D2-B2454AB5671A}" srcOrd="4" destOrd="0" presId="urn:microsoft.com/office/officeart/2005/8/layout/cycle5"/>
    <dgm:cxn modelId="{F44FE594-29D8-4AEB-9E18-8BF053D47DEB}" type="presParOf" srcId="{AD3EA250-5ADB-4C22-9079-EA59B376045A}" destId="{FEC20DD9-45BC-4B2E-A536-BE18ECA618D4}" srcOrd="5" destOrd="0" presId="urn:microsoft.com/office/officeart/2005/8/layout/cycle5"/>
    <dgm:cxn modelId="{7F955E5D-5D40-4AD0-BE89-E2357FE54C34}" type="presParOf" srcId="{AD3EA250-5ADB-4C22-9079-EA59B376045A}" destId="{6E2E82DB-1341-4858-9B6E-EE4D13454526}" srcOrd="6" destOrd="0" presId="urn:microsoft.com/office/officeart/2005/8/layout/cycle5"/>
    <dgm:cxn modelId="{0DDDC54C-7D35-49BE-93EC-A02CA9A26C84}" type="presParOf" srcId="{AD3EA250-5ADB-4C22-9079-EA59B376045A}" destId="{AD584349-33C9-4231-ACEF-1AB92B28B3EC}" srcOrd="7" destOrd="0" presId="urn:microsoft.com/office/officeart/2005/8/layout/cycle5"/>
    <dgm:cxn modelId="{995942FC-FB1C-4BFA-85E5-61D6C36B51E9}" type="presParOf" srcId="{AD3EA250-5ADB-4C22-9079-EA59B376045A}" destId="{13516F4A-77EB-4003-9B4B-BED795207959}" srcOrd="8" destOrd="0" presId="urn:microsoft.com/office/officeart/2005/8/layout/cycle5"/>
    <dgm:cxn modelId="{10682132-EB78-4161-B96D-F0A978763640}" type="presParOf" srcId="{AD3EA250-5ADB-4C22-9079-EA59B376045A}" destId="{3522A24C-F3E6-4FBB-9078-749F6251F592}" srcOrd="9" destOrd="0" presId="urn:microsoft.com/office/officeart/2005/8/layout/cycle5"/>
    <dgm:cxn modelId="{8A01E5F6-0405-48D4-A28A-94501FD1BE04}" type="presParOf" srcId="{AD3EA250-5ADB-4C22-9079-EA59B376045A}" destId="{E2F05339-1E15-418B-8C09-55A9E31D407E}" srcOrd="10" destOrd="0" presId="urn:microsoft.com/office/officeart/2005/8/layout/cycle5"/>
    <dgm:cxn modelId="{B02EAD8F-F873-4102-AE17-31152014B4F2}" type="presParOf" srcId="{AD3EA250-5ADB-4C22-9079-EA59B376045A}" destId="{27A46F48-D381-40B4-93F8-3C06D6916263}" srcOrd="11" destOrd="0" presId="urn:microsoft.com/office/officeart/2005/8/layout/cycle5"/>
    <dgm:cxn modelId="{2ECD866A-0E0D-42FF-AB14-DA0D71C8B1C1}" type="presParOf" srcId="{AD3EA250-5ADB-4C22-9079-EA59B376045A}" destId="{1D615E30-2C39-4A47-ABB8-061D355772CB}" srcOrd="12" destOrd="0" presId="urn:microsoft.com/office/officeart/2005/8/layout/cycle5"/>
    <dgm:cxn modelId="{1FEA15AF-087A-4D3D-B092-A184C39F3055}" type="presParOf" srcId="{AD3EA250-5ADB-4C22-9079-EA59B376045A}" destId="{5DA4197F-0A01-42A1-A835-3897F61B02C0}" srcOrd="13" destOrd="0" presId="urn:microsoft.com/office/officeart/2005/8/layout/cycle5"/>
    <dgm:cxn modelId="{45FD3A16-170A-4140-8605-3AB798CBB77B}" type="presParOf" srcId="{AD3EA250-5ADB-4C22-9079-EA59B376045A}" destId="{675413F0-7519-4C21-B08B-8B7CBDA18765}" srcOrd="14" destOrd="0" presId="urn:microsoft.com/office/officeart/2005/8/layout/cycle5"/>
    <dgm:cxn modelId="{C0B90423-BE01-4541-AD65-68CA01021038}" type="presParOf" srcId="{AD3EA250-5ADB-4C22-9079-EA59B376045A}" destId="{F0024CE0-5F5B-4768-ACD5-B1A7DAECCF20}" srcOrd="15" destOrd="0" presId="urn:microsoft.com/office/officeart/2005/8/layout/cycle5"/>
    <dgm:cxn modelId="{35F4AA70-7779-4182-A9E2-E0AE854FC5EC}" type="presParOf" srcId="{AD3EA250-5ADB-4C22-9079-EA59B376045A}" destId="{96621BCB-6EED-4ED6-AB1F-156BB55DF4AA}" srcOrd="16" destOrd="0" presId="urn:microsoft.com/office/officeart/2005/8/layout/cycle5"/>
    <dgm:cxn modelId="{BED00722-6EE3-4194-87AD-6352C31EF644}" type="presParOf" srcId="{AD3EA250-5ADB-4C22-9079-EA59B376045A}" destId="{5A9140C6-CE5A-44EC-BA3A-1C8C14A96BFA}" srcOrd="17" destOrd="0" presId="urn:microsoft.com/office/officeart/2005/8/layout/cycle5"/>
    <dgm:cxn modelId="{749B6016-CE6F-4118-A592-595EFFBD1AC5}" type="presParOf" srcId="{AD3EA250-5ADB-4C22-9079-EA59B376045A}" destId="{4D5088BA-8752-4478-B9A6-4D8E734E843E}" srcOrd="18" destOrd="0" presId="urn:microsoft.com/office/officeart/2005/8/layout/cycle5"/>
    <dgm:cxn modelId="{FBED5A23-BD5C-43C5-983B-B97E8BE54697}" type="presParOf" srcId="{AD3EA250-5ADB-4C22-9079-EA59B376045A}" destId="{1F133021-567B-4027-B06A-A1D3CF99A4A8}" srcOrd="19" destOrd="0" presId="urn:microsoft.com/office/officeart/2005/8/layout/cycle5"/>
    <dgm:cxn modelId="{DE3D4697-AB4D-4C97-B9E2-CBD1B734EC0D}" type="presParOf" srcId="{AD3EA250-5ADB-4C22-9079-EA59B376045A}" destId="{267F43C2-02C5-454E-B3F5-42D30C7A9645}" srcOrd="20" destOrd="0" presId="urn:microsoft.com/office/officeart/2005/8/layout/cycle5"/>
    <dgm:cxn modelId="{48114BFD-2E54-4E70-AD59-A22CD3F3E839}" type="presParOf" srcId="{AD3EA250-5ADB-4C22-9079-EA59B376045A}" destId="{7430E601-F211-4FC5-937E-C9BA619A65A6}" srcOrd="21" destOrd="0" presId="urn:microsoft.com/office/officeart/2005/8/layout/cycle5"/>
    <dgm:cxn modelId="{1AA631A9-63A2-4E39-81ED-6F297149D0E4}" type="presParOf" srcId="{AD3EA250-5ADB-4C22-9079-EA59B376045A}" destId="{65584848-231B-40C2-B3F6-DEDFEB161723}" srcOrd="22" destOrd="0" presId="urn:microsoft.com/office/officeart/2005/8/layout/cycle5"/>
    <dgm:cxn modelId="{9ED265BD-373D-4951-88DE-89AB78541A8A}" type="presParOf" srcId="{AD3EA250-5ADB-4C22-9079-EA59B376045A}" destId="{BACB8D50-C623-4943-89C7-63A2DC15DF1F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1C01A-E1C3-417C-B306-E98336825BCF}">
      <dsp:nvSpPr>
        <dsp:cNvPr id="0" name=""/>
        <dsp:cNvSpPr/>
      </dsp:nvSpPr>
      <dsp:spPr>
        <a:xfrm>
          <a:off x="2418382" y="813"/>
          <a:ext cx="649634" cy="64963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</a:t>
          </a:r>
        </a:p>
      </dsp:txBody>
      <dsp:txXfrm>
        <a:off x="2513519" y="95950"/>
        <a:ext cx="459360" cy="459360"/>
      </dsp:txXfrm>
    </dsp:sp>
    <dsp:sp modelId="{97D748F3-CE5B-4C0A-BBDC-6121418C8D4C}">
      <dsp:nvSpPr>
        <dsp:cNvPr id="0" name=""/>
        <dsp:cNvSpPr/>
      </dsp:nvSpPr>
      <dsp:spPr>
        <a:xfrm rot="1350000">
          <a:off x="3102954" y="400790"/>
          <a:ext cx="172715" cy="2192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104926" y="434726"/>
        <a:ext cx="120901" cy="131551"/>
      </dsp:txXfrm>
    </dsp:sp>
    <dsp:sp modelId="{9E4F322C-B352-4F8D-BD87-2B7636B70406}">
      <dsp:nvSpPr>
        <dsp:cNvPr id="0" name=""/>
        <dsp:cNvSpPr/>
      </dsp:nvSpPr>
      <dsp:spPr>
        <a:xfrm>
          <a:off x="3319639" y="374125"/>
          <a:ext cx="649634" cy="64963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Pickup Location</a:t>
          </a:r>
        </a:p>
      </dsp:txBody>
      <dsp:txXfrm>
        <a:off x="3414776" y="469262"/>
        <a:ext cx="459360" cy="459360"/>
      </dsp:txXfrm>
    </dsp:sp>
    <dsp:sp modelId="{83DE19A3-4A58-4ADB-8B90-0A57B88C3FEE}">
      <dsp:nvSpPr>
        <dsp:cNvPr id="0" name=""/>
        <dsp:cNvSpPr/>
      </dsp:nvSpPr>
      <dsp:spPr>
        <a:xfrm rot="4050000">
          <a:off x="3742884" y="1035429"/>
          <a:ext cx="172715" cy="2192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58877" y="1055344"/>
        <a:ext cx="120901" cy="131551"/>
      </dsp:txXfrm>
    </dsp:sp>
    <dsp:sp modelId="{E6A410EB-C466-4D38-B237-0791673ADDDA}">
      <dsp:nvSpPr>
        <dsp:cNvPr id="0" name=""/>
        <dsp:cNvSpPr/>
      </dsp:nvSpPr>
      <dsp:spPr>
        <a:xfrm>
          <a:off x="3692951" y="1275382"/>
          <a:ext cx="649634" cy="649634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Destination </a:t>
          </a:r>
          <a:endParaRPr lang="en-US" sz="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88088" y="1370519"/>
        <a:ext cx="459360" cy="459360"/>
      </dsp:txXfrm>
    </dsp:sp>
    <dsp:sp modelId="{C7C009B2-2B59-4E3D-B18C-E25336B88B05}">
      <dsp:nvSpPr>
        <dsp:cNvPr id="0" name=""/>
        <dsp:cNvSpPr/>
      </dsp:nvSpPr>
      <dsp:spPr>
        <a:xfrm rot="6750000">
          <a:off x="3746625" y="1936686"/>
          <a:ext cx="172715" cy="2192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782446" y="1956601"/>
        <a:ext cx="120901" cy="131551"/>
      </dsp:txXfrm>
    </dsp:sp>
    <dsp:sp modelId="{9487F207-7AD6-4C0A-998D-27F9C076082D}">
      <dsp:nvSpPr>
        <dsp:cNvPr id="0" name=""/>
        <dsp:cNvSpPr/>
      </dsp:nvSpPr>
      <dsp:spPr>
        <a:xfrm>
          <a:off x="3319639" y="2176639"/>
          <a:ext cx="649634" cy="64963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Timing</a:t>
          </a:r>
        </a:p>
      </dsp:txBody>
      <dsp:txXfrm>
        <a:off x="3414776" y="2271776"/>
        <a:ext cx="459360" cy="459360"/>
      </dsp:txXfrm>
    </dsp:sp>
    <dsp:sp modelId="{51280D53-F481-4C48-843B-70B059F424C2}">
      <dsp:nvSpPr>
        <dsp:cNvPr id="0" name=""/>
        <dsp:cNvSpPr/>
      </dsp:nvSpPr>
      <dsp:spPr>
        <a:xfrm rot="9450000">
          <a:off x="3111986" y="2576616"/>
          <a:ext cx="172715" cy="2192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161828" y="2610552"/>
        <a:ext cx="120901" cy="131551"/>
      </dsp:txXfrm>
    </dsp:sp>
    <dsp:sp modelId="{CEEE7D79-87DC-48F5-A290-8BB88B4F2AE1}">
      <dsp:nvSpPr>
        <dsp:cNvPr id="0" name=""/>
        <dsp:cNvSpPr/>
      </dsp:nvSpPr>
      <dsp:spPr>
        <a:xfrm>
          <a:off x="2418382" y="2549951"/>
          <a:ext cx="649634" cy="64963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Ride Type</a:t>
          </a:r>
        </a:p>
      </dsp:txBody>
      <dsp:txXfrm>
        <a:off x="2513519" y="2645088"/>
        <a:ext cx="459360" cy="459360"/>
      </dsp:txXfrm>
    </dsp:sp>
    <dsp:sp modelId="{F6CC8448-F396-462B-B4F7-435638C1BF34}">
      <dsp:nvSpPr>
        <dsp:cNvPr id="0" name=""/>
        <dsp:cNvSpPr/>
      </dsp:nvSpPr>
      <dsp:spPr>
        <a:xfrm rot="12150000">
          <a:off x="2210730" y="2580357"/>
          <a:ext cx="172715" cy="2192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260572" y="2634121"/>
        <a:ext cx="120901" cy="131551"/>
      </dsp:txXfrm>
    </dsp:sp>
    <dsp:sp modelId="{46D85918-05FD-46E6-B5A8-7A05BB2597A2}">
      <dsp:nvSpPr>
        <dsp:cNvPr id="0" name=""/>
        <dsp:cNvSpPr/>
      </dsp:nvSpPr>
      <dsp:spPr>
        <a:xfrm>
          <a:off x="1517125" y="2176639"/>
          <a:ext cx="649634" cy="64963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Matching</a:t>
          </a:r>
        </a:p>
      </dsp:txBody>
      <dsp:txXfrm>
        <a:off x="1612262" y="2271776"/>
        <a:ext cx="459360" cy="459360"/>
      </dsp:txXfrm>
    </dsp:sp>
    <dsp:sp modelId="{73DB3F46-02DE-4D49-80CF-7375929F6434}">
      <dsp:nvSpPr>
        <dsp:cNvPr id="0" name=""/>
        <dsp:cNvSpPr/>
      </dsp:nvSpPr>
      <dsp:spPr>
        <a:xfrm rot="14850000">
          <a:off x="1570799" y="1945718"/>
          <a:ext cx="172715" cy="2192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1606620" y="2013503"/>
        <a:ext cx="120901" cy="131551"/>
      </dsp:txXfrm>
    </dsp:sp>
    <dsp:sp modelId="{EB49E9DE-E556-41EB-ABFB-01E03C1B387B}">
      <dsp:nvSpPr>
        <dsp:cNvPr id="0" name=""/>
        <dsp:cNvSpPr/>
      </dsp:nvSpPr>
      <dsp:spPr>
        <a:xfrm>
          <a:off x="1143813" y="1275382"/>
          <a:ext cx="649634" cy="64963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Payment</a:t>
          </a:r>
        </a:p>
      </dsp:txBody>
      <dsp:txXfrm>
        <a:off x="1238950" y="1370519"/>
        <a:ext cx="459360" cy="459360"/>
      </dsp:txXfrm>
    </dsp:sp>
    <dsp:sp modelId="{A14179B2-E7D3-417B-9E38-3135EACF79ED}">
      <dsp:nvSpPr>
        <dsp:cNvPr id="0" name=""/>
        <dsp:cNvSpPr/>
      </dsp:nvSpPr>
      <dsp:spPr>
        <a:xfrm rot="17550000">
          <a:off x="1567058" y="1044461"/>
          <a:ext cx="172715" cy="2192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583051" y="1112246"/>
        <a:ext cx="120901" cy="131551"/>
      </dsp:txXfrm>
    </dsp:sp>
    <dsp:sp modelId="{D0BDD353-81F9-4939-ACF0-B8FA84767E0D}">
      <dsp:nvSpPr>
        <dsp:cNvPr id="0" name=""/>
        <dsp:cNvSpPr/>
      </dsp:nvSpPr>
      <dsp:spPr>
        <a:xfrm>
          <a:off x="1517125" y="374125"/>
          <a:ext cx="649634" cy="649634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Feedback</a:t>
          </a:r>
        </a:p>
      </dsp:txBody>
      <dsp:txXfrm>
        <a:off x="1612262" y="469262"/>
        <a:ext cx="459360" cy="459360"/>
      </dsp:txXfrm>
    </dsp:sp>
    <dsp:sp modelId="{230A719B-845D-4EB7-B108-3548D424534D}">
      <dsp:nvSpPr>
        <dsp:cNvPr id="0" name=""/>
        <dsp:cNvSpPr/>
      </dsp:nvSpPr>
      <dsp:spPr>
        <a:xfrm rot="20250000">
          <a:off x="2201697" y="404531"/>
          <a:ext cx="172715" cy="2192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03669" y="458295"/>
        <a:ext cx="120901" cy="131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B6A3B-477B-45C6-BEAD-6BC25182A8AD}">
      <dsp:nvSpPr>
        <dsp:cNvPr id="0" name=""/>
        <dsp:cNvSpPr/>
      </dsp:nvSpPr>
      <dsp:spPr>
        <a:xfrm>
          <a:off x="2357340" y="2184"/>
          <a:ext cx="638426" cy="4149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Login</a:t>
          </a:r>
        </a:p>
      </dsp:txBody>
      <dsp:txXfrm>
        <a:off x="2377597" y="22441"/>
        <a:ext cx="597912" cy="374462"/>
      </dsp:txXfrm>
    </dsp:sp>
    <dsp:sp modelId="{45AE5545-0508-4138-89CF-1B2DE65F6338}">
      <dsp:nvSpPr>
        <dsp:cNvPr id="0" name=""/>
        <dsp:cNvSpPr/>
      </dsp:nvSpPr>
      <dsp:spPr>
        <a:xfrm>
          <a:off x="1236972" y="209672"/>
          <a:ext cx="2879162" cy="2879162"/>
        </a:xfrm>
        <a:custGeom>
          <a:avLst/>
          <a:gdLst/>
          <a:ahLst/>
          <a:cxnLst/>
          <a:rect l="0" t="0" r="0" b="0"/>
          <a:pathLst>
            <a:path>
              <a:moveTo>
                <a:pt x="1849955" y="59730"/>
              </a:moveTo>
              <a:arcTo wR="1439581" hR="1439581" stAng="17193764" swAng="68035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49221-372F-4251-A80B-B1F01B875197}">
      <dsp:nvSpPr>
        <dsp:cNvPr id="0" name=""/>
        <dsp:cNvSpPr/>
      </dsp:nvSpPr>
      <dsp:spPr>
        <a:xfrm>
          <a:off x="3375278" y="423827"/>
          <a:ext cx="638426" cy="41497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License Verification</a:t>
          </a:r>
        </a:p>
      </dsp:txBody>
      <dsp:txXfrm>
        <a:off x="3395535" y="444084"/>
        <a:ext cx="597912" cy="374462"/>
      </dsp:txXfrm>
    </dsp:sp>
    <dsp:sp modelId="{FEC20DD9-45BC-4B2E-A536-BE18ECA618D4}">
      <dsp:nvSpPr>
        <dsp:cNvPr id="0" name=""/>
        <dsp:cNvSpPr/>
      </dsp:nvSpPr>
      <dsp:spPr>
        <a:xfrm>
          <a:off x="1236972" y="209672"/>
          <a:ext cx="2879162" cy="2879162"/>
        </a:xfrm>
        <a:custGeom>
          <a:avLst/>
          <a:gdLst/>
          <a:ahLst/>
          <a:cxnLst/>
          <a:rect l="0" t="0" r="0" b="0"/>
          <a:pathLst>
            <a:path>
              <a:moveTo>
                <a:pt x="2697309" y="739215"/>
              </a:moveTo>
              <a:arcTo wR="1439581" hR="1439581" stAng="19853326" swAng="94042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E82DB-1341-4858-9B6E-EE4D13454526}">
      <dsp:nvSpPr>
        <dsp:cNvPr id="0" name=""/>
        <dsp:cNvSpPr/>
      </dsp:nvSpPr>
      <dsp:spPr>
        <a:xfrm>
          <a:off x="3796922" y="1441765"/>
          <a:ext cx="638426" cy="41497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Starting Point</a:t>
          </a:r>
        </a:p>
      </dsp:txBody>
      <dsp:txXfrm>
        <a:off x="3817179" y="1462022"/>
        <a:ext cx="597912" cy="374462"/>
      </dsp:txXfrm>
    </dsp:sp>
    <dsp:sp modelId="{13516F4A-77EB-4003-9B4B-BED795207959}">
      <dsp:nvSpPr>
        <dsp:cNvPr id="0" name=""/>
        <dsp:cNvSpPr/>
      </dsp:nvSpPr>
      <dsp:spPr>
        <a:xfrm>
          <a:off x="1236972" y="209672"/>
          <a:ext cx="2879162" cy="2879162"/>
        </a:xfrm>
        <a:custGeom>
          <a:avLst/>
          <a:gdLst/>
          <a:ahLst/>
          <a:cxnLst/>
          <a:rect l="0" t="0" r="0" b="0"/>
          <a:pathLst>
            <a:path>
              <a:moveTo>
                <a:pt x="2839751" y="1774119"/>
              </a:moveTo>
              <a:arcTo wR="1439581" hR="1439581" stAng="806254" swAng="94042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2A24C-F3E6-4FBB-9078-749F6251F592}">
      <dsp:nvSpPr>
        <dsp:cNvPr id="0" name=""/>
        <dsp:cNvSpPr/>
      </dsp:nvSpPr>
      <dsp:spPr>
        <a:xfrm>
          <a:off x="3375278" y="2459703"/>
          <a:ext cx="638426" cy="41497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Receive Ride Request</a:t>
          </a:r>
        </a:p>
      </dsp:txBody>
      <dsp:txXfrm>
        <a:off x="3395535" y="2479960"/>
        <a:ext cx="597912" cy="374462"/>
      </dsp:txXfrm>
    </dsp:sp>
    <dsp:sp modelId="{27A46F48-D381-40B4-93F8-3C06D6916263}">
      <dsp:nvSpPr>
        <dsp:cNvPr id="0" name=""/>
        <dsp:cNvSpPr/>
      </dsp:nvSpPr>
      <dsp:spPr>
        <a:xfrm>
          <a:off x="1236972" y="209672"/>
          <a:ext cx="2879162" cy="2879162"/>
        </a:xfrm>
        <a:custGeom>
          <a:avLst/>
          <a:gdLst/>
          <a:ahLst/>
          <a:cxnLst/>
          <a:rect l="0" t="0" r="0" b="0"/>
          <a:pathLst>
            <a:path>
              <a:moveTo>
                <a:pt x="2113247" y="2711810"/>
              </a:moveTo>
              <a:arcTo wR="1439581" hR="1439581" stAng="3725883" swAng="68035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15E30-2C39-4A47-ABB8-061D355772CB}">
      <dsp:nvSpPr>
        <dsp:cNvPr id="0" name=""/>
        <dsp:cNvSpPr/>
      </dsp:nvSpPr>
      <dsp:spPr>
        <a:xfrm>
          <a:off x="2357340" y="2881346"/>
          <a:ext cx="638426" cy="41497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Accept or Decline Ride Request</a:t>
          </a:r>
        </a:p>
      </dsp:txBody>
      <dsp:txXfrm>
        <a:off x="2377597" y="2901603"/>
        <a:ext cx="597912" cy="374462"/>
      </dsp:txXfrm>
    </dsp:sp>
    <dsp:sp modelId="{675413F0-7519-4C21-B08B-8B7CBDA18765}">
      <dsp:nvSpPr>
        <dsp:cNvPr id="0" name=""/>
        <dsp:cNvSpPr/>
      </dsp:nvSpPr>
      <dsp:spPr>
        <a:xfrm>
          <a:off x="1236972" y="209672"/>
          <a:ext cx="2879162" cy="2879162"/>
        </a:xfrm>
        <a:custGeom>
          <a:avLst/>
          <a:gdLst/>
          <a:ahLst/>
          <a:cxnLst/>
          <a:rect l="0" t="0" r="0" b="0"/>
          <a:pathLst>
            <a:path>
              <a:moveTo>
                <a:pt x="1029206" y="2819431"/>
              </a:moveTo>
              <a:arcTo wR="1439581" hR="1439581" stAng="6393764" swAng="680353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24CE0-5F5B-4768-ACD5-B1A7DAECCF20}">
      <dsp:nvSpPr>
        <dsp:cNvPr id="0" name=""/>
        <dsp:cNvSpPr/>
      </dsp:nvSpPr>
      <dsp:spPr>
        <a:xfrm>
          <a:off x="1339403" y="2459703"/>
          <a:ext cx="638426" cy="4149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Tracking till destination</a:t>
          </a:r>
        </a:p>
      </dsp:txBody>
      <dsp:txXfrm>
        <a:off x="1359660" y="2479960"/>
        <a:ext cx="597912" cy="374462"/>
      </dsp:txXfrm>
    </dsp:sp>
    <dsp:sp modelId="{5A9140C6-CE5A-44EC-BA3A-1C8C14A96BFA}">
      <dsp:nvSpPr>
        <dsp:cNvPr id="0" name=""/>
        <dsp:cNvSpPr/>
      </dsp:nvSpPr>
      <dsp:spPr>
        <a:xfrm>
          <a:off x="1236972" y="209672"/>
          <a:ext cx="2879162" cy="2879162"/>
        </a:xfrm>
        <a:custGeom>
          <a:avLst/>
          <a:gdLst/>
          <a:ahLst/>
          <a:cxnLst/>
          <a:rect l="0" t="0" r="0" b="0"/>
          <a:pathLst>
            <a:path>
              <a:moveTo>
                <a:pt x="181852" y="2139946"/>
              </a:moveTo>
              <a:arcTo wR="1439581" hR="1439581" stAng="9053326" swAng="94042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088BA-8752-4478-B9A6-4D8E734E843E}">
      <dsp:nvSpPr>
        <dsp:cNvPr id="0" name=""/>
        <dsp:cNvSpPr/>
      </dsp:nvSpPr>
      <dsp:spPr>
        <a:xfrm>
          <a:off x="917759" y="1441765"/>
          <a:ext cx="638426" cy="41497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Payment</a:t>
          </a:r>
        </a:p>
      </dsp:txBody>
      <dsp:txXfrm>
        <a:off x="938016" y="1462022"/>
        <a:ext cx="597912" cy="374462"/>
      </dsp:txXfrm>
    </dsp:sp>
    <dsp:sp modelId="{267F43C2-02C5-454E-B3F5-42D30C7A9645}">
      <dsp:nvSpPr>
        <dsp:cNvPr id="0" name=""/>
        <dsp:cNvSpPr/>
      </dsp:nvSpPr>
      <dsp:spPr>
        <a:xfrm>
          <a:off x="1236972" y="209672"/>
          <a:ext cx="2879162" cy="2879162"/>
        </a:xfrm>
        <a:custGeom>
          <a:avLst/>
          <a:gdLst/>
          <a:ahLst/>
          <a:cxnLst/>
          <a:rect l="0" t="0" r="0" b="0"/>
          <a:pathLst>
            <a:path>
              <a:moveTo>
                <a:pt x="39410" y="1105042"/>
              </a:moveTo>
              <a:arcTo wR="1439581" hR="1439581" stAng="11606254" swAng="94042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0E601-F211-4FC5-937E-C9BA619A65A6}">
      <dsp:nvSpPr>
        <dsp:cNvPr id="0" name=""/>
        <dsp:cNvSpPr/>
      </dsp:nvSpPr>
      <dsp:spPr>
        <a:xfrm>
          <a:off x="1339403" y="423827"/>
          <a:ext cx="638426" cy="41497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Feedback</a:t>
          </a:r>
        </a:p>
      </dsp:txBody>
      <dsp:txXfrm>
        <a:off x="1359660" y="444084"/>
        <a:ext cx="597912" cy="374462"/>
      </dsp:txXfrm>
    </dsp:sp>
    <dsp:sp modelId="{BACB8D50-C623-4943-89C7-63A2DC15DF1F}">
      <dsp:nvSpPr>
        <dsp:cNvPr id="0" name=""/>
        <dsp:cNvSpPr/>
      </dsp:nvSpPr>
      <dsp:spPr>
        <a:xfrm>
          <a:off x="1236972" y="209672"/>
          <a:ext cx="2879162" cy="2879162"/>
        </a:xfrm>
        <a:custGeom>
          <a:avLst/>
          <a:gdLst/>
          <a:ahLst/>
          <a:cxnLst/>
          <a:rect l="0" t="0" r="0" b="0"/>
          <a:pathLst>
            <a:path>
              <a:moveTo>
                <a:pt x="765914" y="167351"/>
              </a:moveTo>
              <a:arcTo wR="1439581" hR="1439581" stAng="14525883" swAng="68035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1B2259-9883-6F94-1165-B4F149D91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DFEC-917D-E7FD-8926-11E6D834E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DF90-B6E1-4448-A065-6EC0CBAAEEA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8B84-9FF3-B2B6-03B4-760A9E140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FA06-FBBA-EA5B-5C6A-264498FA20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9D79-6FE1-1B41-9FA7-F185D9BA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5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ECAE251F-E50B-4AA0-A361-BF69B56A709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331CD59D-0597-43DC-9404-9BA5D1B50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519BD3-2A15-83F6-8541-93001D69D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731098"/>
            <a:ext cx="1554480" cy="208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3108960"/>
            <a:ext cx="5105400" cy="62324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4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0784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00000"/>
              </a:lnSpc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12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AB14D727-AE35-74B6-7123-2B8ADA30FE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547412" y="194455"/>
            <a:ext cx="1291871" cy="40985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sz="900" dirty="0"/>
            </a:lvl1pPr>
          </a:lstStyle>
          <a:p>
            <a:pPr marL="228600" lvl="0" indent="-228600" algn="ctr"/>
            <a:r>
              <a:rPr lang="en-US"/>
              <a:t>Client logo here.</a:t>
            </a:r>
          </a:p>
        </p:txBody>
      </p:sp>
    </p:spTree>
    <p:extLst>
      <p:ext uri="{BB962C8B-B14F-4D97-AF65-F5344CB8AC3E}">
        <p14:creationId xmlns:p14="http://schemas.microsoft.com/office/powerpoint/2010/main" val="130065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023B6BF-6BEC-44B3-16FD-D8AD3240A4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857625"/>
            <a:ext cx="818064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9B85627-C772-5EFB-A063-1191C3E2A3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8" y="3274796"/>
            <a:ext cx="7328535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B6927-ECC4-B8DD-4D37-1E96DB1E0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3039710"/>
            <a:ext cx="9264015" cy="76174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5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Quotes/Statements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BF5C101-3AED-153B-C82B-8B61A301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22B60-3A0B-2802-A96C-D3BBE975C036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8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7AFB80-6C53-A18C-7FEF-6CAEDC4A6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9604-38F2-3FB9-7EAE-F929A08B46D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989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1B1B2-864D-DAA1-E37B-5AF3B309E6ED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ADA5CE-3411-C91A-6526-A8678FD41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7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091739"/>
            <a:ext cx="488499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74EB1B-5E89-24D3-37E1-BE7FA96AA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5470881"/>
            <a:ext cx="1414402" cy="1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7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  <p15:guide id="2" pos="39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pos="728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409DB-CB7B-4169-181C-8AC7B3B37EC7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0399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C9056D-0F0D-85E8-271E-778B65526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9E093-06FF-D167-A76E-CF4FFD813A7C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90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810992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5" name="Group 23">
            <a:extLst>
              <a:ext uri="{FF2B5EF4-FFF2-40B4-BE49-F238E27FC236}">
                <a16:creationId xmlns:a16="http://schemas.microsoft.com/office/drawing/2014/main" id="{49B80B86-CDC2-9007-E352-479C450F0425}"/>
              </a:ext>
            </a:extLst>
          </p:cNvPr>
          <p:cNvGrpSpPr/>
          <p:nvPr userDrawn="1"/>
        </p:nvGrpSpPr>
        <p:grpSpPr>
          <a:xfrm>
            <a:off x="10307474" y="5965203"/>
            <a:ext cx="2355303" cy="975969"/>
            <a:chOff x="0" y="0"/>
            <a:chExt cx="1345639" cy="698500"/>
          </a:xfrm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BAA59B95-6DE1-4AF3-9910-67C2429FE55B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D865DD08-4B58-AF09-7522-352B8C0E80B4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C596BEF4-F6A6-5566-0E64-954293C7D420}"/>
              </a:ext>
            </a:extLst>
          </p:cNvPr>
          <p:cNvGrpSpPr/>
          <p:nvPr userDrawn="1"/>
        </p:nvGrpSpPr>
        <p:grpSpPr>
          <a:xfrm>
            <a:off x="8221179" y="6487814"/>
            <a:ext cx="4714584" cy="1331718"/>
            <a:chOff x="0" y="0"/>
            <a:chExt cx="1974009" cy="698500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8EA8439A-9E6B-0F70-BD27-D8377ABC8BFC}"/>
                </a:ext>
              </a:extLst>
            </p:cNvPr>
            <p:cNvSpPr/>
            <p:nvPr/>
          </p:nvSpPr>
          <p:spPr>
            <a:xfrm>
              <a:off x="1952" y="0"/>
              <a:ext cx="1970105" cy="698500"/>
            </a:xfrm>
            <a:custGeom>
              <a:avLst/>
              <a:gdLst/>
              <a:ahLst/>
              <a:cxnLst/>
              <a:rect l="l" t="t" r="r" b="b"/>
              <a:pathLst>
                <a:path w="1970105" h="698500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5B6FEF0B-291A-3AB3-F039-BBC0A6BB704A}"/>
                </a:ext>
              </a:extLst>
            </p:cNvPr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42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0A526-A5A2-A405-EAF5-731C3A9CCC62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722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F5721-09A8-C795-2E2B-2C53C15943A8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6546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16" name="Group 47">
            <a:extLst>
              <a:ext uri="{FF2B5EF4-FFF2-40B4-BE49-F238E27FC236}">
                <a16:creationId xmlns:a16="http://schemas.microsoft.com/office/drawing/2014/main" id="{A17E969A-639B-7A5D-57A3-3C4566543820}"/>
              </a:ext>
            </a:extLst>
          </p:cNvPr>
          <p:cNvGrpSpPr/>
          <p:nvPr userDrawn="1"/>
        </p:nvGrpSpPr>
        <p:grpSpPr>
          <a:xfrm>
            <a:off x="-874571" y="6151434"/>
            <a:ext cx="2996918" cy="1413131"/>
            <a:chOff x="0" y="0"/>
            <a:chExt cx="1345639" cy="698500"/>
          </a:xfrm>
        </p:grpSpPr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7CCE3824-6539-A1A0-D555-05B2179052B5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id="{2D4B09C3-07C1-0F20-4450-8631045DBC77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9" name="Group 53">
            <a:extLst>
              <a:ext uri="{FF2B5EF4-FFF2-40B4-BE49-F238E27FC236}">
                <a16:creationId xmlns:a16="http://schemas.microsoft.com/office/drawing/2014/main" id="{59823D7F-DEBF-5A23-9D9B-D695E7453827}"/>
              </a:ext>
            </a:extLst>
          </p:cNvPr>
          <p:cNvGrpSpPr/>
          <p:nvPr userDrawn="1"/>
        </p:nvGrpSpPr>
        <p:grpSpPr>
          <a:xfrm>
            <a:off x="-620010" y="6453188"/>
            <a:ext cx="3799702" cy="972232"/>
            <a:chOff x="0" y="0"/>
            <a:chExt cx="2479796" cy="698500"/>
          </a:xfrm>
        </p:grpSpPr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B4409F05-1F35-57B0-7AEB-055634949185}"/>
                </a:ext>
              </a:extLst>
            </p:cNvPr>
            <p:cNvSpPr/>
            <p:nvPr/>
          </p:nvSpPr>
          <p:spPr>
            <a:xfrm>
              <a:off x="3082" y="0"/>
              <a:ext cx="2473632" cy="698500"/>
            </a:xfrm>
            <a:custGeom>
              <a:avLst/>
              <a:gdLst/>
              <a:ahLst/>
              <a:cxnLst/>
              <a:rect l="l" t="t" r="r" b="b"/>
              <a:pathLst>
                <a:path w="2473632" h="698500">
                  <a:moveTo>
                    <a:pt x="2468643" y="363122"/>
                  </a:moveTo>
                  <a:lnTo>
                    <a:pt x="2281585" y="684628"/>
                  </a:lnTo>
                  <a:cubicBezTo>
                    <a:pt x="2276588" y="693216"/>
                    <a:pt x="2267401" y="698500"/>
                    <a:pt x="2257465" y="698500"/>
                  </a:cubicBezTo>
                  <a:lnTo>
                    <a:pt x="216167" y="698500"/>
                  </a:lnTo>
                  <a:cubicBezTo>
                    <a:pt x="206231" y="698500"/>
                    <a:pt x="197044" y="693216"/>
                    <a:pt x="192047" y="684628"/>
                  </a:cubicBezTo>
                  <a:lnTo>
                    <a:pt x="4989" y="363122"/>
                  </a:lnTo>
                  <a:cubicBezTo>
                    <a:pt x="0" y="354547"/>
                    <a:pt x="0" y="343953"/>
                    <a:pt x="4989" y="335378"/>
                  </a:cubicBezTo>
                  <a:lnTo>
                    <a:pt x="192047" y="13872"/>
                  </a:lnTo>
                  <a:cubicBezTo>
                    <a:pt x="197044" y="5284"/>
                    <a:pt x="206231" y="0"/>
                    <a:pt x="216167" y="0"/>
                  </a:cubicBezTo>
                  <a:lnTo>
                    <a:pt x="2257465" y="0"/>
                  </a:lnTo>
                  <a:cubicBezTo>
                    <a:pt x="2267401" y="0"/>
                    <a:pt x="2276588" y="5284"/>
                    <a:pt x="2281585" y="13872"/>
                  </a:cubicBezTo>
                  <a:lnTo>
                    <a:pt x="2468643" y="335378"/>
                  </a:lnTo>
                  <a:cubicBezTo>
                    <a:pt x="2473632" y="343953"/>
                    <a:pt x="2473632" y="354547"/>
                    <a:pt x="2468643" y="363122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9540A48B-86E2-E716-5E24-57E6F15FD587}"/>
                </a:ext>
              </a:extLst>
            </p:cNvPr>
            <p:cNvSpPr txBox="1"/>
            <p:nvPr/>
          </p:nvSpPr>
          <p:spPr>
            <a:xfrm>
              <a:off x="114300" y="19050"/>
              <a:ext cx="225119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222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F5F832E0-01E9-047C-94C3-41C9CA9B08B1}"/>
              </a:ext>
            </a:extLst>
          </p:cNvPr>
          <p:cNvSpPr/>
          <p:nvPr userDrawn="1"/>
        </p:nvSpPr>
        <p:spPr>
          <a:xfrm>
            <a:off x="4318685" y="5439024"/>
            <a:ext cx="2790028" cy="2691829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D9F549CB-9BD9-9F37-050F-B4258A25C9F5}"/>
              </a:ext>
            </a:extLst>
          </p:cNvPr>
          <p:cNvSpPr/>
          <p:nvPr userDrawn="1"/>
        </p:nvSpPr>
        <p:spPr>
          <a:xfrm>
            <a:off x="-641582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61FB41B-0C38-AFFB-2EEE-48C7BB674164}"/>
              </a:ext>
            </a:extLst>
          </p:cNvPr>
          <p:cNvSpPr/>
          <p:nvPr userDrawn="1"/>
        </p:nvSpPr>
        <p:spPr>
          <a:xfrm>
            <a:off x="9628704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968D20B7-57BC-9A1C-C158-6CA758ED3FBA}"/>
              </a:ext>
            </a:extLst>
          </p:cNvPr>
          <p:cNvSpPr/>
          <p:nvPr userDrawn="1"/>
        </p:nvSpPr>
        <p:spPr>
          <a:xfrm>
            <a:off x="-1038812" y="4512530"/>
            <a:ext cx="3424203" cy="2653583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550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Freeform 6">
            <a:extLst>
              <a:ext uri="{FF2B5EF4-FFF2-40B4-BE49-F238E27FC236}">
                <a16:creationId xmlns:a16="http://schemas.microsoft.com/office/drawing/2014/main" id="{506086B5-6CE0-A50A-C094-A592CA601C33}"/>
              </a:ext>
            </a:extLst>
          </p:cNvPr>
          <p:cNvSpPr/>
          <p:nvPr userDrawn="1"/>
        </p:nvSpPr>
        <p:spPr>
          <a:xfrm>
            <a:off x="-1707278" y="1750726"/>
            <a:ext cx="3424204" cy="3427644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5CF88990-88CA-F249-7DAE-0588CC1ECBB4}"/>
              </a:ext>
            </a:extLst>
          </p:cNvPr>
          <p:cNvSpPr/>
          <p:nvPr userDrawn="1"/>
        </p:nvSpPr>
        <p:spPr>
          <a:xfrm>
            <a:off x="10185400" y="4251445"/>
            <a:ext cx="2006600" cy="2606555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2531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FC992F-4FDC-3A9F-0EA2-73D4A2F79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4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00862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17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8" r:id="rId2"/>
    <p:sldLayoutId id="2147483727" r:id="rId3"/>
    <p:sldLayoutId id="2147483728" r:id="rId4"/>
    <p:sldLayoutId id="2147483729" r:id="rId5"/>
    <p:sldLayoutId id="2147483730" r:id="rId6"/>
    <p:sldLayoutId id="2147483679" r:id="rId7"/>
    <p:sldLayoutId id="2147483704" r:id="rId8"/>
    <p:sldLayoutId id="2147483705" r:id="rId9"/>
    <p:sldLayoutId id="2147483674" r:id="rId10"/>
    <p:sldLayoutId id="2147483703" r:id="rId11"/>
    <p:sldLayoutId id="2147483657" r:id="rId12"/>
    <p:sldLayoutId id="2147483706" r:id="rId13"/>
    <p:sldLayoutId id="2147483658" r:id="rId14"/>
    <p:sldLayoutId id="2147483707" r:id="rId15"/>
    <p:sldLayoutId id="2147483656" r:id="rId16"/>
    <p:sldLayoutId id="214748372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1.jp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hyperlink" Target="https://github.com/Dhivyaganapathi/Ride-Share-Application-.git" TargetMode="External"/><Relationship Id="rId7" Type="http://schemas.openxmlformats.org/officeDocument/2006/relationships/image" Target="../media/image32.jpg"/><Relationship Id="rId2" Type="http://schemas.openxmlformats.org/officeDocument/2006/relationships/hyperlink" Target="https://github.com/Reshma411/Ride-Share-Application-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g"/><Relationship Id="rId5" Type="http://schemas.openxmlformats.org/officeDocument/2006/relationships/hyperlink" Target="https://github.com/DevilNReality/Hexaware-Hackathon" TargetMode="External"/><Relationship Id="rId4" Type="http://schemas.openxmlformats.org/officeDocument/2006/relationships/hyperlink" Target="https://github.com/Aarthi289312/Ride-share-application-.git" TargetMode="External"/><Relationship Id="rId9" Type="http://schemas.openxmlformats.org/officeDocument/2006/relationships/image" Target="../media/image3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649432" y="0"/>
            <a:ext cx="12841432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6372" t="-46261" r="-7177" b="-11920"/>
            </a:stretch>
          </a:blipFill>
        </p:spPr>
      </p:sp>
      <p:sp>
        <p:nvSpPr>
          <p:cNvPr id="17" name="AutoShape 17"/>
          <p:cNvSpPr/>
          <p:nvPr/>
        </p:nvSpPr>
        <p:spPr>
          <a:xfrm flipV="1">
            <a:off x="3749553" y="517148"/>
            <a:ext cx="8376638" cy="870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65257" y="6276396"/>
            <a:ext cx="86471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979359" y="493565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3" y="0"/>
                </a:lnTo>
                <a:lnTo>
                  <a:pt x="2655293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375571" y="6079748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4" y="0"/>
                </a:lnTo>
                <a:lnTo>
                  <a:pt x="2655294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546AE-D2A8-84DE-389D-D0B34FF42C6D}"/>
              </a:ext>
            </a:extLst>
          </p:cNvPr>
          <p:cNvGrpSpPr/>
          <p:nvPr/>
        </p:nvGrpSpPr>
        <p:grpSpPr>
          <a:xfrm>
            <a:off x="2335246" y="2727754"/>
            <a:ext cx="7151317" cy="1524879"/>
            <a:chOff x="2520342" y="1429188"/>
            <a:chExt cx="7151317" cy="15248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ABD66B-7076-42CF-B4C8-7416EE83854D}"/>
                </a:ext>
              </a:extLst>
            </p:cNvPr>
            <p:cNvSpPr txBox="1"/>
            <p:nvPr/>
          </p:nvSpPr>
          <p:spPr>
            <a:xfrm>
              <a:off x="2520342" y="1429188"/>
              <a:ext cx="7151317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Techdynamites_Jeppiaar_Engg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482FC0-8E8A-103B-BE6B-B82440425AD8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IN" sz="32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pperplate Gothic Bold" panose="020E0705020206020404" pitchFamily="34" charset="0"/>
                </a:rPr>
                <a:t>Powering Innovation</a:t>
              </a:r>
              <a:endParaRPr lang="en-US" sz="4000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5C6185-1474-FC0A-8337-B8830FEBBE8E}"/>
              </a:ext>
            </a:extLst>
          </p:cNvPr>
          <p:cNvGrpSpPr/>
          <p:nvPr/>
        </p:nvGrpSpPr>
        <p:grpSpPr>
          <a:xfrm>
            <a:off x="1852916" y="1613319"/>
            <a:ext cx="8116004" cy="1524879"/>
            <a:chOff x="2038011" y="1429188"/>
            <a:chExt cx="8116004" cy="1524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98B26-0F3F-A863-3BCF-3B8A65327E3F}"/>
                </a:ext>
              </a:extLst>
            </p:cNvPr>
            <p:cNvSpPr txBox="1"/>
            <p:nvPr/>
          </p:nvSpPr>
          <p:spPr>
            <a:xfrm>
              <a:off x="2038011" y="1429188"/>
              <a:ext cx="811600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4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Hexaware CODE&amp;RISE PROGRAM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A0817-D120-B126-AE89-772510D62FCD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endParaRPr lang="en-US" sz="32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Freeform 6">
            <a:extLst>
              <a:ext uri="{FF2B5EF4-FFF2-40B4-BE49-F238E27FC236}">
                <a16:creationId xmlns:a16="http://schemas.microsoft.com/office/drawing/2014/main" id="{DA526492-8BCB-ADC8-8B6F-71580B0A1CD8}"/>
              </a:ext>
            </a:extLst>
          </p:cNvPr>
          <p:cNvSpPr/>
          <p:nvPr/>
        </p:nvSpPr>
        <p:spPr>
          <a:xfrm>
            <a:off x="-2040906" y="1579993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88D943B-488C-767A-B18A-17204F970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35CDF-0367-1948-0509-BAF8AD338C23}"/>
              </a:ext>
            </a:extLst>
          </p:cNvPr>
          <p:cNvSpPr txBox="1"/>
          <p:nvPr/>
        </p:nvSpPr>
        <p:spPr>
          <a:xfrm>
            <a:off x="1783888" y="839035"/>
            <a:ext cx="38272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b="1" u="sng" dirty="0">
                <a:latin typeface="Copperplate Gothic Bold" panose="020E0705020206020404" pitchFamily="34" charset="0"/>
              </a:rPr>
              <a:t>Specific </a:t>
            </a:r>
            <a:r>
              <a:rPr lang="en-IN" sz="2000" b="1" u="sng" dirty="0">
                <a:latin typeface="Copperplate Gothic Bold" panose="020E0705020206020404" pitchFamily="34" charset="0"/>
              </a:rPr>
              <a:t>Technologies</a:t>
            </a:r>
            <a:r>
              <a:rPr lang="en-IN" b="1" u="sng" dirty="0">
                <a:latin typeface="Copperplate Gothic Bold" panose="020E07050202060204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41570-5044-80AA-89C0-48E1BB9DFB31}"/>
              </a:ext>
            </a:extLst>
          </p:cNvPr>
          <p:cNvSpPr txBox="1"/>
          <p:nvPr/>
        </p:nvSpPr>
        <p:spPr>
          <a:xfrm>
            <a:off x="2308625" y="1412420"/>
            <a:ext cx="5058529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u="sng" dirty="0">
                <a:latin typeface="Imprint MT Shadow" panose="04020605060303030202" pitchFamily="82" charset="0"/>
              </a:rPr>
              <a:t>Geographical Information System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SF Pro Display"/>
              </a:rPr>
              <a:t>Mapbox</a:t>
            </a:r>
            <a:r>
              <a:rPr lang="en-US" b="1" dirty="0">
                <a:latin typeface="Imprint MT Shadow" panose="04020605060303030202" pitchFamily="82" charset="0"/>
              </a:rPr>
              <a:t>	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latin typeface="Imprint MT Shadow" panose="04020605060303030202" pitchFamily="82" charset="0"/>
              </a:rPr>
              <a:t>Machine Learning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SF Pro Display"/>
              </a:rPr>
              <a:t>Scikit-learn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latin typeface="Imprint MT Shadow" panose="04020605060303030202" pitchFamily="82" charset="0"/>
              </a:rPr>
              <a:t>Natural Language Processing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SF Pro Display"/>
              </a:rPr>
              <a:t>NLTK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latin typeface="Imprint MT Shadow" panose="04020605060303030202" pitchFamily="82" charset="0"/>
              </a:rPr>
              <a:t>Real-time Tracking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SF Pro Display"/>
              </a:rPr>
              <a:t>Firebase Realtime Database</a:t>
            </a:r>
            <a:endParaRPr lang="en-US" dirty="0">
              <a:latin typeface="SF Pro Displa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latin typeface="Imprint MT Shadow" panose="04020605060303030202" pitchFamily="82" charset="0"/>
              </a:rPr>
              <a:t>Payment Gateway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>
                <a:latin typeface="SF Pro Display"/>
              </a:rPr>
              <a:t>Stripe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latin typeface="Imprint MT Shadow" panose="04020605060303030202" pitchFamily="82" charset="0"/>
              </a:rPr>
              <a:t>Authentication and Authorization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>
                <a:latin typeface="SF Pro Display"/>
              </a:rPr>
              <a:t>Firebase Authentication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latin typeface="Imprint MT Shadow" panose="04020605060303030202" pitchFamily="82" charset="0"/>
              </a:rPr>
              <a:t>Mapping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>
                <a:latin typeface="SF Pro Display"/>
              </a:rPr>
              <a:t>Google Maps API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latin typeface="Imprint MT Shadow" panose="04020605060303030202" pitchFamily="82" charset="0"/>
              </a:rPr>
              <a:t>Document Generation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>
                <a:latin typeface="SF Pro Display"/>
              </a:rPr>
              <a:t>ReportLab</a:t>
            </a:r>
            <a:endParaRPr lang="en-US" dirty="0">
              <a:latin typeface="SF Pro Display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E34BA07-08AC-A62C-B33D-ACAF261CA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0" y="5403968"/>
            <a:ext cx="2218461" cy="103666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6DB343D-03FA-79E6-E7E3-1D00CE42A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86" y="3118447"/>
            <a:ext cx="4739506" cy="215221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1207BC-0D07-2EEB-BE29-19147CBEC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87" y="5861636"/>
            <a:ext cx="1453887" cy="79168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D34AD56-D8BA-F037-7FB4-0E25780FA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65" y="890487"/>
            <a:ext cx="2346941" cy="157505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946C86F-71BE-5D2B-4339-DE6577C66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" y="3600449"/>
            <a:ext cx="1743394" cy="105625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7348B80-7807-3D62-0044-35E26D5DA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" y="1109662"/>
            <a:ext cx="1347788" cy="134778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B14025A-D7E7-A7A6-45BB-EFEF2DAC3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504" y="1184040"/>
            <a:ext cx="2117261" cy="141247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64408A4-06AF-437A-78FA-42B0CEEA8B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36" y="5655611"/>
            <a:ext cx="1552576" cy="8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2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Gen AI Tool Utilization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BCFD4-1D74-AFC3-4541-5BD9AD98E074}"/>
              </a:ext>
            </a:extLst>
          </p:cNvPr>
          <p:cNvSpPr txBox="1"/>
          <p:nvPr/>
        </p:nvSpPr>
        <p:spPr>
          <a:xfrm>
            <a:off x="940377" y="758536"/>
            <a:ext cx="9279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latin typeface="Copperplate Gothic Bold" panose="020E0705020206020404" pitchFamily="34" charset="0"/>
              </a:rPr>
              <a:t>Natural Language Processing (NLP) Tools</a:t>
            </a:r>
            <a:endParaRPr lang="en-IN" b="1" dirty="0" err="1"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08E94-B056-2BA8-CE58-22BA2CBA9B0B}"/>
              </a:ext>
            </a:extLst>
          </p:cNvPr>
          <p:cNvSpPr txBox="1"/>
          <p:nvPr/>
        </p:nvSpPr>
        <p:spPr>
          <a:xfrm>
            <a:off x="1721540" y="1101437"/>
            <a:ext cx="385837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Imprint MT Shadow" panose="04020605060303030202" pitchFamily="82" charset="0"/>
              </a:rPr>
              <a:t>Hugging Face Transformers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Imprint MT Shadow" panose="04020605060303030202" pitchFamily="82" charset="0"/>
              </a:rPr>
              <a:t>spaCy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Imprint MT Shadow" panose="04020605060303030202" pitchFamily="82" charset="0"/>
              </a:rPr>
              <a:t>NLTK (Natural Language Toolkit)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803F-95CC-079D-EC06-D7BBB9478BAF}"/>
              </a:ext>
            </a:extLst>
          </p:cNvPr>
          <p:cNvSpPr txBox="1"/>
          <p:nvPr/>
        </p:nvSpPr>
        <p:spPr>
          <a:xfrm>
            <a:off x="940377" y="2021032"/>
            <a:ext cx="58916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b="1" dirty="0">
                <a:latin typeface="Copperplate Gothic Bold" panose="020E0705020206020404" pitchFamily="34" charset="0"/>
              </a:rPr>
              <a:t>Generative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33EBB-7017-573B-0E59-80FBEDF7D241}"/>
              </a:ext>
            </a:extLst>
          </p:cNvPr>
          <p:cNvSpPr txBox="1"/>
          <p:nvPr/>
        </p:nvSpPr>
        <p:spPr>
          <a:xfrm>
            <a:off x="1721540" y="2364328"/>
            <a:ext cx="385837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Imprint MT Shadow" panose="04020605060303030202" pitchFamily="82" charset="0"/>
              </a:rPr>
              <a:t>TensorFlow and </a:t>
            </a:r>
            <a:r>
              <a:rPr lang="en-IN" sz="1600" b="1" dirty="0" err="1">
                <a:latin typeface="Imprint MT Shadow" panose="04020605060303030202" pitchFamily="82" charset="0"/>
              </a:rPr>
              <a:t>PyTorch</a:t>
            </a:r>
            <a:endParaRPr lang="en-IN" sz="1600" b="1" dirty="0">
              <a:latin typeface="Imprint MT Shadow" panose="04020605060303030202" pitchFamily="8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Imprint MT Shadow" panose="04020605060303030202" pitchFamily="82" charset="0"/>
              </a:rPr>
              <a:t>Hugging Face Transformers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A6CC1-DA48-7CF0-98FA-4366FCBC749A}"/>
              </a:ext>
            </a:extLst>
          </p:cNvPr>
          <p:cNvSpPr txBox="1"/>
          <p:nvPr/>
        </p:nvSpPr>
        <p:spPr>
          <a:xfrm>
            <a:off x="940377" y="3042899"/>
            <a:ext cx="5439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b="1" dirty="0">
                <a:latin typeface="Copperplate Gothic Bold" panose="020E0705020206020404" pitchFamily="34" charset="0"/>
              </a:rPr>
              <a:t>Recommendation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472C4-6AE0-6546-AEEA-372E4ED1FDA0}"/>
              </a:ext>
            </a:extLst>
          </p:cNvPr>
          <p:cNvSpPr txBox="1"/>
          <p:nvPr/>
        </p:nvSpPr>
        <p:spPr>
          <a:xfrm>
            <a:off x="1721539" y="3387436"/>
            <a:ext cx="385837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Imprint MT Shadow" panose="04020605060303030202" pitchFamily="82" charset="0"/>
              </a:rPr>
              <a:t>Surprise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Imprint MT Shadow" panose="04020605060303030202" pitchFamily="82" charset="0"/>
              </a:rPr>
              <a:t>LightFM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Imprint MT Shadow" panose="04020605060303030202" pitchFamily="82" charset="0"/>
              </a:rPr>
              <a:t>Implicit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A1ED0-8A03-4BD8-9A45-1FFAC939D001}"/>
              </a:ext>
            </a:extLst>
          </p:cNvPr>
          <p:cNvSpPr txBox="1"/>
          <p:nvPr/>
        </p:nvSpPr>
        <p:spPr>
          <a:xfrm>
            <a:off x="940377" y="4301837"/>
            <a:ext cx="37095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b="1" dirty="0">
                <a:latin typeface="Copperplate Gothic Bold" panose="020E0705020206020404" pitchFamily="34" charset="0"/>
              </a:rPr>
              <a:t>Predictive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D865D-0DA0-1393-CE70-F9607046F6E1}"/>
              </a:ext>
            </a:extLst>
          </p:cNvPr>
          <p:cNvSpPr txBox="1"/>
          <p:nvPr/>
        </p:nvSpPr>
        <p:spPr>
          <a:xfrm>
            <a:off x="1721539" y="4615596"/>
            <a:ext cx="43744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Imprint MT Shadow" panose="04020605060303030202" pitchFamily="82" charset="0"/>
              </a:rPr>
              <a:t>Scikit-learn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Imprint MT Shadow" panose="04020605060303030202" pitchFamily="82" charset="0"/>
              </a:rPr>
              <a:t>Statsmodels</a:t>
            </a:r>
            <a:endParaRPr lang="en-IN" sz="1600" b="1" dirty="0">
              <a:latin typeface="Imprint MT Shadow" panose="04020605060303030202" pitchFamily="8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7B15844-190D-215C-92BE-44168811F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1856">
            <a:off x="6276922" y="1260680"/>
            <a:ext cx="1825335" cy="121689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74AB8A3-02C7-A567-BE8E-5D3975C56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88" y="3830216"/>
            <a:ext cx="2063201" cy="206320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0F477E5-2054-53C8-C248-6CB6F088F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77" y="3946707"/>
            <a:ext cx="4209960" cy="138253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ED2A2E3-C58F-B710-7009-F270ED046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10" y="826956"/>
            <a:ext cx="3626315" cy="197464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406E0A7F-AAF9-7CE6-8E81-6A680FAAF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949" y="5712770"/>
            <a:ext cx="1477041" cy="8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System Architecture, Functionalities and Design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693997" y="831503"/>
            <a:ext cx="88087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Functionalities</a:t>
            </a:r>
            <a:endParaRPr lang="en-US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DE80A-EDF8-2BBA-8940-F115143E4D7B}"/>
              </a:ext>
            </a:extLst>
          </p:cNvPr>
          <p:cNvSpPr txBox="1"/>
          <p:nvPr/>
        </p:nvSpPr>
        <p:spPr>
          <a:xfrm>
            <a:off x="940377" y="1251955"/>
            <a:ext cx="78815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User Registration: </a:t>
            </a:r>
            <a:r>
              <a:rPr lang="en-US" sz="1600" dirty="0">
                <a:latin typeface="SF Pro Display"/>
              </a:rPr>
              <a:t>Allows users to create accounts and provide personal information.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6B61C-896C-6E4A-D1E3-7BAD37635887}"/>
              </a:ext>
            </a:extLst>
          </p:cNvPr>
          <p:cNvSpPr txBox="1"/>
          <p:nvPr/>
        </p:nvSpPr>
        <p:spPr>
          <a:xfrm>
            <a:off x="940377" y="1674170"/>
            <a:ext cx="95762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Ride Request: </a:t>
            </a:r>
            <a:r>
              <a:rPr lang="en-US" sz="1600" dirty="0">
                <a:latin typeface="SF Pro Display"/>
              </a:rPr>
              <a:t>Enables users to request rides, specifying pickup and drop-off locations, time, and preferences.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0CA4B-6B24-D480-4798-9F5686C17341}"/>
              </a:ext>
            </a:extLst>
          </p:cNvPr>
          <p:cNvSpPr txBox="1"/>
          <p:nvPr/>
        </p:nvSpPr>
        <p:spPr>
          <a:xfrm>
            <a:off x="949786" y="2097011"/>
            <a:ext cx="6702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Driver Onboarding: </a:t>
            </a:r>
            <a:r>
              <a:rPr lang="en-US" sz="1600" dirty="0">
                <a:latin typeface="SF Pro Display"/>
              </a:rPr>
              <a:t>Facilitates driver registration and verification.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EE49D-CD12-18DF-B350-71DF6B24C678}"/>
              </a:ext>
            </a:extLst>
          </p:cNvPr>
          <p:cNvSpPr txBox="1"/>
          <p:nvPr/>
        </p:nvSpPr>
        <p:spPr>
          <a:xfrm>
            <a:off x="926406" y="2480270"/>
            <a:ext cx="90816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Matchmaking: </a:t>
            </a:r>
            <a:r>
              <a:rPr lang="en-US" sz="1600" dirty="0">
                <a:latin typeface="SF Pro Display"/>
              </a:rPr>
              <a:t>Matches riders with suitable drivers based on factors like location, time, and preferences.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E78A-101D-FD7C-82F8-5D6EB7391498}"/>
              </a:ext>
            </a:extLst>
          </p:cNvPr>
          <p:cNvSpPr txBox="1"/>
          <p:nvPr/>
        </p:nvSpPr>
        <p:spPr>
          <a:xfrm>
            <a:off x="926406" y="2902485"/>
            <a:ext cx="93206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Route Optimization: </a:t>
            </a:r>
            <a:r>
              <a:rPr lang="en-US" sz="1600" dirty="0">
                <a:latin typeface="SF Pro Display"/>
              </a:rPr>
              <a:t>Calculates the optimal route between pickup and drop-off locations using GIS services.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AB716-1BB7-E6BD-55A1-C96CD5FA9501}"/>
              </a:ext>
            </a:extLst>
          </p:cNvPr>
          <p:cNvSpPr txBox="1"/>
          <p:nvPr/>
        </p:nvSpPr>
        <p:spPr>
          <a:xfrm>
            <a:off x="926406" y="3283015"/>
            <a:ext cx="80165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Real-time Tracking: </a:t>
            </a:r>
            <a:r>
              <a:rPr lang="en-US" sz="1600" dirty="0">
                <a:latin typeface="SF Pro Display"/>
              </a:rPr>
              <a:t>Tracks the progress of rides in real-time using GPS.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F51F-72D5-F59C-F498-8166CCAC167F}"/>
              </a:ext>
            </a:extLst>
          </p:cNvPr>
          <p:cNvSpPr txBox="1"/>
          <p:nvPr/>
        </p:nvSpPr>
        <p:spPr>
          <a:xfrm>
            <a:off x="926406" y="3707959"/>
            <a:ext cx="825038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Payment Processing: </a:t>
            </a:r>
            <a:r>
              <a:rPr lang="en-US" sz="1600" dirty="0">
                <a:latin typeface="SF Pro Display"/>
              </a:rPr>
              <a:t>Handles payments using a secure payment gateway.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05730-1ED4-17EA-11E8-9EAE126C50C6}"/>
              </a:ext>
            </a:extLst>
          </p:cNvPr>
          <p:cNvSpPr txBox="1"/>
          <p:nvPr/>
        </p:nvSpPr>
        <p:spPr>
          <a:xfrm>
            <a:off x="949786" y="4132903"/>
            <a:ext cx="820362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Feedback and Ratings: </a:t>
            </a:r>
            <a:r>
              <a:rPr lang="en-US" sz="1600" dirty="0">
                <a:latin typeface="SF Pro Display"/>
              </a:rPr>
              <a:t>Allows users to provide feedback and ratings for drivers and rides.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2CD16-7D3F-CA31-09E5-20DB589E737F}"/>
              </a:ext>
            </a:extLst>
          </p:cNvPr>
          <p:cNvSpPr txBox="1"/>
          <p:nvPr/>
        </p:nvSpPr>
        <p:spPr>
          <a:xfrm>
            <a:off x="949786" y="4557847"/>
            <a:ext cx="836468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Analytics: </a:t>
            </a:r>
            <a:r>
              <a:rPr lang="en-US" sz="1600" dirty="0">
                <a:latin typeface="SF Pro Display"/>
              </a:rPr>
              <a:t>Provides insights into usage patterns, driver performance, and customer satisfaction.</a:t>
            </a:r>
            <a:endParaRPr lang="en-IN" sz="1600" dirty="0" err="1">
              <a:latin typeface="SF Pro Display"/>
            </a:endParaRPr>
          </a:p>
        </p:txBody>
      </p:sp>
    </p:spTree>
    <p:extLst>
      <p:ext uri="{BB962C8B-B14F-4D97-AF65-F5344CB8AC3E}">
        <p14:creationId xmlns:p14="http://schemas.microsoft.com/office/powerpoint/2010/main" val="7064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System Architecture, Functionalities and Design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693997" y="831503"/>
            <a:ext cx="88087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Data Flow and Process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DE80A-EDF8-2BBA-8940-F115143E4D7B}"/>
              </a:ext>
            </a:extLst>
          </p:cNvPr>
          <p:cNvSpPr txBox="1"/>
          <p:nvPr/>
        </p:nvSpPr>
        <p:spPr>
          <a:xfrm>
            <a:off x="940377" y="1251955"/>
            <a:ext cx="78815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User Registration: </a:t>
            </a:r>
            <a:r>
              <a:rPr lang="en-US" sz="1600" dirty="0">
                <a:latin typeface="SF Pro Display"/>
              </a:rPr>
              <a:t>Users create accounts and provide personal information.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6B61C-896C-6E4A-D1E3-7BAD37635887}"/>
              </a:ext>
            </a:extLst>
          </p:cNvPr>
          <p:cNvSpPr txBox="1"/>
          <p:nvPr/>
        </p:nvSpPr>
        <p:spPr>
          <a:xfrm>
            <a:off x="926406" y="1627687"/>
            <a:ext cx="95762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Ride Request: </a:t>
            </a:r>
            <a:r>
              <a:rPr lang="en-US" sz="1600" dirty="0">
                <a:latin typeface="SF Pro Display"/>
              </a:rPr>
              <a:t>Users request rides, specifying pickup and drop-off locations, time, and preferences.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0CA4B-6B24-D480-4798-9F5686C17341}"/>
              </a:ext>
            </a:extLst>
          </p:cNvPr>
          <p:cNvSpPr txBox="1"/>
          <p:nvPr/>
        </p:nvSpPr>
        <p:spPr>
          <a:xfrm>
            <a:off x="949786" y="2003419"/>
            <a:ext cx="929726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Matchmaking: </a:t>
            </a:r>
            <a:r>
              <a:rPr lang="en-US" sz="1600" dirty="0">
                <a:latin typeface="SF Pro Display"/>
              </a:rPr>
              <a:t>The system matches riders with suitable drivers based on location, time, and preferences 	using machine learning algorithms.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EE49D-CD12-18DF-B350-71DF6B24C678}"/>
              </a:ext>
            </a:extLst>
          </p:cNvPr>
          <p:cNvSpPr txBox="1"/>
          <p:nvPr/>
        </p:nvSpPr>
        <p:spPr>
          <a:xfrm>
            <a:off x="949786" y="2619640"/>
            <a:ext cx="929726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Route Optimization: </a:t>
            </a:r>
            <a:r>
              <a:rPr lang="en-US" sz="1600" dirty="0">
                <a:latin typeface="SF Pro Display"/>
              </a:rPr>
              <a:t>The system calculates the optimal route using GIS services, considering factors like 	traffic conditions and road closures.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E78A-101D-FD7C-82F8-5D6EB7391498}"/>
              </a:ext>
            </a:extLst>
          </p:cNvPr>
          <p:cNvSpPr txBox="1"/>
          <p:nvPr/>
        </p:nvSpPr>
        <p:spPr>
          <a:xfrm>
            <a:off x="938096" y="3235861"/>
            <a:ext cx="93206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Ride Initiation: </a:t>
            </a:r>
            <a:r>
              <a:rPr lang="en-US" sz="1600" dirty="0">
                <a:latin typeface="SF Pro Display"/>
              </a:rPr>
              <a:t>The driver is notified of the ride and starts the journey.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AB716-1BB7-E6BD-55A1-C96CD5FA9501}"/>
              </a:ext>
            </a:extLst>
          </p:cNvPr>
          <p:cNvSpPr txBox="1"/>
          <p:nvPr/>
        </p:nvSpPr>
        <p:spPr>
          <a:xfrm>
            <a:off x="926406" y="3605860"/>
            <a:ext cx="9320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Real-time Tracking: </a:t>
            </a:r>
            <a:r>
              <a:rPr lang="en-US" sz="1600" dirty="0">
                <a:latin typeface="SF Pro Display"/>
              </a:rPr>
              <a:t>The system tracks the progress of the ride using GPS and provides updates to the rider 	and driver.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F51F-72D5-F59C-F498-8166CCAC167F}"/>
              </a:ext>
            </a:extLst>
          </p:cNvPr>
          <p:cNvSpPr txBox="1"/>
          <p:nvPr/>
        </p:nvSpPr>
        <p:spPr>
          <a:xfrm>
            <a:off x="926405" y="4227815"/>
            <a:ext cx="825038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Payment Processing: </a:t>
            </a:r>
            <a:r>
              <a:rPr lang="en-US" sz="1600" dirty="0">
                <a:latin typeface="SF Pro Display"/>
              </a:rPr>
              <a:t>The system processes the payment using a secure payment gateway..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05730-1ED4-17EA-11E8-9EAE126C50C6}"/>
              </a:ext>
            </a:extLst>
          </p:cNvPr>
          <p:cNvSpPr txBox="1"/>
          <p:nvPr/>
        </p:nvSpPr>
        <p:spPr>
          <a:xfrm>
            <a:off x="949786" y="4603548"/>
            <a:ext cx="820362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Feedback and Ratings: </a:t>
            </a:r>
            <a:r>
              <a:rPr lang="en-US" sz="1600" dirty="0">
                <a:latin typeface="SF Pro Display"/>
              </a:rPr>
              <a:t>Users can provide feedback and ratings for the ride and driver.</a:t>
            </a:r>
            <a:endParaRPr lang="en-IN" sz="1600" dirty="0" err="1">
              <a:latin typeface="SF Pro Display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2CD16-7D3F-CA31-09E5-20DB589E737F}"/>
              </a:ext>
            </a:extLst>
          </p:cNvPr>
          <p:cNvSpPr txBox="1"/>
          <p:nvPr/>
        </p:nvSpPr>
        <p:spPr>
          <a:xfrm>
            <a:off x="926405" y="4978024"/>
            <a:ext cx="836468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Imprint MT Shadow" panose="04020605060303030202" pitchFamily="82" charset="0"/>
              </a:rPr>
              <a:t>Analytics: </a:t>
            </a:r>
            <a:r>
              <a:rPr lang="en-US" sz="1600" dirty="0">
                <a:latin typeface="SF Pro Display"/>
              </a:rPr>
              <a:t>Provides insights into usage patterns, driver performance, and customer satisfaction.</a:t>
            </a:r>
            <a:endParaRPr lang="en-IN" sz="1600" dirty="0" err="1">
              <a:latin typeface="SF Pro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4251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System Architecture, Functionalities and Design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413442" y="841894"/>
            <a:ext cx="43040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Components and Interactions</a:t>
            </a:r>
            <a:endParaRPr lang="en-US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EB95A-B4D2-C0EC-B15F-3AC87AAF8C6A}"/>
              </a:ext>
            </a:extLst>
          </p:cNvPr>
          <p:cNvSpPr txBox="1"/>
          <p:nvPr/>
        </p:nvSpPr>
        <p:spPr>
          <a:xfrm>
            <a:off x="831272" y="1266643"/>
            <a:ext cx="526472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latin typeface="Imprint MT Shadow" panose="04020605060303030202" pitchFamily="82" charset="0"/>
              </a:rPr>
              <a:t>User Interface: </a:t>
            </a:r>
            <a:r>
              <a:rPr lang="en-US" sz="1400" dirty="0">
                <a:latin typeface="SF Pro Display"/>
              </a:rPr>
              <a:t>The frontend component that interacts with users, 	allowing them to request rides, track progress, and provide 	feedback.</a:t>
            </a:r>
            <a:endParaRPr lang="en-IN" sz="1400" dirty="0" err="1">
              <a:latin typeface="SF Pro Display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B2F52-773C-525D-9A40-168C802F1478}"/>
              </a:ext>
            </a:extLst>
          </p:cNvPr>
          <p:cNvSpPr txBox="1"/>
          <p:nvPr/>
        </p:nvSpPr>
        <p:spPr>
          <a:xfrm>
            <a:off x="831272" y="2060724"/>
            <a:ext cx="516428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latin typeface="Imprint MT Shadow" panose="04020605060303030202" pitchFamily="82" charset="0"/>
              </a:rPr>
              <a:t>Backend Server: </a:t>
            </a:r>
            <a:r>
              <a:rPr lang="en-US" sz="1400" dirty="0">
                <a:latin typeface="SF Pro Display"/>
              </a:rPr>
              <a:t>The server-side component that handles business 	logic, including matchmaking, route optimization, payment 	processing, and data storage.</a:t>
            </a:r>
            <a:endParaRPr lang="en-IN" sz="1400" dirty="0" err="1">
              <a:latin typeface="SF Pro Display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57F8E-3D0C-74CB-CC48-CBB022231A88}"/>
              </a:ext>
            </a:extLst>
          </p:cNvPr>
          <p:cNvSpPr txBox="1"/>
          <p:nvPr/>
        </p:nvSpPr>
        <p:spPr>
          <a:xfrm>
            <a:off x="831273" y="2854805"/>
            <a:ext cx="52647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400" b="1" dirty="0">
                <a:latin typeface="Imprint MT Shadow" panose="04020605060303030202" pitchFamily="82" charset="0"/>
              </a:rPr>
              <a:t>Database: </a:t>
            </a:r>
            <a:r>
              <a:rPr lang="en-IN" sz="1400" dirty="0">
                <a:latin typeface="SF Pro Display"/>
              </a:rPr>
              <a:t>Stores user data, ride information, driver profiles, and other relevant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3B4DB-383C-83A6-5A71-B3596D525968}"/>
              </a:ext>
            </a:extLst>
          </p:cNvPr>
          <p:cNvSpPr txBox="1"/>
          <p:nvPr/>
        </p:nvSpPr>
        <p:spPr>
          <a:xfrm>
            <a:off x="831272" y="3433442"/>
            <a:ext cx="49876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latin typeface="Imprint MT Shadow" panose="04020605060303030202" pitchFamily="82" charset="0"/>
              </a:rPr>
              <a:t>GIS Services: </a:t>
            </a:r>
            <a:r>
              <a:rPr lang="en-US" sz="1400" dirty="0">
                <a:latin typeface="SF Pro Display"/>
              </a:rPr>
              <a:t>Provides mapping, routing, and geocoding functionalities.</a:t>
            </a:r>
            <a:endParaRPr lang="en-IN" sz="1400" dirty="0" err="1">
              <a:latin typeface="SF Pro Displa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764BB-4DD9-C4B8-A832-0C07A4F5D5BB}"/>
              </a:ext>
            </a:extLst>
          </p:cNvPr>
          <p:cNvSpPr txBox="1"/>
          <p:nvPr/>
        </p:nvSpPr>
        <p:spPr>
          <a:xfrm>
            <a:off x="831272" y="4012079"/>
            <a:ext cx="51764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latin typeface="Imprint MT Shadow" panose="04020605060303030202" pitchFamily="82" charset="0"/>
              </a:rPr>
              <a:t>Machine Learning Models: </a:t>
            </a:r>
            <a:r>
              <a:rPr lang="en-US" sz="1400" dirty="0">
                <a:latin typeface="SF Pro Display"/>
              </a:rPr>
              <a:t>Used for matchmaking, predictive analytics, and other tasks.</a:t>
            </a:r>
            <a:endParaRPr lang="en-IN" sz="1400" dirty="0" err="1">
              <a:latin typeface="SF Pro Display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43E6F-374E-60AB-4315-872D5A32B2AE}"/>
              </a:ext>
            </a:extLst>
          </p:cNvPr>
          <p:cNvSpPr txBox="1"/>
          <p:nvPr/>
        </p:nvSpPr>
        <p:spPr>
          <a:xfrm>
            <a:off x="831272" y="4590716"/>
            <a:ext cx="49408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latin typeface="Imprint MT Shadow" panose="04020605060303030202" pitchFamily="82" charset="0"/>
              </a:rPr>
              <a:t>Payment Gateway: </a:t>
            </a:r>
            <a:r>
              <a:rPr lang="en-US" sz="1400" dirty="0">
                <a:latin typeface="SF Pro Display"/>
              </a:rPr>
              <a:t>Handles payment processing and security.</a:t>
            </a:r>
            <a:endParaRPr lang="en-IN" sz="1400" dirty="0" err="1">
              <a:latin typeface="SF Pro Display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25AD8-9251-6ACC-E83C-28AD063F3850}"/>
              </a:ext>
            </a:extLst>
          </p:cNvPr>
          <p:cNvSpPr txBox="1"/>
          <p:nvPr/>
        </p:nvSpPr>
        <p:spPr>
          <a:xfrm>
            <a:off x="831272" y="5008418"/>
            <a:ext cx="52647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latin typeface="Imprint MT Shadow" panose="04020605060303030202" pitchFamily="82" charset="0"/>
              </a:rPr>
              <a:t>Real-time Tracking: </a:t>
            </a:r>
            <a:r>
              <a:rPr lang="en-US" sz="1400" dirty="0">
                <a:latin typeface="SF Pro Display"/>
              </a:rPr>
              <a:t>Uses GPS and other technologies to track the 	progress of rides</a:t>
            </a:r>
            <a:r>
              <a:rPr lang="en-US" sz="1400" dirty="0"/>
              <a:t>.</a:t>
            </a:r>
            <a:endParaRPr lang="en-IN" sz="14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0DA8BD-5171-F876-A61B-41841618DF39}"/>
              </a:ext>
            </a:extLst>
          </p:cNvPr>
          <p:cNvSpPr txBox="1"/>
          <p:nvPr/>
        </p:nvSpPr>
        <p:spPr>
          <a:xfrm>
            <a:off x="831272" y="5683827"/>
            <a:ext cx="49876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latin typeface="Imprint MT Shadow" panose="04020605060303030202" pitchFamily="82" charset="0"/>
              </a:rPr>
              <a:t>Analytics Tools: </a:t>
            </a:r>
            <a:r>
              <a:rPr lang="en-US" sz="1400" dirty="0">
                <a:latin typeface="SF Pro Display"/>
              </a:rPr>
              <a:t>Collects and analyzes data to provide insights.</a:t>
            </a:r>
            <a:endParaRPr lang="en-IN" sz="1400" dirty="0" err="1">
              <a:latin typeface="SF Pro Display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ADBEFA-78F7-EE64-E08F-DD3F29FD8DD2}"/>
              </a:ext>
            </a:extLst>
          </p:cNvPr>
          <p:cNvSpPr txBox="1"/>
          <p:nvPr/>
        </p:nvSpPr>
        <p:spPr>
          <a:xfrm>
            <a:off x="6307282" y="857282"/>
            <a:ext cx="52214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dirty="0">
                <a:latin typeface="Copperplate Gothic Bold" panose="020E0705020206020404" pitchFamily="34" charset="0"/>
              </a:rPr>
              <a:t>Data Pipeline, APIs, and External Services</a:t>
            </a:r>
            <a:endParaRPr lang="en-IN" sz="1600" b="1" dirty="0" err="1">
              <a:latin typeface="Copperplate Gothic Bold" panose="020E07050202060204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33EDC1-0D80-AF43-8AF0-81F219E5E508}"/>
              </a:ext>
            </a:extLst>
          </p:cNvPr>
          <p:cNvCxnSpPr/>
          <p:nvPr/>
        </p:nvCxnSpPr>
        <p:spPr>
          <a:xfrm>
            <a:off x="6121974" y="867874"/>
            <a:ext cx="36817" cy="5184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D97C88-DA20-2791-5B0F-064312E753CB}"/>
              </a:ext>
            </a:extLst>
          </p:cNvPr>
          <p:cNvSpPr txBox="1"/>
          <p:nvPr/>
        </p:nvSpPr>
        <p:spPr>
          <a:xfrm>
            <a:off x="6556664" y="1304059"/>
            <a:ext cx="473825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latin typeface="Imprint MT Shadow" panose="04020605060303030202" pitchFamily="82" charset="0"/>
              </a:rPr>
              <a:t>Data Pipeline: </a:t>
            </a:r>
            <a:r>
              <a:rPr lang="en-US" sz="1400" dirty="0">
                <a:latin typeface="SF Pro Display"/>
              </a:rPr>
              <a:t>Involves collecting, processing, and storing 	data from various sources, including user interfaces, 	GPS devices, and external APIs.</a:t>
            </a:r>
            <a:endParaRPr lang="en-IN" sz="1400" dirty="0" err="1">
              <a:latin typeface="SF Pro Display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BE369A-9AD7-FEC4-BD77-7978575AFB15}"/>
              </a:ext>
            </a:extLst>
          </p:cNvPr>
          <p:cNvSpPr txBox="1"/>
          <p:nvPr/>
        </p:nvSpPr>
        <p:spPr>
          <a:xfrm>
            <a:off x="6556664" y="2144591"/>
            <a:ext cx="460317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latin typeface="Imprint MT Shadow" panose="04020605060303030202" pitchFamily="82" charset="0"/>
              </a:rPr>
              <a:t>APIs: </a:t>
            </a:r>
            <a:r>
              <a:rPr lang="en-US" sz="1400" dirty="0">
                <a:latin typeface="SF Pro Display"/>
              </a:rPr>
              <a:t>The system may use APIs from external services, 	such as Google Maps, for mapping and routing, 	and payment gateways for processing payments.</a:t>
            </a:r>
            <a:endParaRPr lang="en-IN" sz="1400" dirty="0" err="1">
              <a:latin typeface="SF Pro Display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8E585-E3A1-AC20-E0EC-69B069EF0B37}"/>
              </a:ext>
            </a:extLst>
          </p:cNvPr>
          <p:cNvSpPr txBox="1"/>
          <p:nvPr/>
        </p:nvSpPr>
        <p:spPr>
          <a:xfrm>
            <a:off x="6556664" y="3002555"/>
            <a:ext cx="467071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latin typeface="Imprint MT Shadow" panose="04020605060303030202" pitchFamily="82" charset="0"/>
              </a:rPr>
              <a:t>External Services: </a:t>
            </a:r>
            <a:r>
              <a:rPr lang="en-US" sz="1400" dirty="0">
                <a:latin typeface="SF Pro Display"/>
              </a:rPr>
              <a:t>The system may integrate with external 	services, such as social media platforms for user 	authentication or messaging services for 	notifications.</a:t>
            </a:r>
            <a:endParaRPr lang="en-IN" sz="1400" dirty="0" err="1">
              <a:latin typeface="SF Pro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80293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Process Flow Diagram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CE54AF-A1DF-B123-7D16-E1654DB8C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91856"/>
              </p:ext>
            </p:extLst>
          </p:nvPr>
        </p:nvGraphicFramePr>
        <p:xfrm>
          <a:off x="183573" y="1969683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EABD10-4813-19ED-7879-88DBC1E22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012292"/>
              </p:ext>
            </p:extLst>
          </p:nvPr>
        </p:nvGraphicFramePr>
        <p:xfrm>
          <a:off x="6151418" y="1980075"/>
          <a:ext cx="5353108" cy="3298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5E84F9-2A10-F371-B64C-B9499CD2D6A5}"/>
              </a:ext>
            </a:extLst>
          </p:cNvPr>
          <p:cNvSpPr txBox="1"/>
          <p:nvPr/>
        </p:nvSpPr>
        <p:spPr>
          <a:xfrm>
            <a:off x="1828799" y="1470314"/>
            <a:ext cx="29094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Latha" panose="020B0502040204020203" pitchFamily="34" charset="0"/>
              </a:rPr>
              <a:t>RIDER FLOWCHART</a:t>
            </a:r>
            <a:endParaRPr lang="en-IN" sz="2000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Lath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5966E-70C4-DE92-FAB8-13B75C0678BD}"/>
              </a:ext>
            </a:extLst>
          </p:cNvPr>
          <p:cNvSpPr txBox="1"/>
          <p:nvPr/>
        </p:nvSpPr>
        <p:spPr>
          <a:xfrm>
            <a:off x="6951517" y="1470314"/>
            <a:ext cx="3241964" cy="309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DRIVER </a:t>
            </a:r>
            <a:r>
              <a:rPr lang="en-US" sz="2000" b="1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FLOWCHART</a:t>
            </a:r>
            <a:endParaRPr lang="en-IN" sz="1800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4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5DCF-8373-44B4-01DC-C862E604B624}"/>
              </a:ext>
            </a:extLst>
          </p:cNvPr>
          <p:cNvSpPr txBox="1"/>
          <p:nvPr/>
        </p:nvSpPr>
        <p:spPr>
          <a:xfrm>
            <a:off x="395949" y="739996"/>
            <a:ext cx="91752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Functional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8A878-7FD3-FD8F-BC49-9123DA07C50C}"/>
              </a:ext>
            </a:extLst>
          </p:cNvPr>
          <p:cNvSpPr txBox="1"/>
          <p:nvPr/>
        </p:nvSpPr>
        <p:spPr>
          <a:xfrm>
            <a:off x="1002722" y="1192955"/>
            <a:ext cx="270163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1600" b="1" u="sng" dirty="0">
                <a:latin typeface="Copperplate Gothic Bold" panose="020E0705020206020404" pitchFamily="34" charset="0"/>
              </a:rPr>
              <a:t>Functional Flow: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C0A6FF2-A156-010B-4C2A-91D94669FFA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80541" y="1439176"/>
            <a:ext cx="406804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User Registration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Ride Request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 Matchmaking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Route Optimization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 Ride Initiation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Real-time Tracking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Payment Processing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Feedback and Ratings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b="1" dirty="0"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Analytics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71486-CD06-9104-A279-FEE32B25BAD5}"/>
              </a:ext>
            </a:extLst>
          </p:cNvPr>
          <p:cNvSpPr txBox="1"/>
          <p:nvPr/>
        </p:nvSpPr>
        <p:spPr>
          <a:xfrm>
            <a:off x="5943599" y="1162177"/>
            <a:ext cx="25492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1600" b="1" u="sng" dirty="0">
                <a:latin typeface="Copperplate Gothic Bold" panose="020E0705020206020404" pitchFamily="34" charset="0"/>
              </a:rPr>
              <a:t>Data</a:t>
            </a:r>
            <a:r>
              <a:rPr lang="en-IN" b="1" u="sng" dirty="0">
                <a:latin typeface="Copperplate Gothic Bold" panose="020E0705020206020404" pitchFamily="34" charset="0"/>
              </a:rPr>
              <a:t> Flow: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BFE7910-0133-3D68-3E41-3B9D8A3F5DD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26401" y="1439177"/>
            <a:ext cx="512618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User Data: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Collected during registration and 	stored in the database.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Ride Requests: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Stored in the database along with 	rider and driver information.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Location Data: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Collected from GPS devices and 	stored in the database.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Route Data: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Calculated using GIS services and 	stored in the database.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Payment Information: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Stored securely in the 	payment gateway.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Feedback and Ratings: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Stored in the database 	for analysis. </a:t>
            </a:r>
          </a:p>
        </p:txBody>
      </p:sp>
    </p:spTree>
    <p:extLst>
      <p:ext uri="{BB962C8B-B14F-4D97-AF65-F5344CB8AC3E}">
        <p14:creationId xmlns:p14="http://schemas.microsoft.com/office/powerpoint/2010/main" val="315265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371879" y="573427"/>
            <a:ext cx="36182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Technical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586A-E350-D992-DCEB-FDFD85CFCC59}"/>
              </a:ext>
            </a:extLst>
          </p:cNvPr>
          <p:cNvSpPr txBox="1"/>
          <p:nvPr/>
        </p:nvSpPr>
        <p:spPr>
          <a:xfrm>
            <a:off x="486179" y="1003733"/>
            <a:ext cx="35484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1600" b="1" u="sng" dirty="0">
                <a:latin typeface="Copperplate Gothic Bold" panose="020E0705020206020404" pitchFamily="34" charset="0"/>
              </a:rPr>
              <a:t>Key Components: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4433A0-C3F5-A085-1F48-BF81EF2ABFF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7468" y="1372482"/>
            <a:ext cx="5831264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Frontend: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Mobile App: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Kotlin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Backend Server: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Programming Language: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Python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Framework: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Django or Flask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Database: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Relational Database: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PostgreSQL or MySQL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NoSQL Database: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MongoDB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 </a:t>
            </a:r>
            <a:endParaRPr lang="en-US" altLang="en-US" dirty="0">
              <a:latin typeface="SF Pro Display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Location Services: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Google Maps API: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For mapping, routing, and geocoding.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Machine Learning: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TensorFlow or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PyTorch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Scikit-learn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Payment Gateway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Stripe, PayPal, or Braintree: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For secure payment</a:t>
            </a:r>
            <a:r>
              <a:rPr lang="en-US" altLang="en-US" sz="1400" dirty="0">
                <a:latin typeface="SF Pro Display"/>
              </a:rPr>
              <a:t> processing.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Communication Channels: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Firebase Realtime Database: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For real-time updates and 	notifications.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External Services: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Twilio or SendGrid: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For SMS and email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E8A60-DED8-4B67-4D96-717D0623C329}"/>
              </a:ext>
            </a:extLst>
          </p:cNvPr>
          <p:cNvSpPr txBox="1"/>
          <p:nvPr/>
        </p:nvSpPr>
        <p:spPr>
          <a:xfrm>
            <a:off x="6478732" y="1003732"/>
            <a:ext cx="27535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1600" b="1" u="sng" dirty="0">
                <a:latin typeface="Copperplate Gothic Bold" panose="020E0705020206020404" pitchFamily="34" charset="0"/>
              </a:rPr>
              <a:t>Key Interactions: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2F162DF-D808-E422-2B40-709EF74E75B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515882" y="1280729"/>
            <a:ext cx="534975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Frontend with Backend Server: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The frontend sends requests 	to the backend server, which processes them and returns 	the necessary data.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Backend Server with Database: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The backend server interacts 	with the database to store, retrieve, and update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Backend Server with Google Maps API: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The backend 	server uses Google Maps API for mapping, routing, and 	geocoding.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Backend Server with Machine Learning Models: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The 	backend server uses machine learning models for 	matchmaking, route optimization, and predictive analytics.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Backend Server with Payment Gateway: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The backend 	server integrates with the payment gateway to process 	payments.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Backend Server with Firebase Realtime Database: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The 	backend server uses Firebase Realtime Database for real-	time updates and notifications.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58751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704387" y="712008"/>
            <a:ext cx="88087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>
                <a:latin typeface="Copperplate Gothic Bold" panose="020E0705020206020404" pitchFamily="34" charset="0"/>
              </a:rPr>
              <a:t>Service Workings:</a:t>
            </a:r>
          </a:p>
        </p:txBody>
      </p:sp>
      <p:pic>
        <p:nvPicPr>
          <p:cNvPr id="2050" name="Picture 2" descr="uber-working">
            <a:extLst>
              <a:ext uri="{FF2B5EF4-FFF2-40B4-BE49-F238E27FC236}">
                <a16:creationId xmlns:a16="http://schemas.microsoft.com/office/drawing/2014/main" id="{7995E024-2B75-277C-BD67-FE2A8C6A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0" y="1381558"/>
            <a:ext cx="9928513" cy="44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55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6FA76-3211-3A57-1729-A087734118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148726" y="153877"/>
            <a:ext cx="8172450" cy="368750"/>
          </a:xfrm>
        </p:spPr>
        <p:txBody>
          <a:bodyPr/>
          <a:lstStyle/>
          <a:p>
            <a:pPr algn="ctr"/>
            <a:r>
              <a:rPr lang="en-US" dirty="0"/>
              <a:t>Innovation and Creativity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406F7-9CF0-0857-1BB7-27A0E05C7EE2}"/>
              </a:ext>
            </a:extLst>
          </p:cNvPr>
          <p:cNvSpPr txBox="1"/>
          <p:nvPr/>
        </p:nvSpPr>
        <p:spPr>
          <a:xfrm>
            <a:off x="583624" y="954005"/>
            <a:ext cx="45304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Key Innovations: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7DDD9E-1F61-B023-E367-236801EE1B7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9728" y="1231004"/>
            <a:ext cx="576522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Personalized Matching: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Leveraging machine learning algorithms and </a:t>
            </a:r>
            <a:r>
              <a:rPr lang="en-US" alt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SF Pro Display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user data to match riders and drivers based on preferences, 	routes, and historical behavior.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Real-time Tracking and Updates: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Providing real-time updates on 	ride status, estimated arrival times, and route changes using 	GPS technology and Firebase Realtime Database.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Dynamic Pricing: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Implementing dynamic pricing models to adjust 	fares</a:t>
            </a:r>
            <a:r>
              <a:rPr lang="en-US" alt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SF Pro Display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based on demand and supply, ensuring optimal pricing for 	both riders and drivers.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Efficient Route Optimization: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Utilizing GIS services and advanced 	routing algorithms to optimize routes, minimizing travel time 	and fuel consumption.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Integrated Payment Solutions: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Providing seamless payment 	processing through secure payment gateways, offering 	convenience to users.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User-Centric Design: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Prioritizing user experience by designing 	intuitive interfaces, providing clear information, and offering 	personalized features.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Community Building: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Fostering a sense of community among riders 	and drivers through features like social sharing and feedback 	mechanisms.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F Pro Dis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9058C-B27D-76F5-4A0D-68A3D7DC185E}"/>
              </a:ext>
            </a:extLst>
          </p:cNvPr>
          <p:cNvSpPr txBox="1"/>
          <p:nvPr/>
        </p:nvSpPr>
        <p:spPr>
          <a:xfrm>
            <a:off x="6348848" y="954005"/>
            <a:ext cx="4603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Creative Elements: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D7FEC08-EB61-A8B8-6A24-C04169A24F1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48848" y="1274564"/>
            <a:ext cx="5300691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Gamification: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Incorporating gamification elements, such as 	rewards or challenges, to encourage user engagement 	and loyalty.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Social Features: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Enabling users to connect with friends, share 	rides, and participate in social events.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Eco-Friendly Initiatives: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Promoting sustainable 	transportation by offering incentives for carpooling and 	electric vehicle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Innovative Marketing Campaigns: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Utilizing targeted 	marketing strategies and partnerships to attract new 	users and expand the reach of the application.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mprint MT Shadow" panose="04020605060303030202" pitchFamily="82" charset="0"/>
              </a:rPr>
              <a:t>Customization Options: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F Pro Display"/>
              </a:rPr>
              <a:t>Allowing users to personalize their 	app experience through themes, settings, and 	preferences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332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F47F0-E3B2-362C-024F-AA1C1D71C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599440" y="873760"/>
            <a:ext cx="8172450" cy="368750"/>
          </a:xfrm>
        </p:spPr>
        <p:txBody>
          <a:bodyPr/>
          <a:lstStyle/>
          <a:p>
            <a:r>
              <a:rPr lang="en-US" sz="2400" b="1" dirty="0"/>
              <a:t>Team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896CB-3746-EC1E-4950-E3C0D7ADD81C}"/>
              </a:ext>
            </a:extLst>
          </p:cNvPr>
          <p:cNvSpPr txBox="1"/>
          <p:nvPr/>
        </p:nvSpPr>
        <p:spPr>
          <a:xfrm>
            <a:off x="599440" y="1616055"/>
            <a:ext cx="700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Team Name </a:t>
            </a:r>
            <a:r>
              <a:rPr lang="en-US" b="1" dirty="0"/>
              <a:t>: </a:t>
            </a:r>
            <a:r>
              <a:rPr lang="en-US" dirty="0">
                <a:latin typeface="Lucida Fax" panose="02060602050505020204" pitchFamily="18" charset="0"/>
              </a:rPr>
              <a:t>Techdynamites_Jeppiaar_Engg</a:t>
            </a:r>
          </a:p>
          <a:p>
            <a:endParaRPr lang="en-US" dirty="0"/>
          </a:p>
          <a:p>
            <a:r>
              <a:rPr lang="en-US" b="1" dirty="0">
                <a:latin typeface="Copperplate Gothic Bold" panose="020E0705020206020404" pitchFamily="34" charset="0"/>
              </a:rPr>
              <a:t>Application Name :  </a:t>
            </a:r>
            <a:r>
              <a:rPr lang="en-US" dirty="0">
                <a:latin typeface="Lucida Fax" panose="02060602050505020204" pitchFamily="18" charset="0"/>
              </a:rPr>
              <a:t>RideShare Application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052191-0A79-7B46-8BE2-7329548C8C5A}"/>
              </a:ext>
            </a:extLst>
          </p:cNvPr>
          <p:cNvGrpSpPr/>
          <p:nvPr/>
        </p:nvGrpSpPr>
        <p:grpSpPr>
          <a:xfrm>
            <a:off x="677903" y="2912930"/>
            <a:ext cx="8486258" cy="2616721"/>
            <a:chOff x="495023" y="2356934"/>
            <a:chExt cx="8486258" cy="26167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CB854B-79E6-F05E-C4A3-76F28468B8D7}"/>
                </a:ext>
              </a:extLst>
            </p:cNvPr>
            <p:cNvSpPr txBox="1"/>
            <p:nvPr/>
          </p:nvSpPr>
          <p:spPr>
            <a:xfrm>
              <a:off x="6145184" y="2403638"/>
              <a:ext cx="972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cs typeface="MV Boli" panose="02000500030200090000" pitchFamily="2" charset="0"/>
                </a:rPr>
                <a:t>Email ID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80188C-4F70-2C62-1E60-AFF5D2A4DC73}"/>
                </a:ext>
              </a:extLst>
            </p:cNvPr>
            <p:cNvSpPr txBox="1"/>
            <p:nvPr/>
          </p:nvSpPr>
          <p:spPr>
            <a:xfrm>
              <a:off x="495023" y="2356934"/>
              <a:ext cx="24471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cs typeface="MV Boli" panose="02000500030200090000" pitchFamily="2" charset="0"/>
                </a:rPr>
                <a:t>Team Members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EF77AD-CA5D-0336-3769-4820A4995EF9}"/>
                </a:ext>
              </a:extLst>
            </p:cNvPr>
            <p:cNvGrpSpPr/>
            <p:nvPr/>
          </p:nvGrpSpPr>
          <p:grpSpPr>
            <a:xfrm>
              <a:off x="495023" y="2638937"/>
              <a:ext cx="8486258" cy="2334718"/>
              <a:chOff x="388782" y="2996799"/>
              <a:chExt cx="8486258" cy="233471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1DD33-BEA6-1EA1-732D-CCFE14AF94EB}"/>
                  </a:ext>
                </a:extLst>
              </p:cNvPr>
              <p:cNvSpPr txBox="1"/>
              <p:nvPr/>
            </p:nvSpPr>
            <p:spPr>
              <a:xfrm>
                <a:off x="5806879" y="3628028"/>
                <a:ext cx="2836097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</a:rPr>
                  <a:t>reshmamuthu411@gmail.com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C7512B-98A6-0E15-3BA9-373879DEBE55}"/>
                  </a:ext>
                </a:extLst>
              </p:cNvPr>
              <p:cNvGrpSpPr/>
              <p:nvPr/>
            </p:nvGrpSpPr>
            <p:grpSpPr>
              <a:xfrm>
                <a:off x="388782" y="2996799"/>
                <a:ext cx="8254194" cy="441809"/>
                <a:chOff x="388782" y="2996799"/>
                <a:chExt cx="8254194" cy="441809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D683630-A164-4474-299E-94752C7052B4}"/>
                    </a:ext>
                  </a:extLst>
                </p:cNvPr>
                <p:cNvSpPr txBox="1"/>
                <p:nvPr/>
              </p:nvSpPr>
              <p:spPr>
                <a:xfrm>
                  <a:off x="5806879" y="2996799"/>
                  <a:ext cx="2836097" cy="430887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  <a:alpha val="65000"/>
                    </a:schemeClr>
                  </a:solidFill>
                </a:ln>
              </p:spPr>
              <p:txBody>
                <a:bodyPr wrap="square" lIns="91440" tIns="91440" rIns="91440" bIns="91440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>
                          <a:lumMod val="50000"/>
                        </a:schemeClr>
                      </a:solidFill>
                      <a:cs typeface="MV Boli" panose="02000500030200090000" pitchFamily="2" charset="0"/>
                    </a:rPr>
                    <a:t>karthikeyanvasu03@gmail.com</a:t>
                  </a:r>
                  <a:endParaRPr lang="en-US" sz="16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847D38-74EB-4309-019F-557E003E98C0}"/>
                    </a:ext>
                  </a:extLst>
                </p:cNvPr>
                <p:cNvSpPr txBox="1"/>
                <p:nvPr/>
              </p:nvSpPr>
              <p:spPr>
                <a:xfrm>
                  <a:off x="388782" y="3007721"/>
                  <a:ext cx="5475141" cy="430887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  <a:alpha val="65000"/>
                    </a:schemeClr>
                  </a:solidFill>
                </a:ln>
              </p:spPr>
              <p:txBody>
                <a:bodyPr wrap="square" lIns="91440" tIns="91440" rIns="91440" bIns="91440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>
                          <a:lumMod val="50000"/>
                        </a:schemeClr>
                      </a:solidFill>
                      <a:cs typeface="MV Boli" panose="02000500030200090000" pitchFamily="2" charset="0"/>
                    </a:rPr>
                    <a:t>Karthikeyan V</a:t>
                  </a:r>
                  <a:endParaRPr lang="en-US" sz="16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016B8-C68D-52FD-9B9E-D77EA2EA30C6}"/>
                  </a:ext>
                </a:extLst>
              </p:cNvPr>
              <p:cNvSpPr txBox="1"/>
              <p:nvPr/>
            </p:nvSpPr>
            <p:spPr>
              <a:xfrm>
                <a:off x="388782" y="3636025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MV Boli" panose="02000500030200090000" pitchFamily="2" charset="0"/>
                  </a:rPr>
                  <a:t>Reshma</a:t>
                </a:r>
                <a:r>
                  <a:rPr lang="en-US" sz="1600" b="1" dirty="0">
                    <a:solidFill>
                      <a:srgbClr val="00B0F0"/>
                    </a:solidFill>
                    <a:cs typeface="MV Boli" panose="02000500030200090000" pitchFamily="2" charset="0"/>
                  </a:rPr>
                  <a:t> </a:t>
                </a: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MV Boli" panose="02000500030200090000" pitchFamily="2" charset="0"/>
                  </a:rPr>
                  <a:t>M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5F4E61-A180-0C2A-7DAE-F79FAFB2E67D}"/>
                  </a:ext>
                </a:extLst>
              </p:cNvPr>
              <p:cNvSpPr txBox="1"/>
              <p:nvPr/>
            </p:nvSpPr>
            <p:spPr>
              <a:xfrm>
                <a:off x="388782" y="4264329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MV Boli" panose="02000500030200090000" pitchFamily="2" charset="0"/>
                  </a:rPr>
                  <a:t>Dhivya G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86C6F8-CF2A-F5B6-2B40-0A2B98AC866C}"/>
                  </a:ext>
                </a:extLst>
              </p:cNvPr>
              <p:cNvSpPr txBox="1"/>
              <p:nvPr/>
            </p:nvSpPr>
            <p:spPr>
              <a:xfrm>
                <a:off x="5806879" y="4264329"/>
                <a:ext cx="306816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</a:rPr>
                  <a:t>dhivyaganapathi2004@gmail.com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391E0A-DF59-9CF7-A103-76F611464055}"/>
                  </a:ext>
                </a:extLst>
              </p:cNvPr>
              <p:cNvSpPr txBox="1"/>
              <p:nvPr/>
            </p:nvSpPr>
            <p:spPr>
              <a:xfrm>
                <a:off x="411130" y="4900630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</a:rPr>
                  <a:t>Aarthi J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899E9-7791-8A79-533F-840432FF69E0}"/>
                  </a:ext>
                </a:extLst>
              </p:cNvPr>
              <p:cNvSpPr txBox="1"/>
              <p:nvPr/>
            </p:nvSpPr>
            <p:spPr>
              <a:xfrm>
                <a:off x="5806879" y="4900630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</a:rPr>
                  <a:t>aarthij71@gmail.com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36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Scalability, Performance and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E567-1C99-3497-1A05-53A100E0717F}"/>
              </a:ext>
            </a:extLst>
          </p:cNvPr>
          <p:cNvSpPr txBox="1"/>
          <p:nvPr/>
        </p:nvSpPr>
        <p:spPr>
          <a:xfrm>
            <a:off x="235525" y="836345"/>
            <a:ext cx="26392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b="1" u="sng" dirty="0">
                <a:latin typeface="Copperplate Gothic Bold" panose="020E0705020206020404" pitchFamily="34" charset="0"/>
              </a:rPr>
              <a:t>Scalability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D1069A-1082-5299-4561-46BF9C36EED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5525" y="1125634"/>
            <a:ext cx="3974524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Horizontal Scaling: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The application should 	be designed to scale horizontally by 	adding more servers to handle 	increased load.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Cloud-Based Infrastructure: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Utilizing cloud   	platforms like GCP can provide  	flexibility and scalability.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Microservices Architecture: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Breaking down 	the application into smaller,	independent services can improve 	scalability and maintainability.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Caching: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Implementing caching mechanisms  	to store frequently accessed data in 	memory, reducing database load and 	improving response times.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F8A57-9712-7A4C-857F-4AF098DC42DA}"/>
              </a:ext>
            </a:extLst>
          </p:cNvPr>
          <p:cNvSpPr txBox="1"/>
          <p:nvPr/>
        </p:nvSpPr>
        <p:spPr>
          <a:xfrm>
            <a:off x="4213514" y="848635"/>
            <a:ext cx="28523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b="1" u="sng" dirty="0">
                <a:latin typeface="Copperplate Gothic Bold" panose="020E0705020206020404" pitchFamily="34" charset="0"/>
              </a:rPr>
              <a:t>Performance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0285C7-859E-B893-D5ED-732D1321AFF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213514" y="1118659"/>
            <a:ext cx="4114802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Optimization: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Optimizing code, database 	queries, and network communication to 	improve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Asynchronous Processing: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Using 	asynchronous programming techniques 	to handle multiple tasks concurrently, 	improving responsiveness.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Content Delivery Network (CDN): 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Distributing static content across multiple 	servers to reduce latency and improve 	load times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Load Balancing: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Distributing traffic across 	multiple servers to prevent bottlenecks 	and improve performance.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C87DE-93E7-A684-0697-186D112CA0C1}"/>
              </a:ext>
            </a:extLst>
          </p:cNvPr>
          <p:cNvSpPr txBox="1"/>
          <p:nvPr/>
        </p:nvSpPr>
        <p:spPr>
          <a:xfrm>
            <a:off x="8328316" y="841660"/>
            <a:ext cx="182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b="1" u="sng" dirty="0">
                <a:latin typeface="Copperplate Gothic Bold" panose="020E0705020206020404" pitchFamily="34" charset="0"/>
              </a:rPr>
              <a:t>Security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AD1C20-E726-45D3-4BDC-D28F190AFFC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28316" y="1113345"/>
            <a:ext cx="36195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Data Encryption: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Encrypting sensitive 	data, such as user information and 	payment details, to protect it from 	unauthorized access.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Authentication and Authorization: 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Implementing robust 	authentication and authorization 	mechanisms to control access to 	different parts of the application.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Input Validation: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Validating user input 	to prevent security vulnerabilities 	like SQL injection and cross-site 	scripting (XSS).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Regular Updates and Patches: 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Keeping the application and its 	dependencies up-to-date with the 	latest security patches.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Security Audits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Conducting regular 	security audits to identify and 	address potential vulnerabilities.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Data Backup and Recovery: 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Implementing a robust data 	backup and recovery plan to 	protect against data loss.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8815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Best practices and industry standards followed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7EF5D-774C-F026-51C2-011E3FF1973B}"/>
              </a:ext>
            </a:extLst>
          </p:cNvPr>
          <p:cNvSpPr txBox="1"/>
          <p:nvPr/>
        </p:nvSpPr>
        <p:spPr>
          <a:xfrm>
            <a:off x="254576" y="872836"/>
            <a:ext cx="28523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b="1" u="sng" dirty="0">
                <a:latin typeface="Copperplate Gothic Bold" panose="020E0705020206020404" pitchFamily="34" charset="0"/>
              </a:rPr>
              <a:t>User Experience (UX):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FDA95F-C8B2-4FEA-73F7-E51940E357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4576" y="1258940"/>
            <a:ext cx="4071505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Intuitive Interface: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Design a user-friendly 	interface that is easy to navigate and 	understand.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Clear Communication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Provide clear and 	concise information to users throughout 	the ride-hailing process.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Personalized Experience: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Offer personalized 	features and recommendations based on 	user preferences and history.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Feedback Loop: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Encourage user feedback and 	implement improvements based on 	customer insights.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D1135-DE6F-3870-99CB-509915488DE9}"/>
              </a:ext>
            </a:extLst>
          </p:cNvPr>
          <p:cNvSpPr txBox="1"/>
          <p:nvPr/>
        </p:nvSpPr>
        <p:spPr>
          <a:xfrm>
            <a:off x="4326081" y="872835"/>
            <a:ext cx="3865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b="1" u="sng" dirty="0">
                <a:latin typeface="Copperplate Gothic Bold" panose="020E0705020206020404" pitchFamily="34" charset="0"/>
              </a:rPr>
              <a:t>Safety and Security: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E1B7BA-8499-63DE-7BC3-BD4723C15E6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26081" y="1258940"/>
            <a:ext cx="402821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Driver Verification: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Implement rigorous 	driver verification processes to ensure 	the safety of riders.</a:t>
            </a:r>
            <a:endParaRPr lang="en-US" altLang="en-US" sz="1400" dirty="0"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Emergency Assistance: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Provide easy access 	to emergency assistance features within 	the 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Data Privacy: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Protect user data and comply 	with relevant data privacy regulations 	(e.g., GDPR, CCPA).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Security Measures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Implement robust 	security measures to prevent 	unauthorized access and data breaches.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7658A-6897-8763-1A1A-15DA50DFBECF}"/>
              </a:ext>
            </a:extLst>
          </p:cNvPr>
          <p:cNvSpPr txBox="1"/>
          <p:nvPr/>
        </p:nvSpPr>
        <p:spPr>
          <a:xfrm>
            <a:off x="8354291" y="903613"/>
            <a:ext cx="35900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1600" b="1" u="sng" dirty="0">
                <a:latin typeface="Copperplate Gothic Bold" panose="020E0705020206020404" pitchFamily="34" charset="0"/>
              </a:rPr>
              <a:t>Reliability and  Performance: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7CC5DD-D05C-0FE5-32B9-A92AACB29C7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54291" y="1258939"/>
            <a:ext cx="3837709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Real-time Tracking: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Provide accurate 	real-time tracking of rides and 	estimated arrival times.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Reliable Matching: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Develop efficient 	algorithms for matching riders and 	drivers.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Scalability: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Ensure the application can 	handle increasing user demand and 	scale accordingly.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Performance Optimization: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Continuously 	optimize the application for speed 	and efficiency.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0229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Best practices and industry standards followed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7EF5D-774C-F026-51C2-011E3FF1973B}"/>
              </a:ext>
            </a:extLst>
          </p:cNvPr>
          <p:cNvSpPr txBox="1"/>
          <p:nvPr/>
        </p:nvSpPr>
        <p:spPr>
          <a:xfrm>
            <a:off x="254576" y="866643"/>
            <a:ext cx="28523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b="1" u="sng" dirty="0">
                <a:latin typeface="Copperplate Gothic Bold" panose="020E0705020206020404" pitchFamily="34" charset="0"/>
              </a:rPr>
              <a:t>Customer Service: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FDA95F-C8B2-4FEA-73F7-E51940E357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4576" y="1252748"/>
            <a:ext cx="407150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Responsive Support: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Provide timely and helpful customer support channels (e.g., in-app chat, email, phone).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Problem Resolution: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Address customer issues promptly and effectively.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Proactive Support: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Anticipate customer needs and provide proactive assistance.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D1135-DE6F-3870-99CB-509915488DE9}"/>
              </a:ext>
            </a:extLst>
          </p:cNvPr>
          <p:cNvSpPr txBox="1"/>
          <p:nvPr/>
        </p:nvSpPr>
        <p:spPr>
          <a:xfrm>
            <a:off x="1407969" y="3754318"/>
            <a:ext cx="4688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b="1" u="sng" dirty="0">
                <a:latin typeface="Copperplate Gothic Bold" panose="020E0705020206020404" pitchFamily="34" charset="0"/>
              </a:rPr>
              <a:t>Legal and Regulatory Compliance: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E1B7BA-8499-63DE-7BC3-BD4723C15E6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32362" y="4055728"/>
            <a:ext cx="402821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Local Regulations: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Adhere to local 	transportation regulations and licensing 	requirements.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Insurance: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Maintain appropriate insurance c	overage for drivers and passengers.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Tax Compliance: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Comply with tax laws and 	regulations in the operating regions.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7658A-6897-8763-1A1A-15DA50DFBECF}"/>
              </a:ext>
            </a:extLst>
          </p:cNvPr>
          <p:cNvSpPr txBox="1"/>
          <p:nvPr/>
        </p:nvSpPr>
        <p:spPr>
          <a:xfrm>
            <a:off x="7128163" y="866643"/>
            <a:ext cx="35900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b="1" u="sng" dirty="0">
                <a:latin typeface="Copperplate Gothic Bold" panose="020E0705020206020404" pitchFamily="34" charset="0"/>
              </a:rPr>
              <a:t>Industry Standards: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7CC5DD-D05C-0FE5-32B9-A92AACB29C7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00951" y="1245411"/>
            <a:ext cx="3837709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ISO 27001: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Implement an information 	security management system to 	ensure data protection.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PCI DSS: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Comply with Payment Card 	Industry Data Security Standard if 	handling credit card payments.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ADA Compliance: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Ensure the app is 	accessible to users with disabilities, 	complying with the Americans with 	Disabilities Act.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Accessibility Standards: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/>
              </a:rPr>
              <a:t>Adhere to other 	relevant accessibility standards, such 	as WCAG (Web Content Accessibility 	Guidelines).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2871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User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0EBED-95DE-4C62-79E5-0D186F212130}"/>
              </a:ext>
            </a:extLst>
          </p:cNvPr>
          <p:cNvSpPr txBox="1"/>
          <p:nvPr/>
        </p:nvSpPr>
        <p:spPr>
          <a:xfrm>
            <a:off x="200025" y="976942"/>
            <a:ext cx="28133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</a:rPr>
              <a:t>Ease of Use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Intuitive Interface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Simple Booking Process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Clear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E1C03-833A-99BC-226A-89B6A04472E8}"/>
              </a:ext>
            </a:extLst>
          </p:cNvPr>
          <p:cNvSpPr txBox="1"/>
          <p:nvPr/>
        </p:nvSpPr>
        <p:spPr>
          <a:xfrm>
            <a:off x="4327814" y="1049678"/>
            <a:ext cx="3406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</a:rPr>
              <a:t>Safety and Security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Verified Drivers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Emergency Assistance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Data Privacy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F8E9D-0A4C-3A40-D5E4-32BE23814FB3}"/>
              </a:ext>
            </a:extLst>
          </p:cNvPr>
          <p:cNvSpPr txBox="1"/>
          <p:nvPr/>
        </p:nvSpPr>
        <p:spPr>
          <a:xfrm>
            <a:off x="7664161" y="1534218"/>
            <a:ext cx="4491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</a:rPr>
              <a:t>Reliability and Performance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Accurate Tracking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Reliable Matching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Fast Loading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BBB8E-F4B4-4FB2-D7C6-AC1DEE861195}"/>
              </a:ext>
            </a:extLst>
          </p:cNvPr>
          <p:cNvSpPr txBox="1"/>
          <p:nvPr/>
        </p:nvSpPr>
        <p:spPr>
          <a:xfrm>
            <a:off x="7734300" y="4488873"/>
            <a:ext cx="43511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</a:rPr>
              <a:t>Personalized Experience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Saved Locations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Ride Preferences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Recommendations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BE9A0-933A-1FB0-10E8-FC93E5BBC40C}"/>
              </a:ext>
            </a:extLst>
          </p:cNvPr>
          <p:cNvSpPr txBox="1"/>
          <p:nvPr/>
        </p:nvSpPr>
        <p:spPr>
          <a:xfrm>
            <a:off x="4190134" y="3727064"/>
            <a:ext cx="41641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</a:rPr>
              <a:t>Communication and Support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In-App Messaging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Customer Support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Clear Notifications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C54E3-8E73-2953-349D-1126DEE45324}"/>
              </a:ext>
            </a:extLst>
          </p:cNvPr>
          <p:cNvSpPr txBox="1"/>
          <p:nvPr/>
        </p:nvSpPr>
        <p:spPr>
          <a:xfrm>
            <a:off x="311728" y="3288544"/>
            <a:ext cx="3878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</a:rPr>
              <a:t>Payment Convenience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Multiple Payment Options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Easy Payment 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08D1B0-53D5-3EA5-8C09-F97792229D5D}"/>
              </a:ext>
            </a:extLst>
          </p:cNvPr>
          <p:cNvSpPr txBox="1"/>
          <p:nvPr/>
        </p:nvSpPr>
        <p:spPr>
          <a:xfrm>
            <a:off x="1254702" y="4918956"/>
            <a:ext cx="3878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</a:rPr>
              <a:t>Community Features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Social Sharing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latin typeface="Imprint MT Shadow" panose="040206050603030302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Imprint MT Shadow" panose="04020605060303030202" pitchFamily="82" charset="0"/>
              </a:rPr>
              <a:t>Referrals</a:t>
            </a:r>
          </a:p>
        </p:txBody>
      </p:sp>
    </p:spTree>
    <p:extLst>
      <p:ext uri="{BB962C8B-B14F-4D97-AF65-F5344CB8AC3E}">
        <p14:creationId xmlns:p14="http://schemas.microsoft.com/office/powerpoint/2010/main" val="245101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Console Output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4B188-D3FD-F724-706E-334F1733B1F6}"/>
              </a:ext>
            </a:extLst>
          </p:cNvPr>
          <p:cNvSpPr txBox="1"/>
          <p:nvPr/>
        </p:nvSpPr>
        <p:spPr>
          <a:xfrm>
            <a:off x="334689" y="679849"/>
            <a:ext cx="88630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GitHub Links : 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Team Member 1 -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https://github.com/Reshma411/Ride-Share-Application-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Team Member 2 -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https://github.com/Dhivyaganapathi/Ride-Share-Application-.git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Team Member 3 -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https://github.com/Aarthi289312/Ride-share-application-.git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Team Member 4 -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https://github.com/DevilNReality/Hexaware-Hackathon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46B1DE-B816-0548-F825-2B033171E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800" y="573427"/>
            <a:ext cx="2549581" cy="5665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1D5AD4-6FB7-042C-8E18-6543FC2D0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07" y="2236379"/>
            <a:ext cx="2079730" cy="46216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4CC44E-94A9-2903-3903-433B31B05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70" y="2370649"/>
            <a:ext cx="1910197" cy="4244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087D43-362A-12BA-BD6B-EF3CF9992D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0" y="2263599"/>
            <a:ext cx="2027786" cy="45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04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Console Output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D8B90-1CE8-851C-6685-6814BD795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46" y="1106630"/>
            <a:ext cx="2358996" cy="5242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8A693-886D-28A3-911F-F7290CD52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286" y="1106630"/>
            <a:ext cx="1891405" cy="4203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3413F-5C4F-B563-D794-348DE374A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87" y="1226127"/>
            <a:ext cx="2135477" cy="4745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E52A46-6823-A786-4564-3C6A5B002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14" y="2083377"/>
            <a:ext cx="1774507" cy="3943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CE813-E160-E19A-062B-DB6CAAEEBC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5" y="446810"/>
            <a:ext cx="1942840" cy="43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33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788F7-FC47-5A0B-79FE-EC8EF8AAC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Phase 1 - Judging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E97A2-BB68-8810-AB68-98FDE4F1E5A5}"/>
              </a:ext>
            </a:extLst>
          </p:cNvPr>
          <p:cNvSpPr txBox="1"/>
          <p:nvPr/>
        </p:nvSpPr>
        <p:spPr>
          <a:xfrm>
            <a:off x="876300" y="1663700"/>
            <a:ext cx="95631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Approach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Usage of Gen AI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Feasibility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Technical Approach/Architecture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Innovation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 Experience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Documentation and Presentation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91829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32E-46B1-9D60-4C43-B4A98C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539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694826" y="179277"/>
            <a:ext cx="8172450" cy="940189"/>
          </a:xfrm>
        </p:spPr>
        <p:txBody>
          <a:bodyPr/>
          <a:lstStyle/>
          <a:p>
            <a:r>
              <a:rPr lang="en-US" sz="2800" dirty="0">
                <a:solidFill>
                  <a:srgbClr val="92DCEF"/>
                </a:solidFill>
                <a:latin typeface="Mokoto"/>
              </a:rPr>
              <a:t>Impact/Potential Value of the Application</a:t>
            </a:r>
          </a:p>
          <a:p>
            <a:endParaRPr lang="en-US" sz="2800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A2460F-6637-CC7D-6F7F-11D67C32166D}"/>
              </a:ext>
            </a:extLst>
          </p:cNvPr>
          <p:cNvSpPr/>
          <p:nvPr/>
        </p:nvSpPr>
        <p:spPr>
          <a:xfrm>
            <a:off x="8712778" y="3903076"/>
            <a:ext cx="3359269" cy="2695152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F199A-04B1-2C29-A6F0-1558C5D6D4FE}"/>
              </a:ext>
            </a:extLst>
          </p:cNvPr>
          <p:cNvSpPr txBox="1"/>
          <p:nvPr/>
        </p:nvSpPr>
        <p:spPr>
          <a:xfrm>
            <a:off x="1667741" y="5108840"/>
            <a:ext cx="719570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Social connections: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Rideshare and carpooling can provide opportunities to meet new people and build social connections.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01FF8-0294-86E7-BB37-46A2116FE90E}"/>
              </a:ext>
            </a:extLst>
          </p:cNvPr>
          <p:cNvSpPr txBox="1"/>
          <p:nvPr/>
        </p:nvSpPr>
        <p:spPr>
          <a:xfrm>
            <a:off x="561119" y="1425994"/>
            <a:ext cx="35744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For Riders: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2E1A0-F90D-C4A4-525A-2314ED95F22E}"/>
              </a:ext>
            </a:extLst>
          </p:cNvPr>
          <p:cNvSpPr txBox="1"/>
          <p:nvPr/>
        </p:nvSpPr>
        <p:spPr>
          <a:xfrm>
            <a:off x="1667741" y="2308593"/>
            <a:ext cx="831792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Cost-effective: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Rideshare and carpooling can be significantly cheaper than traditional taxis or  private car ownership.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14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2658-B806-9C57-2B95-76466EAAB185}"/>
              </a:ext>
            </a:extLst>
          </p:cNvPr>
          <p:cNvSpPr txBox="1"/>
          <p:nvPr/>
        </p:nvSpPr>
        <p:spPr>
          <a:xfrm>
            <a:off x="1667741" y="2957387"/>
            <a:ext cx="76840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Convenience:</a:t>
            </a:r>
          </a:p>
          <a:p>
            <a:pPr lvl="2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Users can easily book rides through their smartphones and track their drivers in real-time.</a:t>
            </a:r>
            <a:endParaRPr lang="en-IN" sz="14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D0603-7AF0-9E75-6FE1-8EC8DE0FE169}"/>
              </a:ext>
            </a:extLst>
          </p:cNvPr>
          <p:cNvSpPr txBox="1"/>
          <p:nvPr/>
        </p:nvSpPr>
        <p:spPr>
          <a:xfrm>
            <a:off x="1667741" y="3691872"/>
            <a:ext cx="824518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Flexibility:</a:t>
            </a:r>
            <a:endParaRPr lang="en-IN" sz="1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IN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Rideshare and carpooling offer flexible options for different travel needs, including on-demand rides, scheduled rides, and long-distance trips.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A501D-F9AA-33BE-B8BD-D1D34BC14B34}"/>
              </a:ext>
            </a:extLst>
          </p:cNvPr>
          <p:cNvSpPr txBox="1"/>
          <p:nvPr/>
        </p:nvSpPr>
        <p:spPr>
          <a:xfrm>
            <a:off x="1667741" y="4549407"/>
            <a:ext cx="75541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Reduced environmental impact:</a:t>
            </a:r>
          </a:p>
          <a:p>
            <a:pPr lvl="1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By sharing rides, users can help reduce traffic congestion and greenhouse gas emissions.</a:t>
            </a:r>
            <a:endParaRPr lang="en-IN" sz="1400" dirty="0" err="1"/>
          </a:p>
        </p:txBody>
      </p:sp>
    </p:spTree>
    <p:extLst>
      <p:ext uri="{BB962C8B-B14F-4D97-AF65-F5344CB8AC3E}">
        <p14:creationId xmlns:p14="http://schemas.microsoft.com/office/powerpoint/2010/main" val="22615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694826" y="179277"/>
            <a:ext cx="8172450" cy="940189"/>
          </a:xfrm>
        </p:spPr>
        <p:txBody>
          <a:bodyPr/>
          <a:lstStyle/>
          <a:p>
            <a:r>
              <a:rPr lang="en-US" sz="2800" dirty="0">
                <a:solidFill>
                  <a:srgbClr val="92DCEF"/>
                </a:solidFill>
                <a:latin typeface="Mokoto"/>
              </a:rPr>
              <a:t>Impact/Potential Value of the Application</a:t>
            </a:r>
          </a:p>
          <a:p>
            <a:endParaRPr lang="en-US" sz="2800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A2460F-6637-CC7D-6F7F-11D67C32166D}"/>
              </a:ext>
            </a:extLst>
          </p:cNvPr>
          <p:cNvSpPr/>
          <p:nvPr/>
        </p:nvSpPr>
        <p:spPr>
          <a:xfrm>
            <a:off x="8712778" y="3903076"/>
            <a:ext cx="3359269" cy="2695152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01FF8-0294-86E7-BB37-46A2116FE90E}"/>
              </a:ext>
            </a:extLst>
          </p:cNvPr>
          <p:cNvSpPr txBox="1"/>
          <p:nvPr/>
        </p:nvSpPr>
        <p:spPr>
          <a:xfrm>
            <a:off x="561119" y="1425994"/>
            <a:ext cx="35744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For Drivers: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2E1A0-F90D-C4A4-525A-2314ED95F22E}"/>
              </a:ext>
            </a:extLst>
          </p:cNvPr>
          <p:cNvSpPr txBox="1"/>
          <p:nvPr/>
        </p:nvSpPr>
        <p:spPr>
          <a:xfrm>
            <a:off x="1667741" y="2308593"/>
            <a:ext cx="83179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Earn Extra Income: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Drivers can supplement their income by offering rides during their free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2658-B806-9C57-2B95-76466EAAB185}"/>
              </a:ext>
            </a:extLst>
          </p:cNvPr>
          <p:cNvSpPr txBox="1"/>
          <p:nvPr/>
        </p:nvSpPr>
        <p:spPr>
          <a:xfrm>
            <a:off x="1667741" y="2957387"/>
            <a:ext cx="76840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Flexible Hours:</a:t>
            </a:r>
          </a:p>
          <a:p>
            <a:pPr lvl="2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Drivers can set their own schedules and choose when and where they want to drive.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D0603-7AF0-9E75-6FE1-8EC8DE0FE169}"/>
              </a:ext>
            </a:extLst>
          </p:cNvPr>
          <p:cNvSpPr txBox="1"/>
          <p:nvPr/>
        </p:nvSpPr>
        <p:spPr>
          <a:xfrm>
            <a:off x="1667741" y="3691872"/>
            <a:ext cx="824518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Tax Benefits:</a:t>
            </a:r>
            <a:endParaRPr lang="en-IN" sz="1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In some regions, drivers may be eligible for tax deductions related to their rideshare or carpooling activities.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A501D-F9AA-33BE-B8BD-D1D34BC14B34}"/>
              </a:ext>
            </a:extLst>
          </p:cNvPr>
          <p:cNvSpPr txBox="1"/>
          <p:nvPr/>
        </p:nvSpPr>
        <p:spPr>
          <a:xfrm>
            <a:off x="1667741" y="4549407"/>
            <a:ext cx="75541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Meet New People:</a:t>
            </a:r>
          </a:p>
          <a:p>
            <a:pPr lvl="1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Drivers can interact with a variety of people from different backgrounds.</a:t>
            </a:r>
            <a:endParaRPr lang="en-IN" sz="1400" dirty="0" err="1"/>
          </a:p>
        </p:txBody>
      </p:sp>
    </p:spTree>
    <p:extLst>
      <p:ext uri="{BB962C8B-B14F-4D97-AF65-F5344CB8AC3E}">
        <p14:creationId xmlns:p14="http://schemas.microsoft.com/office/powerpoint/2010/main" val="10431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694826" y="179277"/>
            <a:ext cx="8172450" cy="940189"/>
          </a:xfrm>
        </p:spPr>
        <p:txBody>
          <a:bodyPr/>
          <a:lstStyle/>
          <a:p>
            <a:r>
              <a:rPr lang="en-US" sz="2800" dirty="0">
                <a:solidFill>
                  <a:srgbClr val="92DCEF"/>
                </a:solidFill>
                <a:latin typeface="Mokoto"/>
              </a:rPr>
              <a:t>Impact/Potential Value of the Application</a:t>
            </a:r>
          </a:p>
          <a:p>
            <a:endParaRPr lang="en-US" sz="2800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A2460F-6637-CC7D-6F7F-11D67C32166D}"/>
              </a:ext>
            </a:extLst>
          </p:cNvPr>
          <p:cNvSpPr/>
          <p:nvPr/>
        </p:nvSpPr>
        <p:spPr>
          <a:xfrm>
            <a:off x="8712778" y="3903076"/>
            <a:ext cx="3359269" cy="2695152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01FF8-0294-86E7-BB37-46A2116FE90E}"/>
              </a:ext>
            </a:extLst>
          </p:cNvPr>
          <p:cNvSpPr txBox="1"/>
          <p:nvPr/>
        </p:nvSpPr>
        <p:spPr>
          <a:xfrm>
            <a:off x="561119" y="1425994"/>
            <a:ext cx="35744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For Community: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2E1A0-F90D-C4A4-525A-2314ED95F22E}"/>
              </a:ext>
            </a:extLst>
          </p:cNvPr>
          <p:cNvSpPr txBox="1"/>
          <p:nvPr/>
        </p:nvSpPr>
        <p:spPr>
          <a:xfrm>
            <a:off x="1667741" y="2308593"/>
            <a:ext cx="83179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Reduced Traffic Congestion: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Rideshare and carpooling can help reduce traffic congestion and improve transportation efficiency.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2658-B806-9C57-2B95-76466EAAB185}"/>
              </a:ext>
            </a:extLst>
          </p:cNvPr>
          <p:cNvSpPr txBox="1"/>
          <p:nvPr/>
        </p:nvSpPr>
        <p:spPr>
          <a:xfrm>
            <a:off x="1667741" y="2957387"/>
            <a:ext cx="80685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Reduced Pollution:</a:t>
            </a:r>
          </a:p>
          <a:p>
            <a:pPr lvl="2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By reducing the number of vehicles on the road, rideshare and carpooling can improve air quality.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D0603-7AF0-9E75-6FE1-8EC8DE0FE169}"/>
              </a:ext>
            </a:extLst>
          </p:cNvPr>
          <p:cNvSpPr txBox="1"/>
          <p:nvPr/>
        </p:nvSpPr>
        <p:spPr>
          <a:xfrm>
            <a:off x="1667741" y="3691872"/>
            <a:ext cx="82451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Economic Benefits:</a:t>
            </a:r>
            <a:endParaRPr lang="en-IN" sz="1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Rideshare and car pooling can create jobs and stimulate economic growth.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A501D-F9AA-33BE-B8BD-D1D34BC14B34}"/>
              </a:ext>
            </a:extLst>
          </p:cNvPr>
          <p:cNvSpPr txBox="1"/>
          <p:nvPr/>
        </p:nvSpPr>
        <p:spPr>
          <a:xfrm>
            <a:off x="1667741" y="4549407"/>
            <a:ext cx="75541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Social Benefits:</a:t>
            </a:r>
          </a:p>
          <a:p>
            <a:pPr lvl="1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Rideshare and carpooling can faster a sense of community and </a:t>
            </a:r>
            <a:r>
              <a:rPr lang="en-US" sz="1400">
                <a:solidFill>
                  <a:schemeClr val="accent1">
                    <a:lumMod val="20000"/>
                    <a:lumOff val="80000"/>
                  </a:schemeClr>
                </a:solidFill>
              </a:rPr>
              <a:t>social connection.</a:t>
            </a:r>
            <a:endParaRPr lang="en-IN" sz="1400" dirty="0" err="1"/>
          </a:p>
        </p:txBody>
      </p:sp>
    </p:spTree>
    <p:extLst>
      <p:ext uri="{BB962C8B-B14F-4D97-AF65-F5344CB8AC3E}">
        <p14:creationId xmlns:p14="http://schemas.microsoft.com/office/powerpoint/2010/main" val="60207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Solution Proposed by your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610307-A60C-FF71-E170-1A03D6B1616F}"/>
              </a:ext>
            </a:extLst>
          </p:cNvPr>
          <p:cNvGrpSpPr/>
          <p:nvPr/>
        </p:nvGrpSpPr>
        <p:grpSpPr>
          <a:xfrm>
            <a:off x="1076211" y="1274190"/>
            <a:ext cx="10417584" cy="4506850"/>
            <a:chOff x="588531" y="1294510"/>
            <a:chExt cx="4263504" cy="46326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27589F-A1F6-CFBE-198C-3B1A35AA4135}"/>
                </a:ext>
              </a:extLst>
            </p:cNvPr>
            <p:cNvSpPr txBox="1"/>
            <p:nvPr/>
          </p:nvSpPr>
          <p:spPr>
            <a:xfrm>
              <a:off x="588531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F03AAC-C47F-601D-5CCB-817E4DB17DF4}"/>
                </a:ext>
              </a:extLst>
            </p:cNvPr>
            <p:cNvSpPr txBox="1"/>
            <p:nvPr/>
          </p:nvSpPr>
          <p:spPr>
            <a:xfrm>
              <a:off x="588531" y="1395521"/>
              <a:ext cx="3451952" cy="40495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US" u="sng" dirty="0">
                  <a:solidFill>
                    <a:schemeClr val="bg1">
                      <a:lumMod val="50000"/>
                    </a:schemeClr>
                  </a:solidFill>
                  <a:latin typeface="Cooper Black" panose="0208090404030B020404" pitchFamily="18" charset="0"/>
                </a:rPr>
                <a:t>Solution Highlights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  <a:p>
              <a:endParaRPr lang="en-US" b="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  <a:p>
              <a:r>
                <a:rPr lang="en-US" b="1" dirty="0">
                  <a:latin typeface="Book Antiqua" panose="02040602050305030304" pitchFamily="18" charset="0"/>
                </a:rPr>
                <a:t>Personalized Matching:</a:t>
              </a:r>
              <a:r>
                <a:rPr lang="en-US" dirty="0">
                  <a:latin typeface="Book Antiqua" panose="02040602050305030304" pitchFamily="18" charset="0"/>
                </a:rPr>
                <a:t> </a:t>
              </a:r>
              <a:r>
                <a:rPr lang="en-US" b="0" dirty="0"/>
                <a:t>Utilizes GIS, ML, and NLP to match riders and drivers based on their 	preferences, routes, and historical data.</a:t>
              </a:r>
            </a:p>
            <a:p>
              <a:endParaRPr lang="en-US" b="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  <a:p>
              <a:r>
                <a:rPr lang="en-US" b="1" dirty="0">
                  <a:latin typeface="Book Antiqua" panose="02040602050305030304" pitchFamily="18" charset="0"/>
                </a:rPr>
                <a:t>Efficient Routing</a:t>
              </a:r>
              <a:r>
                <a:rPr lang="en-US" b="1" dirty="0"/>
                <a:t>:</a:t>
              </a:r>
              <a:r>
                <a:rPr lang="en-US" dirty="0"/>
                <a:t> </a:t>
              </a:r>
              <a:r>
                <a:rPr lang="en-US" b="0" dirty="0"/>
                <a:t>Employs shortest path algorithms and real-time traffic updates to optimize routes 	and minimize travel time.</a:t>
              </a:r>
            </a:p>
            <a:p>
              <a:endParaRPr lang="en-US" b="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  <a:p>
              <a:r>
                <a:rPr lang="en-US" b="1" dirty="0">
                  <a:latin typeface="Book Antiqua" panose="02040602050305030304" pitchFamily="18" charset="0"/>
                </a:rPr>
                <a:t>Transparent communication</a:t>
              </a:r>
              <a:r>
                <a:rPr lang="en-US" b="1" dirty="0"/>
                <a:t>:</a:t>
              </a:r>
              <a:r>
                <a:rPr lang="en-US" dirty="0"/>
                <a:t> </a:t>
              </a:r>
              <a:r>
                <a:rPr lang="en-US" b="0" dirty="0"/>
                <a:t>Provides clear and concise information through document 	generation and real-time tracking.</a:t>
              </a:r>
            </a:p>
            <a:p>
              <a:endParaRPr lang="en-US" b="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  <a:p>
              <a:r>
                <a:rPr lang="en-US" b="1" dirty="0">
                  <a:latin typeface="Book Antiqua" panose="02040602050305030304" pitchFamily="18" charset="0"/>
                </a:rPr>
                <a:t>User-friendly experience</a:t>
              </a:r>
              <a:r>
                <a:rPr lang="en-US" b="1" dirty="0"/>
                <a:t>:</a:t>
              </a:r>
              <a:r>
                <a:rPr lang="en-US" dirty="0"/>
                <a:t> </a:t>
              </a:r>
              <a:r>
                <a:rPr lang="en-US" b="0" dirty="0"/>
                <a:t>Leverages Google Maps integration for easy navigation and navigation.</a:t>
              </a:r>
            </a:p>
            <a:p>
              <a:endParaRPr lang="en-US" b="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  <a:p>
              <a:r>
                <a:rPr lang="en-US" b="1" dirty="0">
                  <a:latin typeface="Book Antiqua" panose="02040602050305030304" pitchFamily="18" charset="0"/>
                </a:rPr>
                <a:t>NLP for Sentiment Analysis:</a:t>
              </a:r>
              <a:r>
                <a:rPr lang="en-US" dirty="0">
                  <a:latin typeface="Book Antiqua" panose="02040602050305030304" pitchFamily="18" charset="0"/>
                </a:rPr>
                <a:t> </a:t>
              </a:r>
              <a:r>
                <a:rPr lang="en-US" b="0" dirty="0"/>
                <a:t>Analyzes rider and driver feedback using NLP to identify areas for 	improvement.</a:t>
              </a:r>
              <a:endParaRPr lang="en-US" b="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14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Solution Proposed by your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610307-A60C-FF71-E170-1A03D6B1616F}"/>
              </a:ext>
            </a:extLst>
          </p:cNvPr>
          <p:cNvGrpSpPr/>
          <p:nvPr/>
        </p:nvGrpSpPr>
        <p:grpSpPr>
          <a:xfrm>
            <a:off x="1017732" y="821238"/>
            <a:ext cx="10417584" cy="4506850"/>
            <a:chOff x="588531" y="1289045"/>
            <a:chExt cx="4263504" cy="46326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27589F-A1F6-CFBE-198C-3B1A35AA4135}"/>
                </a:ext>
              </a:extLst>
            </p:cNvPr>
            <p:cNvSpPr txBox="1"/>
            <p:nvPr/>
          </p:nvSpPr>
          <p:spPr>
            <a:xfrm>
              <a:off x="588531" y="1289045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F03AAC-C47F-601D-5CCB-817E4DB17DF4}"/>
                </a:ext>
              </a:extLst>
            </p:cNvPr>
            <p:cNvSpPr txBox="1"/>
            <p:nvPr/>
          </p:nvSpPr>
          <p:spPr>
            <a:xfrm>
              <a:off x="588531" y="1510281"/>
              <a:ext cx="2322742" cy="40811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US" u="sng" dirty="0">
                  <a:solidFill>
                    <a:schemeClr val="bg1">
                      <a:lumMod val="50000"/>
                    </a:schemeClr>
                  </a:solidFill>
                  <a:latin typeface="Cooper Black" panose="0208090404030B020404" pitchFamily="18" charset="0"/>
                </a:rPr>
                <a:t>Solution Proposed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  <a:p>
              <a:r>
                <a:rPr lang="en-IN" b="1" u="sng" dirty="0">
                  <a:latin typeface="Copperplate Gothic Bold" panose="020E0705020206020404" pitchFamily="34" charset="0"/>
                </a:rPr>
                <a:t>Rider and Driver Inputs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u="sng" dirty="0">
                  <a:latin typeface="Imprint MT Shadow" panose="04020605060303030202" pitchFamily="82" charset="0"/>
                </a:rPr>
                <a:t>Rider:</a:t>
              </a:r>
              <a:r>
                <a:rPr lang="en-IN" u="sng" dirty="0">
                  <a:latin typeface="Imprint MT Shadow" panose="04020605060303030202" pitchFamily="82" charset="0"/>
                </a:rPr>
                <a:t>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/>
                <a:t>Pickup location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/>
                <a:t>Destination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/>
                <a:t>Number of passengers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/>
                <a:t>Preferred time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/>
                <a:t>Additional requirements (e.g., pet-friendly, luggage)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u="sng" dirty="0">
                  <a:latin typeface="Imprint MT Shadow" panose="04020605060303030202" pitchFamily="82" charset="0"/>
                </a:rPr>
                <a:t>Driver: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/>
                <a:t>Available time slots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/>
                <a:t>Vehicle type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/>
                <a:t>Maximum number of passengers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/>
                <a:t>Preferred routes</a:t>
              </a:r>
            </a:p>
            <a:p>
              <a:endParaRPr lang="en-US" b="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6858B5-CB69-75BB-3DC6-DA223078EC11}"/>
              </a:ext>
            </a:extLst>
          </p:cNvPr>
          <p:cNvSpPr txBox="1"/>
          <p:nvPr/>
        </p:nvSpPr>
        <p:spPr>
          <a:xfrm>
            <a:off x="7394393" y="1602262"/>
            <a:ext cx="3668233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u="sng" dirty="0">
                <a:latin typeface="Copperplate Gothic Bold" panose="020E0705020206020404" pitchFamily="34" charset="0"/>
              </a:rPr>
              <a:t>GIS-Based Similarity Score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u="sng" dirty="0">
                <a:latin typeface="Imprint MT Shadow" panose="04020605060303030202" pitchFamily="82" charset="0"/>
              </a:rPr>
              <a:t>Route Similarity: </a:t>
            </a:r>
          </a:p>
          <a:p>
            <a:pPr lvl="1"/>
            <a:r>
              <a:rPr lang="en-US" sz="1600" dirty="0"/>
              <a:t>Use GIS algorithms to calculate the similarity between the rider's route and the driver's potential routes based on factors like distance, travel time, and road conditions.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u="sng" dirty="0">
                <a:latin typeface="Imprint MT Shadow" panose="04020605060303030202" pitchFamily="82" charset="0"/>
              </a:rPr>
              <a:t>Spatial Optimization: </a:t>
            </a:r>
          </a:p>
          <a:p>
            <a:pPr lvl="1"/>
            <a:r>
              <a:rPr lang="en-US" sz="1600" dirty="0"/>
              <a:t>Consider factors like traffic congestion, road closures, and construction zones to optimize the route.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73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Solution Proposed by your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610307-A60C-FF71-E170-1A03D6B1616F}"/>
              </a:ext>
            </a:extLst>
          </p:cNvPr>
          <p:cNvGrpSpPr/>
          <p:nvPr/>
        </p:nvGrpSpPr>
        <p:grpSpPr>
          <a:xfrm>
            <a:off x="1012416" y="782758"/>
            <a:ext cx="10417584" cy="5292483"/>
            <a:chOff x="588531" y="1289045"/>
            <a:chExt cx="4263504" cy="46326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27589F-A1F6-CFBE-198C-3B1A35AA4135}"/>
                </a:ext>
              </a:extLst>
            </p:cNvPr>
            <p:cNvSpPr txBox="1"/>
            <p:nvPr/>
          </p:nvSpPr>
          <p:spPr>
            <a:xfrm>
              <a:off x="588531" y="1289045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F03AAC-C47F-601D-5CCB-817E4DB17DF4}"/>
                </a:ext>
              </a:extLst>
            </p:cNvPr>
            <p:cNvSpPr txBox="1"/>
            <p:nvPr/>
          </p:nvSpPr>
          <p:spPr>
            <a:xfrm>
              <a:off x="634222" y="1419319"/>
              <a:ext cx="2322742" cy="23707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US" u="sng" dirty="0">
                  <a:solidFill>
                    <a:schemeClr val="bg1">
                      <a:lumMod val="50000"/>
                    </a:schemeClr>
                  </a:solidFill>
                  <a:latin typeface="Cooper Black" panose="0208090404030B020404" pitchFamily="18" charset="0"/>
                </a:rPr>
                <a:t>Solution Proposed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  <a:p>
              <a:r>
                <a:rPr lang="en-US" b="1" u="sng" dirty="0">
                  <a:latin typeface="Copperplate Gothic Bold" panose="020E0705020206020404" pitchFamily="34" charset="0"/>
                </a:rPr>
                <a:t>ML Model for Match Prediction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u="sng" dirty="0">
                  <a:latin typeface="Imprint MT Shadow" panose="04020605060303030202" pitchFamily="82" charset="0"/>
                </a:rPr>
                <a:t>Historical Data: </a:t>
              </a:r>
            </a:p>
            <a:p>
              <a:r>
                <a:rPr lang="en-US" b="0" dirty="0">
                  <a:latin typeface="Imprint MT Shadow" panose="04020605060303030202" pitchFamily="82" charset="0"/>
                </a:rPr>
                <a:t>	</a:t>
              </a:r>
              <a:r>
                <a:rPr lang="en-US" b="0" dirty="0">
                  <a:latin typeface="+mn-lt"/>
                </a:rPr>
                <a:t>Train a machine learning model on historical ride data to 	predict the best matches based on factors like rider 	preferences, driver availability, and route similarity.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b="1" u="sng" dirty="0">
                  <a:latin typeface="Imprint MT Shadow" panose="04020605060303030202" pitchFamily="82" charset="0"/>
                </a:rPr>
                <a:t>Feature Engineering:</a:t>
              </a:r>
              <a:r>
                <a:rPr lang="en-US" u="sng" dirty="0">
                  <a:latin typeface="Imprint MT Shadow" panose="04020605060303030202" pitchFamily="82" charset="0"/>
                </a:rPr>
                <a:t> </a:t>
              </a:r>
              <a:endParaRPr lang="en-US" dirty="0">
                <a:latin typeface="Imprint MT Shadow" panose="04020605060303030202" pitchFamily="82" charset="0"/>
              </a:endParaRPr>
            </a:p>
            <a:p>
              <a:r>
                <a:rPr lang="en-US" b="0" dirty="0"/>
                <a:t>	</a:t>
              </a:r>
              <a:r>
                <a:rPr lang="en-US" b="0" dirty="0">
                  <a:latin typeface="+mn-lt"/>
                </a:rPr>
                <a:t>Consider features such as rider ratings, driver ratings, and 	previous match success to improve prediction accuracy.</a:t>
              </a:r>
            </a:p>
            <a:p>
              <a:endParaRPr lang="en-US" b="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6858B5-CB69-75BB-3DC6-DA223078EC11}"/>
              </a:ext>
            </a:extLst>
          </p:cNvPr>
          <p:cNvSpPr txBox="1"/>
          <p:nvPr/>
        </p:nvSpPr>
        <p:spPr>
          <a:xfrm>
            <a:off x="7357179" y="1410876"/>
            <a:ext cx="3771485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u="sng" dirty="0">
                <a:latin typeface="Copperplate Gothic Bold" panose="020E0705020206020404" pitchFamily="34" charset="0"/>
              </a:rPr>
              <a:t>NLP for 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u="sng" dirty="0">
                <a:latin typeface="Imprint MT Shadow" panose="04020605060303030202" pitchFamily="82" charset="0"/>
              </a:rPr>
              <a:t>Feedback analysis: </a:t>
            </a:r>
          </a:p>
          <a:p>
            <a:pPr lvl="1"/>
            <a:r>
              <a:rPr lang="en-US" sz="1600" dirty="0"/>
              <a:t>Use NLP techniques to analyze the sentiment of rider and driver feedback to identify areas for improvement and maintain a positive user experience.</a:t>
            </a:r>
          </a:p>
          <a:p>
            <a:pPr lvl="1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7A6FE-5310-CEC1-F7A1-7917D4F14E90}"/>
              </a:ext>
            </a:extLst>
          </p:cNvPr>
          <p:cNvSpPr txBox="1"/>
          <p:nvPr/>
        </p:nvSpPr>
        <p:spPr>
          <a:xfrm>
            <a:off x="1124059" y="3710763"/>
            <a:ext cx="5675463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u="sng" dirty="0">
                <a:latin typeface="Copperplate Gothic Bold" panose="020E0705020206020404" pitchFamily="34" charset="0"/>
              </a:rPr>
              <a:t>Shortest Path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>
                <a:latin typeface="Imprint MT Shadow" panose="04020605060303030202" pitchFamily="82" charset="0"/>
              </a:rPr>
              <a:t>Initial route: </a:t>
            </a:r>
            <a:endParaRPr lang="en-US" sz="1400" dirty="0">
              <a:latin typeface="Imprint MT Shadow" panose="04020605060303030202" pitchFamily="82" charset="0"/>
            </a:endParaRPr>
          </a:p>
          <a:p>
            <a:pPr lvl="1"/>
            <a:r>
              <a:rPr lang="en-US" sz="1400" dirty="0"/>
              <a:t>Use a shortest path algorithm (e.g., Dijkstra's algorithm) to determine the initial route between the pickup and destination.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>
                <a:latin typeface="Imprint MT Shadow" panose="04020605060303030202" pitchFamily="82" charset="0"/>
              </a:rPr>
              <a:t>Dynamic updates: </a:t>
            </a:r>
          </a:p>
          <a:p>
            <a:pPr lvl="1"/>
            <a:r>
              <a:rPr lang="en-US" sz="1400" dirty="0"/>
              <a:t>Update the route in real-time based on traffic conditions and other factors.</a:t>
            </a:r>
          </a:p>
          <a:p>
            <a:pPr algn="l"/>
            <a:endParaRPr lang="en-IN" sz="14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3909C-C27A-A0EA-2B96-BE18B9C3688B}"/>
              </a:ext>
            </a:extLst>
          </p:cNvPr>
          <p:cNvSpPr txBox="1"/>
          <p:nvPr/>
        </p:nvSpPr>
        <p:spPr>
          <a:xfrm>
            <a:off x="7689273" y="3429000"/>
            <a:ext cx="3190009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Copperplate Gothic Bold" panose="020E0705020206020404" pitchFamily="34" charset="0"/>
              </a:rPr>
              <a:t>Real-time Ride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Imprint MT Shadow" panose="04020605060303030202" pitchFamily="82" charset="0"/>
              </a:rPr>
              <a:t>GPS integration:</a:t>
            </a:r>
            <a:r>
              <a:rPr lang="en-US" sz="1600" dirty="0">
                <a:latin typeface="Imprint MT Shadow" panose="04020605060303030202" pitchFamily="82" charset="0"/>
              </a:rPr>
              <a:t> </a:t>
            </a:r>
          </a:p>
          <a:p>
            <a:pPr lvl="1"/>
            <a:r>
              <a:rPr lang="en-US" sz="1400" dirty="0"/>
              <a:t>Use GPS technology to track the rider's and driver's location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Imprint MT Shadow" panose="04020605060303030202" pitchFamily="82" charset="0"/>
              </a:rPr>
              <a:t>ETA updates:</a:t>
            </a:r>
            <a:r>
              <a:rPr lang="en-US" sz="1400" dirty="0">
                <a:latin typeface="Imprint MT Shadow" panose="04020605060303030202" pitchFamily="82" charset="0"/>
              </a:rPr>
              <a:t> </a:t>
            </a:r>
          </a:p>
          <a:p>
            <a:pPr lvl="1"/>
            <a:r>
              <a:rPr lang="en-US" sz="1400" dirty="0"/>
              <a:t>Provide riders with accurate estimated arrival times based on traffic conditions and route updates.</a:t>
            </a:r>
          </a:p>
        </p:txBody>
      </p:sp>
    </p:spTree>
    <p:extLst>
      <p:ext uri="{BB962C8B-B14F-4D97-AF65-F5344CB8AC3E}">
        <p14:creationId xmlns:p14="http://schemas.microsoft.com/office/powerpoint/2010/main" val="146810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35CDF-0367-1948-0509-BAF8AD338C23}"/>
              </a:ext>
            </a:extLst>
          </p:cNvPr>
          <p:cNvSpPr txBox="1"/>
          <p:nvPr/>
        </p:nvSpPr>
        <p:spPr>
          <a:xfrm>
            <a:off x="1217581" y="839035"/>
            <a:ext cx="72684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b="1" u="sng" dirty="0">
                <a:latin typeface="Copperplate Gothic Bold" panose="020E0705020206020404" pitchFamily="34" charset="0"/>
              </a:rPr>
              <a:t>Core </a:t>
            </a:r>
            <a:r>
              <a:rPr lang="en-IN" sz="2000" b="1" u="sng" dirty="0">
                <a:latin typeface="Copperplate Gothic Bold" panose="020E0705020206020404" pitchFamily="34" charset="0"/>
              </a:rPr>
              <a:t>Technologies</a:t>
            </a:r>
            <a:r>
              <a:rPr lang="en-IN" b="1" u="sng" dirty="0">
                <a:latin typeface="Copperplate Gothic Bold" panose="020E07050202060204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EF5D2-D81D-EDF3-65FE-27272C715713}"/>
              </a:ext>
            </a:extLst>
          </p:cNvPr>
          <p:cNvSpPr txBox="1"/>
          <p:nvPr/>
        </p:nvSpPr>
        <p:spPr>
          <a:xfrm>
            <a:off x="1721540" y="1151021"/>
            <a:ext cx="59799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dirty="0"/>
              <a:t>   </a:t>
            </a:r>
            <a:r>
              <a:rPr lang="en-IN" b="1" u="sng" dirty="0">
                <a:latin typeface="Imprint MT Shadow" panose="04020605060303030202" pitchFamily="82" charset="0"/>
              </a:rPr>
              <a:t>Mobile App Development:</a:t>
            </a:r>
            <a:endParaRPr lang="en-IN" sz="1600" b="1" u="sng" dirty="0">
              <a:latin typeface="Imprint MT Shadow" panose="040206050603030302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14CB3-BD93-E95E-6A8F-53317B30A2F6}"/>
              </a:ext>
            </a:extLst>
          </p:cNvPr>
          <p:cNvSpPr txBox="1"/>
          <p:nvPr/>
        </p:nvSpPr>
        <p:spPr>
          <a:xfrm>
            <a:off x="2395107" y="1469194"/>
            <a:ext cx="759055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1" dirty="0">
                <a:latin typeface="Imprint MT Shadow" panose="04020605060303030202" pitchFamily="82" charset="0"/>
              </a:rPr>
              <a:t>iOS:</a:t>
            </a:r>
            <a:r>
              <a:rPr lang="en-IN" sz="1600" dirty="0">
                <a:latin typeface="Imprint MT Shadow" panose="04020605060303030202" pitchFamily="82" charset="0"/>
              </a:rPr>
              <a:t> </a:t>
            </a:r>
            <a:r>
              <a:rPr lang="en-IN" sz="1600" b="1" dirty="0">
                <a:latin typeface="SF Pro Display"/>
              </a:rPr>
              <a:t>Swift</a:t>
            </a:r>
          </a:p>
          <a:p>
            <a:pPr algn="l"/>
            <a:r>
              <a:rPr lang="en-IN" sz="1600" dirty="0">
                <a:latin typeface="Imprint MT Shadow" panose="04020605060303030202" pitchFamily="82" charset="0"/>
              </a:rPr>
              <a:t> 	</a:t>
            </a:r>
            <a:r>
              <a:rPr lang="en-US" sz="1600" b="0" i="0" dirty="0">
                <a:effectLst/>
                <a:latin typeface="SF Pro Display"/>
              </a:rPr>
              <a:t>Swift is a powerful and intuitive programming language for all Apple platforms. 	Swift, has a concise-yet-expressive syntax and modern features.</a:t>
            </a:r>
            <a:endParaRPr lang="en-IN" sz="1600" dirty="0">
              <a:latin typeface="Imprint MT Shadow" panose="0402060506030303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37280-D5D2-2A9D-14C2-9F72071EFD6A}"/>
              </a:ext>
            </a:extLst>
          </p:cNvPr>
          <p:cNvSpPr txBox="1"/>
          <p:nvPr/>
        </p:nvSpPr>
        <p:spPr>
          <a:xfrm>
            <a:off x="2395107" y="2255674"/>
            <a:ext cx="74365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1" dirty="0">
                <a:latin typeface="Imprint MT Shadow" panose="04020605060303030202" pitchFamily="82" charset="0"/>
              </a:rPr>
              <a:t>Android:</a:t>
            </a:r>
            <a:r>
              <a:rPr lang="en-IN" sz="1600" dirty="0">
                <a:latin typeface="Imprint MT Shadow" panose="04020605060303030202" pitchFamily="82" charset="0"/>
              </a:rPr>
              <a:t> </a:t>
            </a:r>
            <a:r>
              <a:rPr lang="en-IN" sz="1600" b="1" dirty="0">
                <a:latin typeface="SF Pro Display"/>
              </a:rPr>
              <a:t>Kotlin</a:t>
            </a:r>
          </a:p>
          <a:p>
            <a:pPr algn="l"/>
            <a:r>
              <a:rPr lang="en-IN" sz="1600" b="1" dirty="0">
                <a:latin typeface="SF Pro Display"/>
              </a:rPr>
              <a:t>	</a:t>
            </a:r>
            <a:r>
              <a:rPr lang="en-US" sz="1600" b="0" i="0" dirty="0">
                <a:effectLst/>
                <a:latin typeface="SF Pro Display"/>
              </a:rPr>
              <a:t>Kotlin is a cross-platform, statically typed, general-purpose high-level 	programming language with type inference</a:t>
            </a:r>
            <a:r>
              <a:rPr lang="en-US" sz="1600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IN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A4095-A274-3832-DFE1-AADC48A8ECED}"/>
              </a:ext>
            </a:extLst>
          </p:cNvPr>
          <p:cNvSpPr txBox="1"/>
          <p:nvPr/>
        </p:nvSpPr>
        <p:spPr>
          <a:xfrm>
            <a:off x="1721540" y="3073169"/>
            <a:ext cx="67644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u="sng" dirty="0">
                <a:latin typeface="Imprint MT Shadow" panose="04020605060303030202" pitchFamily="82" charset="0"/>
              </a:rPr>
              <a:t>Backend development: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B4B4-8FA3-A118-3E42-7C928B706F25}"/>
              </a:ext>
            </a:extLst>
          </p:cNvPr>
          <p:cNvSpPr txBox="1"/>
          <p:nvPr/>
        </p:nvSpPr>
        <p:spPr>
          <a:xfrm>
            <a:off x="2395107" y="3428999"/>
            <a:ext cx="7590555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1" dirty="0">
                <a:latin typeface="Imprint MT Shadow" panose="04020605060303030202" pitchFamily="82" charset="0"/>
              </a:rPr>
              <a:t>Programming language:</a:t>
            </a:r>
            <a:r>
              <a:rPr lang="en-IN" sz="1600" dirty="0">
                <a:latin typeface="Imprint MT Shadow" panose="04020605060303030202" pitchFamily="82" charset="0"/>
              </a:rPr>
              <a:t> </a:t>
            </a:r>
            <a:r>
              <a:rPr lang="en-IN" sz="1600" b="1" dirty="0">
                <a:latin typeface="SF Pro Display"/>
              </a:rPr>
              <a:t>Python</a:t>
            </a:r>
          </a:p>
          <a:p>
            <a:pPr algn="l"/>
            <a:r>
              <a:rPr lang="en-IN" sz="1600" b="1" dirty="0">
                <a:latin typeface="SF Pro Display"/>
              </a:rPr>
              <a:t>	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Python is a high-level, general-purpose programming language. Its design 	philosophy emphasizes code readability with the use of significant indentation.</a:t>
            </a:r>
            <a:endParaRPr lang="en-IN" sz="1600" b="1" dirty="0">
              <a:latin typeface="SF Pro Display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F06EA-18ED-042F-34C4-D9B1C7AF4CE0}"/>
              </a:ext>
            </a:extLst>
          </p:cNvPr>
          <p:cNvSpPr txBox="1"/>
          <p:nvPr/>
        </p:nvSpPr>
        <p:spPr>
          <a:xfrm>
            <a:off x="2395107" y="4178620"/>
            <a:ext cx="728067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1" dirty="0">
                <a:latin typeface="Imprint MT Shadow" panose="04020605060303030202" pitchFamily="82" charset="0"/>
              </a:rPr>
              <a:t>Framework: </a:t>
            </a:r>
            <a:r>
              <a:rPr lang="en-IN" sz="1600" b="1" dirty="0">
                <a:latin typeface="SF Pro Display"/>
              </a:rPr>
              <a:t>Django</a:t>
            </a:r>
          </a:p>
          <a:p>
            <a:pPr algn="l"/>
            <a:r>
              <a:rPr lang="en-IN" sz="1400" b="1" dirty="0">
                <a:latin typeface="SF Pro Display"/>
              </a:rPr>
              <a:t>	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Django is a free and open-source, Python-based web framework that runs on a 	web server. It follows the model–template–views architectural pattern.</a:t>
            </a:r>
            <a:endParaRPr lang="en-IN" sz="1400" b="1" dirty="0">
              <a:latin typeface="SF Pro Display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4F43A-17CC-BFAF-6F04-D6B0EE0C999A}"/>
              </a:ext>
            </a:extLst>
          </p:cNvPr>
          <p:cNvSpPr txBox="1"/>
          <p:nvPr/>
        </p:nvSpPr>
        <p:spPr>
          <a:xfrm>
            <a:off x="1721539" y="4995317"/>
            <a:ext cx="81101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u="sng" dirty="0">
                <a:latin typeface="Imprint MT Shadow" panose="04020605060303030202" pitchFamily="82" charset="0"/>
              </a:rPr>
              <a:t>Cloud platform:</a:t>
            </a:r>
            <a:r>
              <a:rPr lang="en-US" b="1" dirty="0">
                <a:latin typeface="Imprint MT Shadow" panose="04020605060303030202" pitchFamily="82" charset="0"/>
              </a:rPr>
              <a:t>  </a:t>
            </a:r>
            <a:r>
              <a:rPr lang="en-US" sz="1600" b="1" dirty="0">
                <a:latin typeface="Imprint MT Shadow" panose="04020605060303030202" pitchFamily="82" charset="0"/>
              </a:rPr>
              <a:t>Google Cloud Platform</a:t>
            </a:r>
          </a:p>
          <a:p>
            <a:pPr algn="l"/>
            <a:r>
              <a:rPr lang="en-US" sz="1400" b="1" dirty="0">
                <a:latin typeface="Imprint MT Shadow" panose="04020605060303030202" pitchFamily="82" charset="0"/>
              </a:rPr>
              <a:t>	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Google Cloud Platform is a suite of cloud computing services offered by Google that 	provides a series of modular cloud services including computing, data storage, data 	analytics, and machine learning, alongside a set of management tools.</a:t>
            </a:r>
            <a:endParaRPr lang="en-IN" sz="1400" b="1" dirty="0" err="1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46872"/>
      </p:ext>
    </p:extLst>
  </p:cSld>
  <p:clrMapOvr>
    <a:masterClrMapping/>
  </p:clrMapOvr>
</p:sld>
</file>

<file path=ppt/theme/theme1.xml><?xml version="1.0" encoding="utf-8"?>
<a:theme xmlns:a="http://schemas.openxmlformats.org/drawingml/2006/main" name="Hexaware Master">
  <a:themeElements>
    <a:clrScheme name="Custom 4">
      <a:dk1>
        <a:srgbClr val="000000"/>
      </a:dk1>
      <a:lt1>
        <a:srgbClr val="FFFFFF"/>
      </a:lt1>
      <a:dk2>
        <a:srgbClr val="07125E"/>
      </a:dk2>
      <a:lt2>
        <a:srgbClr val="FFFFFF"/>
      </a:lt2>
      <a:accent1>
        <a:srgbClr val="3C2C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EA9D00"/>
      </a:accent6>
      <a:hlink>
        <a:srgbClr val="3C2C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ght_Corporate Template.pptx" id="{41E689D6-C531-47CC-AFF0-309785A80631}" vid="{C5795010-44E4-4FE2-851A-4FC5D2C485C8}"/>
    </a:ext>
  </a:extLst>
</a:theme>
</file>

<file path=ppt/theme/theme2.xml><?xml version="1.0" encoding="utf-8"?>
<a:theme xmlns:a="http://schemas.openxmlformats.org/drawingml/2006/main" name="1_Hexaware Master">
  <a:themeElements>
    <a:clrScheme name="Hexaware">
      <a:dk1>
        <a:srgbClr val="02051C"/>
      </a:dk1>
      <a:lt1>
        <a:srgbClr val="FFFFFF"/>
      </a:lt1>
      <a:dk2>
        <a:srgbClr val="07125E"/>
      </a:dk2>
      <a:lt2>
        <a:srgbClr val="FFFFFF"/>
      </a:lt2>
      <a:accent1>
        <a:srgbClr val="3C2D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FF6300"/>
      </a:accent6>
      <a:hlink>
        <a:srgbClr val="3C2D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rk_Corporate Template.pptx" id="{0DE496D9-96E7-4561-826E-A79144D83BB8}" vid="{7132E963-DE00-4AC0-86D2-3969C5A95D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Light_Corporate Template</Template>
  <TotalTime>19058</TotalTime>
  <Words>3061</Words>
  <Application>Microsoft Office PowerPoint</Application>
  <PresentationFormat>Widescreen</PresentationFormat>
  <Paragraphs>414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Book Antiqua</vt:lpstr>
      <vt:lpstr>Calibri</vt:lpstr>
      <vt:lpstr>Cooper Black</vt:lpstr>
      <vt:lpstr>Copperplate Gothic Bold</vt:lpstr>
      <vt:lpstr>Imprint MT Shadow</vt:lpstr>
      <vt:lpstr>Lucida Fax</vt:lpstr>
      <vt:lpstr>Manrope</vt:lpstr>
      <vt:lpstr>Mokoto</vt:lpstr>
      <vt:lpstr>MV Boli</vt:lpstr>
      <vt:lpstr>SF Pro Display</vt:lpstr>
      <vt:lpstr>Wingdings</vt:lpstr>
      <vt:lpstr>Hexaware Master</vt:lpstr>
      <vt:lpstr>1_Hexaware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Danielle Sanders</dc:creator>
  <cp:lastModifiedBy>Karthikeyan V</cp:lastModifiedBy>
  <cp:revision>28</cp:revision>
  <dcterms:created xsi:type="dcterms:W3CDTF">2023-12-01T15:20:00Z</dcterms:created>
  <dcterms:modified xsi:type="dcterms:W3CDTF">2024-09-03T15:24:44Z</dcterms:modified>
</cp:coreProperties>
</file>