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59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C5500"/>
    <a:srgbClr val="FFFF00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13-Dec-21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13-Dec-21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13-Dec-21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13-Dec-21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219200"/>
          </a:xfrm>
        </p:spPr>
        <p:txBody>
          <a:bodyPr/>
          <a:lstStyle/>
          <a:p>
            <a:r>
              <a:rPr lang="en-US" dirty="0"/>
              <a:t>Using LTSM (Long short term memory)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CD4AC61-ABC6-45CA-BA42-456AAA6F52A1}"/>
              </a:ext>
            </a:extLst>
          </p:cNvPr>
          <p:cNvSpPr txBox="1">
            <a:spLocks/>
          </p:cNvSpPr>
          <p:nvPr/>
        </p:nvSpPr>
        <p:spPr>
          <a:xfrm>
            <a:off x="8125883" y="4636759"/>
            <a:ext cx="4469236" cy="1219200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BC5500"/>
                </a:solidFill>
              </a:rPr>
              <a:t>Sagar </a:t>
            </a:r>
            <a:r>
              <a:rPr lang="en-US" dirty="0" err="1">
                <a:solidFill>
                  <a:srgbClr val="BC5500"/>
                </a:solidFill>
              </a:rPr>
              <a:t>thapa</a:t>
            </a:r>
            <a:endParaRPr lang="en-US" dirty="0">
              <a:solidFill>
                <a:srgbClr val="BC55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BC5500"/>
                </a:solidFill>
              </a:rPr>
              <a:t>Ram Adhikari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BC5500"/>
                </a:solidFill>
              </a:rPr>
              <a:t>Bijay</a:t>
            </a:r>
            <a:r>
              <a:rPr lang="en-US" dirty="0">
                <a:solidFill>
                  <a:srgbClr val="BC5500"/>
                </a:solidFill>
              </a:rPr>
              <a:t> </a:t>
            </a:r>
            <a:r>
              <a:rPr lang="en-US" dirty="0" err="1">
                <a:solidFill>
                  <a:srgbClr val="BC5500"/>
                </a:solidFill>
              </a:rPr>
              <a:t>adhikari</a:t>
            </a:r>
            <a:endParaRPr lang="en-US" dirty="0">
              <a:solidFill>
                <a:srgbClr val="BC55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7B732-0C2C-4832-AC5E-606815244B06}"/>
              </a:ext>
            </a:extLst>
          </p:cNvPr>
          <p:cNvSpPr txBox="1"/>
          <p:nvPr/>
        </p:nvSpPr>
        <p:spPr>
          <a:xfrm>
            <a:off x="8304212" y="407161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Project Idea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FC1-C000-4217-8106-FCD7BDBA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551F0-A0D0-423D-A101-65AAB55D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6400"/>
            <a:ext cx="593372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0027" y="457200"/>
            <a:ext cx="3707236" cy="85933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447800"/>
            <a:ext cx="9955636" cy="4724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A stock market, equity market, or share market is the aggregation of buyers and sellers of stocks (also called shares), which represent ownership claims on businesses.</a:t>
            </a:r>
          </a:p>
          <a:p>
            <a:endParaRPr lang="en-US" cap="none" dirty="0">
              <a:solidFill>
                <a:srgbClr val="FF33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The stock market process is full of uncertainty, expectations and is affected by many factors.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cap="none" dirty="0">
              <a:solidFill>
                <a:srgbClr val="FF33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There are two types of analysis possible for prediction, technical and fundamental. In this paper just, technical analysis is considered.</a:t>
            </a:r>
          </a:p>
          <a:p>
            <a:endParaRPr lang="en-US" cap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0027" y="457200"/>
            <a:ext cx="3707236" cy="85933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447800"/>
            <a:ext cx="9955636" cy="4724400"/>
          </a:xfrm>
        </p:spPr>
        <p:txBody>
          <a:bodyPr>
            <a:normAutofit lnSpcReduction="10000"/>
          </a:bodyPr>
          <a:lstStyle/>
          <a:p>
            <a:endParaRPr lang="en-US" cap="none" dirty="0">
              <a:solidFill>
                <a:srgbClr val="FF33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Technical analysis is done using historical data of stock prices of different companies by applying machine learning algorithms.</a:t>
            </a:r>
          </a:p>
          <a:p>
            <a:endParaRPr lang="en-US" cap="none" dirty="0">
              <a:solidFill>
                <a:srgbClr val="BC55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The method involves collecting data sets and extracting sentiments expressed by individual. Then the output which will get after applying algorithms will analyze and the stock values are analyzed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cap="none" dirty="0">
              <a:solidFill>
                <a:srgbClr val="FF33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3300"/>
                </a:solidFill>
              </a:rPr>
              <a:t>The learned application can then be used to make future predictions about stock values. </a:t>
            </a:r>
          </a:p>
        </p:txBody>
      </p:sp>
    </p:spTree>
    <p:extLst>
      <p:ext uri="{BB962C8B-B14F-4D97-AF65-F5344CB8AC3E}">
        <p14:creationId xmlns:p14="http://schemas.microsoft.com/office/powerpoint/2010/main" val="11439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0026" y="457200"/>
            <a:ext cx="5683586" cy="85933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447800"/>
            <a:ext cx="9955636" cy="4724400"/>
          </a:xfrm>
        </p:spPr>
        <p:txBody>
          <a:bodyPr>
            <a:normAutofit/>
          </a:bodyPr>
          <a:lstStyle/>
          <a:p>
            <a:endParaRPr lang="en-US" cap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0026" y="457200"/>
            <a:ext cx="4388185" cy="85933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IDEA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447800"/>
            <a:ext cx="9955636" cy="4724400"/>
          </a:xfrm>
        </p:spPr>
        <p:txBody>
          <a:bodyPr>
            <a:normAutofit/>
          </a:bodyPr>
          <a:lstStyle/>
          <a:p>
            <a:endParaRPr lang="en-US" cap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0026" y="457200"/>
            <a:ext cx="4388185" cy="85933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447800"/>
            <a:ext cx="9955636" cy="4724400"/>
          </a:xfrm>
        </p:spPr>
        <p:txBody>
          <a:bodyPr>
            <a:normAutofit/>
          </a:bodyPr>
          <a:lstStyle/>
          <a:p>
            <a:endParaRPr lang="en-US" cap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104</TotalTime>
  <Words>172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Tech 16x9</vt:lpstr>
      <vt:lpstr>Stock Market Prediction</vt:lpstr>
      <vt:lpstr>Outline</vt:lpstr>
      <vt:lpstr>INRODUCTION</vt:lpstr>
      <vt:lpstr>Introduction</vt:lpstr>
      <vt:lpstr>Introduction</vt:lpstr>
      <vt:lpstr>Problem Statement</vt:lpstr>
      <vt:lpstr>Project IDEA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SAGAR  THAPA</dc:creator>
  <cp:lastModifiedBy>SAGAR  THAPA</cp:lastModifiedBy>
  <cp:revision>8</cp:revision>
  <dcterms:created xsi:type="dcterms:W3CDTF">2021-12-13T02:46:49Z</dcterms:created>
  <dcterms:modified xsi:type="dcterms:W3CDTF">2021-12-13T04:31:42Z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