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7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B4684A-4AEC-4114-8592-36FE96052C1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C3B6F4-C83A-436C-B50C-BCE94E5E003D}">
      <dgm:prSet phldrT="[文本]"/>
      <dgm:spPr/>
      <dgm:t>
        <a:bodyPr/>
        <a:lstStyle/>
        <a:p>
          <a:r>
            <a:rPr lang="zh-CN" altLang="en-US" dirty="0">
              <a:latin typeface="+mn-ea"/>
              <a:ea typeface="+mn-ea"/>
            </a:rPr>
            <a:t>影响</a:t>
          </a:r>
          <a:r>
            <a:rPr lang="en-US" altLang="zh-CN" dirty="0" err="1">
              <a:latin typeface="+mn-ea"/>
              <a:ea typeface="+mn-ea"/>
            </a:rPr>
            <a:t>kNN</a:t>
          </a:r>
          <a:r>
            <a:rPr lang="zh-CN" altLang="en-US" dirty="0">
              <a:latin typeface="+mn-ea"/>
              <a:ea typeface="+mn-ea"/>
            </a:rPr>
            <a:t>算法效果的因素</a:t>
          </a:r>
        </a:p>
      </dgm:t>
    </dgm:pt>
    <dgm:pt modelId="{7DD13215-2221-4A2A-8AAC-9087CDB22619}" type="parTrans" cxnId="{26C1E8C7-F9E4-4A0A-A7A5-056226F7F51A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39061E45-E1B1-465C-9E6C-6CBCA84E7883}" type="sibTrans" cxnId="{26C1E8C7-F9E4-4A0A-A7A5-056226F7F51A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CF0F0507-101E-486E-9C70-F2128DCDB407}">
      <dgm:prSet phldrT="[文本]"/>
      <dgm:spPr/>
      <dgm:t>
        <a:bodyPr/>
        <a:lstStyle/>
        <a:p>
          <a:r>
            <a:rPr lang="zh-CN" altLang="en-US" dirty="0">
              <a:latin typeface="+mn-ea"/>
              <a:ea typeface="+mn-ea"/>
            </a:rPr>
            <a:t>距离的计算方法</a:t>
          </a:r>
        </a:p>
      </dgm:t>
    </dgm:pt>
    <dgm:pt modelId="{4B81019E-DF2B-4A71-886A-92AE36A3319A}" type="parTrans" cxnId="{E4B4B4E9-44A7-4A80-ADE9-351BA5F27526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A9B7AFB4-25C2-4703-879A-258E5CD61B39}" type="sibTrans" cxnId="{E4B4B4E9-44A7-4A80-ADE9-351BA5F27526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F1E86868-4E43-467B-A1A4-5555308DC262}">
      <dgm:prSet phldrT="[文本]"/>
      <dgm:spPr/>
      <dgm:t>
        <a:bodyPr/>
        <a:lstStyle/>
        <a:p>
          <a:r>
            <a:rPr lang="en-US" altLang="zh-CN" dirty="0">
              <a:latin typeface="+mn-ea"/>
              <a:ea typeface="+mn-ea"/>
            </a:rPr>
            <a:t>K</a:t>
          </a:r>
          <a:r>
            <a:rPr lang="zh-CN" altLang="en-US" dirty="0">
              <a:latin typeface="+mn-ea"/>
              <a:ea typeface="+mn-ea"/>
            </a:rPr>
            <a:t>的选取</a:t>
          </a:r>
        </a:p>
      </dgm:t>
    </dgm:pt>
    <dgm:pt modelId="{7F3E3313-F5EE-4DCD-A04A-A8113BF256F5}" type="parTrans" cxnId="{738AFD6B-2EC5-41A2-B83D-5377D266B62A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8CA590A4-FC7A-4576-8188-E6B64FEA0466}" type="sibTrans" cxnId="{738AFD6B-2EC5-41A2-B83D-5377D266B62A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E78D3815-BACB-4127-9CD2-23E6597D3952}">
      <dgm:prSet phldrT="[文本]"/>
      <dgm:spPr/>
      <dgm:t>
        <a:bodyPr/>
        <a:lstStyle/>
        <a:p>
          <a:r>
            <a:rPr lang="zh-CN" altLang="en-US" dirty="0">
              <a:latin typeface="+mn-ea"/>
              <a:ea typeface="+mn-ea"/>
            </a:rPr>
            <a:t>距离的加权方式</a:t>
          </a:r>
        </a:p>
      </dgm:t>
    </dgm:pt>
    <dgm:pt modelId="{3085759D-DE5D-4B81-9915-1522B7D218B4}" type="parTrans" cxnId="{A1B8C0B7-A8BD-426A-85E6-69A5CDB981C4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14AB66C1-53A5-4785-A7B3-FC7ACC96A1DF}" type="sibTrans" cxnId="{A1B8C0B7-A8BD-426A-85E6-69A5CDB981C4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89E223F6-72BA-4259-9C5F-89381DED23D3}">
      <dgm:prSet phldrT="[文本]"/>
      <dgm:spPr/>
      <dgm:t>
        <a:bodyPr/>
        <a:lstStyle/>
        <a:p>
          <a:r>
            <a:rPr lang="zh-CN" altLang="en-US" dirty="0">
              <a:latin typeface="+mn-ea"/>
              <a:ea typeface="+mn-ea"/>
            </a:rPr>
            <a:t>训练集与测试集的比例</a:t>
          </a:r>
        </a:p>
      </dgm:t>
    </dgm:pt>
    <dgm:pt modelId="{9D44C1B7-7040-4EC4-84F8-AD2ADB39611D}" type="parTrans" cxnId="{FAF78BEF-376C-4C3F-B843-D7BD269BC7F8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3BAB5836-5350-4F8A-B2C8-1E8701CB114C}" type="sibTrans" cxnId="{FAF78BEF-376C-4C3F-B843-D7BD269BC7F8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6571DE59-9235-474C-AB63-9617FD5E1087}">
      <dgm:prSet phldrT="[文本]"/>
      <dgm:spPr/>
      <dgm:t>
        <a:bodyPr/>
        <a:lstStyle/>
        <a:p>
          <a:r>
            <a:rPr lang="zh-CN" altLang="en-US" dirty="0">
              <a:latin typeface="+mn-ea"/>
              <a:ea typeface="+mn-ea"/>
            </a:rPr>
            <a:t>训练集中数据的分布均匀度</a:t>
          </a:r>
        </a:p>
      </dgm:t>
    </dgm:pt>
    <dgm:pt modelId="{7E92226D-794D-4DF6-B570-E84F49B73A28}" type="parTrans" cxnId="{8A62F97D-9FB2-4CC4-9FCF-6CDE3EF2E013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8941B11E-7159-4E62-A300-40BFEC212050}" type="sibTrans" cxnId="{8A62F97D-9FB2-4CC4-9FCF-6CDE3EF2E013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FD1BDF9A-FF5A-4D19-B0A7-3239E7B4D7B1}" type="pres">
      <dgm:prSet presAssocID="{A4B4684A-4AEC-4114-8592-36FE96052C1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19A297-95FA-4229-AFBA-E8FE4CA6CC8D}" type="pres">
      <dgm:prSet presAssocID="{23C3B6F4-C83A-436C-B50C-BCE94E5E003D}" presName="root1" presStyleCnt="0"/>
      <dgm:spPr/>
    </dgm:pt>
    <dgm:pt modelId="{2E023863-949A-45E9-8637-3FF9D7EC10D5}" type="pres">
      <dgm:prSet presAssocID="{23C3B6F4-C83A-436C-B50C-BCE94E5E003D}" presName="LevelOneTextNode" presStyleLbl="node0" presStyleIdx="0" presStyleCnt="1">
        <dgm:presLayoutVars>
          <dgm:chPref val="3"/>
        </dgm:presLayoutVars>
      </dgm:prSet>
      <dgm:spPr/>
    </dgm:pt>
    <dgm:pt modelId="{DB8928AC-8668-47DF-8F24-020A63E9ECB7}" type="pres">
      <dgm:prSet presAssocID="{23C3B6F4-C83A-436C-B50C-BCE94E5E003D}" presName="level2hierChild" presStyleCnt="0"/>
      <dgm:spPr/>
    </dgm:pt>
    <dgm:pt modelId="{F7AAA4F4-1F96-4D77-8806-0A99B5869162}" type="pres">
      <dgm:prSet presAssocID="{9D44C1B7-7040-4EC4-84F8-AD2ADB39611D}" presName="conn2-1" presStyleLbl="parChTrans1D2" presStyleIdx="0" presStyleCnt="5"/>
      <dgm:spPr/>
    </dgm:pt>
    <dgm:pt modelId="{29E2E441-EAE5-4802-8B83-F7BB90074365}" type="pres">
      <dgm:prSet presAssocID="{9D44C1B7-7040-4EC4-84F8-AD2ADB39611D}" presName="connTx" presStyleLbl="parChTrans1D2" presStyleIdx="0" presStyleCnt="5"/>
      <dgm:spPr/>
    </dgm:pt>
    <dgm:pt modelId="{CE3C61B6-0317-42A2-A0AD-A204115BB518}" type="pres">
      <dgm:prSet presAssocID="{89E223F6-72BA-4259-9C5F-89381DED23D3}" presName="root2" presStyleCnt="0"/>
      <dgm:spPr/>
    </dgm:pt>
    <dgm:pt modelId="{83864369-AFA1-46E6-B19A-97C1DB32F801}" type="pres">
      <dgm:prSet presAssocID="{89E223F6-72BA-4259-9C5F-89381DED23D3}" presName="LevelTwoTextNode" presStyleLbl="node2" presStyleIdx="0" presStyleCnt="5">
        <dgm:presLayoutVars>
          <dgm:chPref val="3"/>
        </dgm:presLayoutVars>
      </dgm:prSet>
      <dgm:spPr/>
    </dgm:pt>
    <dgm:pt modelId="{7A73521F-65A5-4102-93BB-BFB635DC35F4}" type="pres">
      <dgm:prSet presAssocID="{89E223F6-72BA-4259-9C5F-89381DED23D3}" presName="level3hierChild" presStyleCnt="0"/>
      <dgm:spPr/>
    </dgm:pt>
    <dgm:pt modelId="{4D765619-C846-4D7B-9416-2C2AF9BFEBC3}" type="pres">
      <dgm:prSet presAssocID="{7E92226D-794D-4DF6-B570-E84F49B73A28}" presName="conn2-1" presStyleLbl="parChTrans1D2" presStyleIdx="1" presStyleCnt="5"/>
      <dgm:spPr/>
    </dgm:pt>
    <dgm:pt modelId="{14412CBF-8CEE-42D8-AD25-96DB936E9C60}" type="pres">
      <dgm:prSet presAssocID="{7E92226D-794D-4DF6-B570-E84F49B73A28}" presName="connTx" presStyleLbl="parChTrans1D2" presStyleIdx="1" presStyleCnt="5"/>
      <dgm:spPr/>
    </dgm:pt>
    <dgm:pt modelId="{5C83DAC4-F9C2-4566-B038-2B610E65E52F}" type="pres">
      <dgm:prSet presAssocID="{6571DE59-9235-474C-AB63-9617FD5E1087}" presName="root2" presStyleCnt="0"/>
      <dgm:spPr/>
    </dgm:pt>
    <dgm:pt modelId="{688168F0-B947-4DFC-8032-5EF7F34E37B9}" type="pres">
      <dgm:prSet presAssocID="{6571DE59-9235-474C-AB63-9617FD5E1087}" presName="LevelTwoTextNode" presStyleLbl="node2" presStyleIdx="1" presStyleCnt="5">
        <dgm:presLayoutVars>
          <dgm:chPref val="3"/>
        </dgm:presLayoutVars>
      </dgm:prSet>
      <dgm:spPr/>
    </dgm:pt>
    <dgm:pt modelId="{CC57E86B-342F-4287-9DCE-24ADD54FBAF2}" type="pres">
      <dgm:prSet presAssocID="{6571DE59-9235-474C-AB63-9617FD5E1087}" presName="level3hierChild" presStyleCnt="0"/>
      <dgm:spPr/>
    </dgm:pt>
    <dgm:pt modelId="{802EC5F1-51DB-41D4-ACEF-89C9A1823BD3}" type="pres">
      <dgm:prSet presAssocID="{4B81019E-DF2B-4A71-886A-92AE36A3319A}" presName="conn2-1" presStyleLbl="parChTrans1D2" presStyleIdx="2" presStyleCnt="5"/>
      <dgm:spPr/>
    </dgm:pt>
    <dgm:pt modelId="{E6AE81B8-690C-4A07-A53A-69AD244F56E1}" type="pres">
      <dgm:prSet presAssocID="{4B81019E-DF2B-4A71-886A-92AE36A3319A}" presName="connTx" presStyleLbl="parChTrans1D2" presStyleIdx="2" presStyleCnt="5"/>
      <dgm:spPr/>
    </dgm:pt>
    <dgm:pt modelId="{56C6DFC5-B3F1-4766-9789-490913CABA21}" type="pres">
      <dgm:prSet presAssocID="{CF0F0507-101E-486E-9C70-F2128DCDB407}" presName="root2" presStyleCnt="0"/>
      <dgm:spPr/>
    </dgm:pt>
    <dgm:pt modelId="{54083402-348D-4915-A3FC-55F251CAD584}" type="pres">
      <dgm:prSet presAssocID="{CF0F0507-101E-486E-9C70-F2128DCDB407}" presName="LevelTwoTextNode" presStyleLbl="node2" presStyleIdx="2" presStyleCnt="5">
        <dgm:presLayoutVars>
          <dgm:chPref val="3"/>
        </dgm:presLayoutVars>
      </dgm:prSet>
      <dgm:spPr/>
    </dgm:pt>
    <dgm:pt modelId="{E28FB731-DBC1-407C-AEAB-9B92517F5666}" type="pres">
      <dgm:prSet presAssocID="{CF0F0507-101E-486E-9C70-F2128DCDB407}" presName="level3hierChild" presStyleCnt="0"/>
      <dgm:spPr/>
    </dgm:pt>
    <dgm:pt modelId="{6CF9EAC3-4972-460F-A3B7-BCF31BD39AF1}" type="pres">
      <dgm:prSet presAssocID="{7F3E3313-F5EE-4DCD-A04A-A8113BF256F5}" presName="conn2-1" presStyleLbl="parChTrans1D2" presStyleIdx="3" presStyleCnt="5"/>
      <dgm:spPr/>
    </dgm:pt>
    <dgm:pt modelId="{A5A5A077-7E7B-4768-B241-EEBAC22FDD03}" type="pres">
      <dgm:prSet presAssocID="{7F3E3313-F5EE-4DCD-A04A-A8113BF256F5}" presName="connTx" presStyleLbl="parChTrans1D2" presStyleIdx="3" presStyleCnt="5"/>
      <dgm:spPr/>
    </dgm:pt>
    <dgm:pt modelId="{FC253D73-0FAA-4ACC-BF28-F329DE1CBD02}" type="pres">
      <dgm:prSet presAssocID="{F1E86868-4E43-467B-A1A4-5555308DC262}" presName="root2" presStyleCnt="0"/>
      <dgm:spPr/>
    </dgm:pt>
    <dgm:pt modelId="{E1769752-2A08-4401-A155-5E9A86E92EE3}" type="pres">
      <dgm:prSet presAssocID="{F1E86868-4E43-467B-A1A4-5555308DC262}" presName="LevelTwoTextNode" presStyleLbl="node2" presStyleIdx="3" presStyleCnt="5">
        <dgm:presLayoutVars>
          <dgm:chPref val="3"/>
        </dgm:presLayoutVars>
      </dgm:prSet>
      <dgm:spPr/>
    </dgm:pt>
    <dgm:pt modelId="{7CDE67CD-52A1-4F2C-94F9-D6415A64B6B6}" type="pres">
      <dgm:prSet presAssocID="{F1E86868-4E43-467B-A1A4-5555308DC262}" presName="level3hierChild" presStyleCnt="0"/>
      <dgm:spPr/>
    </dgm:pt>
    <dgm:pt modelId="{8D8FEB22-14CD-4024-8AA4-C9470FCED5E4}" type="pres">
      <dgm:prSet presAssocID="{3085759D-DE5D-4B81-9915-1522B7D218B4}" presName="conn2-1" presStyleLbl="parChTrans1D2" presStyleIdx="4" presStyleCnt="5"/>
      <dgm:spPr/>
    </dgm:pt>
    <dgm:pt modelId="{FA50F7DA-3BAC-4E15-8B16-C060EB9B9F27}" type="pres">
      <dgm:prSet presAssocID="{3085759D-DE5D-4B81-9915-1522B7D218B4}" presName="connTx" presStyleLbl="parChTrans1D2" presStyleIdx="4" presStyleCnt="5"/>
      <dgm:spPr/>
    </dgm:pt>
    <dgm:pt modelId="{1117D96D-AD65-4847-870E-87418958F555}" type="pres">
      <dgm:prSet presAssocID="{E78D3815-BACB-4127-9CD2-23E6597D3952}" presName="root2" presStyleCnt="0"/>
      <dgm:spPr/>
    </dgm:pt>
    <dgm:pt modelId="{4972F784-B0F7-4846-A129-34CAFE2AA263}" type="pres">
      <dgm:prSet presAssocID="{E78D3815-BACB-4127-9CD2-23E6597D3952}" presName="LevelTwoTextNode" presStyleLbl="node2" presStyleIdx="4" presStyleCnt="5">
        <dgm:presLayoutVars>
          <dgm:chPref val="3"/>
        </dgm:presLayoutVars>
      </dgm:prSet>
      <dgm:spPr/>
    </dgm:pt>
    <dgm:pt modelId="{E66D77C0-FC89-4DBF-AAA1-ABC12D6FF7E4}" type="pres">
      <dgm:prSet presAssocID="{E78D3815-BACB-4127-9CD2-23E6597D3952}" presName="level3hierChild" presStyleCnt="0"/>
      <dgm:spPr/>
    </dgm:pt>
  </dgm:ptLst>
  <dgm:cxnLst>
    <dgm:cxn modelId="{00894618-88C2-4BEF-9C1A-EFCED247FF62}" type="presOf" srcId="{CF0F0507-101E-486E-9C70-F2128DCDB407}" destId="{54083402-348D-4915-A3FC-55F251CAD584}" srcOrd="0" destOrd="0" presId="urn:microsoft.com/office/officeart/2005/8/layout/hierarchy2"/>
    <dgm:cxn modelId="{7760841D-5922-4F17-8635-23CCCB8C33D2}" type="presOf" srcId="{7F3E3313-F5EE-4DCD-A04A-A8113BF256F5}" destId="{A5A5A077-7E7B-4768-B241-EEBAC22FDD03}" srcOrd="1" destOrd="0" presId="urn:microsoft.com/office/officeart/2005/8/layout/hierarchy2"/>
    <dgm:cxn modelId="{AC4E5338-69E3-422D-9F9A-CEE1277D8376}" type="presOf" srcId="{3085759D-DE5D-4B81-9915-1522B7D218B4}" destId="{8D8FEB22-14CD-4024-8AA4-C9470FCED5E4}" srcOrd="0" destOrd="0" presId="urn:microsoft.com/office/officeart/2005/8/layout/hierarchy2"/>
    <dgm:cxn modelId="{5B869160-41F3-46A5-A019-6486A32D43C3}" type="presOf" srcId="{7F3E3313-F5EE-4DCD-A04A-A8113BF256F5}" destId="{6CF9EAC3-4972-460F-A3B7-BCF31BD39AF1}" srcOrd="0" destOrd="0" presId="urn:microsoft.com/office/officeart/2005/8/layout/hierarchy2"/>
    <dgm:cxn modelId="{74FF9D49-BF50-40A8-A359-2F538682F5A9}" type="presOf" srcId="{9D44C1B7-7040-4EC4-84F8-AD2ADB39611D}" destId="{F7AAA4F4-1F96-4D77-8806-0A99B5869162}" srcOrd="0" destOrd="0" presId="urn:microsoft.com/office/officeart/2005/8/layout/hierarchy2"/>
    <dgm:cxn modelId="{738AFD6B-2EC5-41A2-B83D-5377D266B62A}" srcId="{23C3B6F4-C83A-436C-B50C-BCE94E5E003D}" destId="{F1E86868-4E43-467B-A1A4-5555308DC262}" srcOrd="3" destOrd="0" parTransId="{7F3E3313-F5EE-4DCD-A04A-A8113BF256F5}" sibTransId="{8CA590A4-FC7A-4576-8188-E6B64FEA0466}"/>
    <dgm:cxn modelId="{43784657-5E23-4FBE-A53A-78B1FF48C370}" type="presOf" srcId="{4B81019E-DF2B-4A71-886A-92AE36A3319A}" destId="{E6AE81B8-690C-4A07-A53A-69AD244F56E1}" srcOrd="1" destOrd="0" presId="urn:microsoft.com/office/officeart/2005/8/layout/hierarchy2"/>
    <dgm:cxn modelId="{2D837957-46D7-4D25-AA43-BAE7F07C2F23}" type="presOf" srcId="{3085759D-DE5D-4B81-9915-1522B7D218B4}" destId="{FA50F7DA-3BAC-4E15-8B16-C060EB9B9F27}" srcOrd="1" destOrd="0" presId="urn:microsoft.com/office/officeart/2005/8/layout/hierarchy2"/>
    <dgm:cxn modelId="{8A62F97D-9FB2-4CC4-9FCF-6CDE3EF2E013}" srcId="{23C3B6F4-C83A-436C-B50C-BCE94E5E003D}" destId="{6571DE59-9235-474C-AB63-9617FD5E1087}" srcOrd="1" destOrd="0" parTransId="{7E92226D-794D-4DF6-B570-E84F49B73A28}" sibTransId="{8941B11E-7159-4E62-A300-40BFEC212050}"/>
    <dgm:cxn modelId="{7D54DD87-556C-464B-B5A6-9096AEEA75F0}" type="presOf" srcId="{4B81019E-DF2B-4A71-886A-92AE36A3319A}" destId="{802EC5F1-51DB-41D4-ACEF-89C9A1823BD3}" srcOrd="0" destOrd="0" presId="urn:microsoft.com/office/officeart/2005/8/layout/hierarchy2"/>
    <dgm:cxn modelId="{E10E22A4-27C4-43D4-9CD5-254E4FBB4BE2}" type="presOf" srcId="{F1E86868-4E43-467B-A1A4-5555308DC262}" destId="{E1769752-2A08-4401-A155-5E9A86E92EE3}" srcOrd="0" destOrd="0" presId="urn:microsoft.com/office/officeart/2005/8/layout/hierarchy2"/>
    <dgm:cxn modelId="{D1951DB6-232D-459F-AE10-E159E1F9C8F5}" type="presOf" srcId="{7E92226D-794D-4DF6-B570-E84F49B73A28}" destId="{14412CBF-8CEE-42D8-AD25-96DB936E9C60}" srcOrd="1" destOrd="0" presId="urn:microsoft.com/office/officeart/2005/8/layout/hierarchy2"/>
    <dgm:cxn modelId="{A1B8C0B7-A8BD-426A-85E6-69A5CDB981C4}" srcId="{23C3B6F4-C83A-436C-B50C-BCE94E5E003D}" destId="{E78D3815-BACB-4127-9CD2-23E6597D3952}" srcOrd="4" destOrd="0" parTransId="{3085759D-DE5D-4B81-9915-1522B7D218B4}" sibTransId="{14AB66C1-53A5-4785-A7B3-FC7ACC96A1DF}"/>
    <dgm:cxn modelId="{CAE99FBD-574C-4AE4-9D64-77B18F747FAA}" type="presOf" srcId="{89E223F6-72BA-4259-9C5F-89381DED23D3}" destId="{83864369-AFA1-46E6-B19A-97C1DB32F801}" srcOrd="0" destOrd="0" presId="urn:microsoft.com/office/officeart/2005/8/layout/hierarchy2"/>
    <dgm:cxn modelId="{D69564C1-B868-4262-9BC9-550B2415E471}" type="presOf" srcId="{7E92226D-794D-4DF6-B570-E84F49B73A28}" destId="{4D765619-C846-4D7B-9416-2C2AF9BFEBC3}" srcOrd="0" destOrd="0" presId="urn:microsoft.com/office/officeart/2005/8/layout/hierarchy2"/>
    <dgm:cxn modelId="{7F0D4BC2-BA8F-4CE8-8015-BD2207AE476B}" type="presOf" srcId="{23C3B6F4-C83A-436C-B50C-BCE94E5E003D}" destId="{2E023863-949A-45E9-8637-3FF9D7EC10D5}" srcOrd="0" destOrd="0" presId="urn:microsoft.com/office/officeart/2005/8/layout/hierarchy2"/>
    <dgm:cxn modelId="{26C1E8C7-F9E4-4A0A-A7A5-056226F7F51A}" srcId="{A4B4684A-4AEC-4114-8592-36FE96052C15}" destId="{23C3B6F4-C83A-436C-B50C-BCE94E5E003D}" srcOrd="0" destOrd="0" parTransId="{7DD13215-2221-4A2A-8AAC-9087CDB22619}" sibTransId="{39061E45-E1B1-465C-9E6C-6CBCA84E7883}"/>
    <dgm:cxn modelId="{9ACAA5D6-634F-4CA8-81E2-7D9E517EA3D9}" type="presOf" srcId="{A4B4684A-4AEC-4114-8592-36FE96052C15}" destId="{FD1BDF9A-FF5A-4D19-B0A7-3239E7B4D7B1}" srcOrd="0" destOrd="0" presId="urn:microsoft.com/office/officeart/2005/8/layout/hierarchy2"/>
    <dgm:cxn modelId="{169E5CDE-06BD-453D-8373-B2ECAA67D21A}" type="presOf" srcId="{6571DE59-9235-474C-AB63-9617FD5E1087}" destId="{688168F0-B947-4DFC-8032-5EF7F34E37B9}" srcOrd="0" destOrd="0" presId="urn:microsoft.com/office/officeart/2005/8/layout/hierarchy2"/>
    <dgm:cxn modelId="{F181CCE7-E3FE-4E36-9A24-0AC21CB8C57C}" type="presOf" srcId="{E78D3815-BACB-4127-9CD2-23E6597D3952}" destId="{4972F784-B0F7-4846-A129-34CAFE2AA263}" srcOrd="0" destOrd="0" presId="urn:microsoft.com/office/officeart/2005/8/layout/hierarchy2"/>
    <dgm:cxn modelId="{E4B4B4E9-44A7-4A80-ADE9-351BA5F27526}" srcId="{23C3B6F4-C83A-436C-B50C-BCE94E5E003D}" destId="{CF0F0507-101E-486E-9C70-F2128DCDB407}" srcOrd="2" destOrd="0" parTransId="{4B81019E-DF2B-4A71-886A-92AE36A3319A}" sibTransId="{A9B7AFB4-25C2-4703-879A-258E5CD61B39}"/>
    <dgm:cxn modelId="{FAF78BEF-376C-4C3F-B843-D7BD269BC7F8}" srcId="{23C3B6F4-C83A-436C-B50C-BCE94E5E003D}" destId="{89E223F6-72BA-4259-9C5F-89381DED23D3}" srcOrd="0" destOrd="0" parTransId="{9D44C1B7-7040-4EC4-84F8-AD2ADB39611D}" sibTransId="{3BAB5836-5350-4F8A-B2C8-1E8701CB114C}"/>
    <dgm:cxn modelId="{FFFD11F1-624E-4A47-8419-76497E2C74B1}" type="presOf" srcId="{9D44C1B7-7040-4EC4-84F8-AD2ADB39611D}" destId="{29E2E441-EAE5-4802-8B83-F7BB90074365}" srcOrd="1" destOrd="0" presId="urn:microsoft.com/office/officeart/2005/8/layout/hierarchy2"/>
    <dgm:cxn modelId="{5F99D70A-9F16-4485-A4F6-39BB47133B52}" type="presParOf" srcId="{FD1BDF9A-FF5A-4D19-B0A7-3239E7B4D7B1}" destId="{2119A297-95FA-4229-AFBA-E8FE4CA6CC8D}" srcOrd="0" destOrd="0" presId="urn:microsoft.com/office/officeart/2005/8/layout/hierarchy2"/>
    <dgm:cxn modelId="{42C3D155-ABB5-40D8-97BE-C291BC5190A8}" type="presParOf" srcId="{2119A297-95FA-4229-AFBA-E8FE4CA6CC8D}" destId="{2E023863-949A-45E9-8637-3FF9D7EC10D5}" srcOrd="0" destOrd="0" presId="urn:microsoft.com/office/officeart/2005/8/layout/hierarchy2"/>
    <dgm:cxn modelId="{952D588D-1466-4993-8E11-196A10957BAA}" type="presParOf" srcId="{2119A297-95FA-4229-AFBA-E8FE4CA6CC8D}" destId="{DB8928AC-8668-47DF-8F24-020A63E9ECB7}" srcOrd="1" destOrd="0" presId="urn:microsoft.com/office/officeart/2005/8/layout/hierarchy2"/>
    <dgm:cxn modelId="{7417EEDB-5F8B-4618-ACE7-FBA08DD4F9FE}" type="presParOf" srcId="{DB8928AC-8668-47DF-8F24-020A63E9ECB7}" destId="{F7AAA4F4-1F96-4D77-8806-0A99B5869162}" srcOrd="0" destOrd="0" presId="urn:microsoft.com/office/officeart/2005/8/layout/hierarchy2"/>
    <dgm:cxn modelId="{C921ADFA-0A7A-4F4B-AF1E-E5E2FB9AE786}" type="presParOf" srcId="{F7AAA4F4-1F96-4D77-8806-0A99B5869162}" destId="{29E2E441-EAE5-4802-8B83-F7BB90074365}" srcOrd="0" destOrd="0" presId="urn:microsoft.com/office/officeart/2005/8/layout/hierarchy2"/>
    <dgm:cxn modelId="{FA6EFF5C-C08E-4C86-B80D-4F143DD9DC6F}" type="presParOf" srcId="{DB8928AC-8668-47DF-8F24-020A63E9ECB7}" destId="{CE3C61B6-0317-42A2-A0AD-A204115BB518}" srcOrd="1" destOrd="0" presId="urn:microsoft.com/office/officeart/2005/8/layout/hierarchy2"/>
    <dgm:cxn modelId="{A8CEDE4C-32B9-4B6B-9380-1CE9EB12BDD9}" type="presParOf" srcId="{CE3C61B6-0317-42A2-A0AD-A204115BB518}" destId="{83864369-AFA1-46E6-B19A-97C1DB32F801}" srcOrd="0" destOrd="0" presId="urn:microsoft.com/office/officeart/2005/8/layout/hierarchy2"/>
    <dgm:cxn modelId="{77E14FF4-1213-42CE-B862-5619FD481A28}" type="presParOf" srcId="{CE3C61B6-0317-42A2-A0AD-A204115BB518}" destId="{7A73521F-65A5-4102-93BB-BFB635DC35F4}" srcOrd="1" destOrd="0" presId="urn:microsoft.com/office/officeart/2005/8/layout/hierarchy2"/>
    <dgm:cxn modelId="{146101E9-4E8E-421B-9DC1-7DA24D1560E7}" type="presParOf" srcId="{DB8928AC-8668-47DF-8F24-020A63E9ECB7}" destId="{4D765619-C846-4D7B-9416-2C2AF9BFEBC3}" srcOrd="2" destOrd="0" presId="urn:microsoft.com/office/officeart/2005/8/layout/hierarchy2"/>
    <dgm:cxn modelId="{C7A353C7-D58A-447A-B8C3-34A9C2F319EF}" type="presParOf" srcId="{4D765619-C846-4D7B-9416-2C2AF9BFEBC3}" destId="{14412CBF-8CEE-42D8-AD25-96DB936E9C60}" srcOrd="0" destOrd="0" presId="urn:microsoft.com/office/officeart/2005/8/layout/hierarchy2"/>
    <dgm:cxn modelId="{EB385110-1E50-4999-8361-A8E3C8BAE547}" type="presParOf" srcId="{DB8928AC-8668-47DF-8F24-020A63E9ECB7}" destId="{5C83DAC4-F9C2-4566-B038-2B610E65E52F}" srcOrd="3" destOrd="0" presId="urn:microsoft.com/office/officeart/2005/8/layout/hierarchy2"/>
    <dgm:cxn modelId="{A85ECEE2-CA9A-40B6-B704-CCFA44B49449}" type="presParOf" srcId="{5C83DAC4-F9C2-4566-B038-2B610E65E52F}" destId="{688168F0-B947-4DFC-8032-5EF7F34E37B9}" srcOrd="0" destOrd="0" presId="urn:microsoft.com/office/officeart/2005/8/layout/hierarchy2"/>
    <dgm:cxn modelId="{CC804995-040F-4D82-8238-7982D76C0551}" type="presParOf" srcId="{5C83DAC4-F9C2-4566-B038-2B610E65E52F}" destId="{CC57E86B-342F-4287-9DCE-24ADD54FBAF2}" srcOrd="1" destOrd="0" presId="urn:microsoft.com/office/officeart/2005/8/layout/hierarchy2"/>
    <dgm:cxn modelId="{1FAC7E1D-94F3-4895-B2A2-257D58105EBE}" type="presParOf" srcId="{DB8928AC-8668-47DF-8F24-020A63E9ECB7}" destId="{802EC5F1-51DB-41D4-ACEF-89C9A1823BD3}" srcOrd="4" destOrd="0" presId="urn:microsoft.com/office/officeart/2005/8/layout/hierarchy2"/>
    <dgm:cxn modelId="{AA6FA09E-BF6F-41D3-81ED-FF4C9091EDD5}" type="presParOf" srcId="{802EC5F1-51DB-41D4-ACEF-89C9A1823BD3}" destId="{E6AE81B8-690C-4A07-A53A-69AD244F56E1}" srcOrd="0" destOrd="0" presId="urn:microsoft.com/office/officeart/2005/8/layout/hierarchy2"/>
    <dgm:cxn modelId="{523FD4B3-7A98-4AE1-A8DE-34CCA1D20A96}" type="presParOf" srcId="{DB8928AC-8668-47DF-8F24-020A63E9ECB7}" destId="{56C6DFC5-B3F1-4766-9789-490913CABA21}" srcOrd="5" destOrd="0" presId="urn:microsoft.com/office/officeart/2005/8/layout/hierarchy2"/>
    <dgm:cxn modelId="{FDDEA480-36C3-4B49-A60B-430C409792D0}" type="presParOf" srcId="{56C6DFC5-B3F1-4766-9789-490913CABA21}" destId="{54083402-348D-4915-A3FC-55F251CAD584}" srcOrd="0" destOrd="0" presId="urn:microsoft.com/office/officeart/2005/8/layout/hierarchy2"/>
    <dgm:cxn modelId="{02B42407-B810-4D57-AB7B-4E84F3E81912}" type="presParOf" srcId="{56C6DFC5-B3F1-4766-9789-490913CABA21}" destId="{E28FB731-DBC1-407C-AEAB-9B92517F5666}" srcOrd="1" destOrd="0" presId="urn:microsoft.com/office/officeart/2005/8/layout/hierarchy2"/>
    <dgm:cxn modelId="{1251C920-5B7D-4B10-AF02-4F245FF082E9}" type="presParOf" srcId="{DB8928AC-8668-47DF-8F24-020A63E9ECB7}" destId="{6CF9EAC3-4972-460F-A3B7-BCF31BD39AF1}" srcOrd="6" destOrd="0" presId="urn:microsoft.com/office/officeart/2005/8/layout/hierarchy2"/>
    <dgm:cxn modelId="{5C339EBC-6DDE-4828-B5F7-A0ED8340DF57}" type="presParOf" srcId="{6CF9EAC3-4972-460F-A3B7-BCF31BD39AF1}" destId="{A5A5A077-7E7B-4768-B241-EEBAC22FDD03}" srcOrd="0" destOrd="0" presId="urn:microsoft.com/office/officeart/2005/8/layout/hierarchy2"/>
    <dgm:cxn modelId="{CB82798E-D3AC-4591-950A-67983C3D23AE}" type="presParOf" srcId="{DB8928AC-8668-47DF-8F24-020A63E9ECB7}" destId="{FC253D73-0FAA-4ACC-BF28-F329DE1CBD02}" srcOrd="7" destOrd="0" presId="urn:microsoft.com/office/officeart/2005/8/layout/hierarchy2"/>
    <dgm:cxn modelId="{69507232-463F-4093-B05B-EF761E6E3552}" type="presParOf" srcId="{FC253D73-0FAA-4ACC-BF28-F329DE1CBD02}" destId="{E1769752-2A08-4401-A155-5E9A86E92EE3}" srcOrd="0" destOrd="0" presId="urn:microsoft.com/office/officeart/2005/8/layout/hierarchy2"/>
    <dgm:cxn modelId="{22E316C4-525F-4A00-BC1B-D98473AFA803}" type="presParOf" srcId="{FC253D73-0FAA-4ACC-BF28-F329DE1CBD02}" destId="{7CDE67CD-52A1-4F2C-94F9-D6415A64B6B6}" srcOrd="1" destOrd="0" presId="urn:microsoft.com/office/officeart/2005/8/layout/hierarchy2"/>
    <dgm:cxn modelId="{FD35A3F9-0438-4D71-80CE-F448E17C3DC7}" type="presParOf" srcId="{DB8928AC-8668-47DF-8F24-020A63E9ECB7}" destId="{8D8FEB22-14CD-4024-8AA4-C9470FCED5E4}" srcOrd="8" destOrd="0" presId="urn:microsoft.com/office/officeart/2005/8/layout/hierarchy2"/>
    <dgm:cxn modelId="{C09A144E-5A0F-4CA0-8058-8493CD2F0E97}" type="presParOf" srcId="{8D8FEB22-14CD-4024-8AA4-C9470FCED5E4}" destId="{FA50F7DA-3BAC-4E15-8B16-C060EB9B9F27}" srcOrd="0" destOrd="0" presId="urn:microsoft.com/office/officeart/2005/8/layout/hierarchy2"/>
    <dgm:cxn modelId="{133D4D67-C4C3-401F-8EC6-7B9A3051564C}" type="presParOf" srcId="{DB8928AC-8668-47DF-8F24-020A63E9ECB7}" destId="{1117D96D-AD65-4847-870E-87418958F555}" srcOrd="9" destOrd="0" presId="urn:microsoft.com/office/officeart/2005/8/layout/hierarchy2"/>
    <dgm:cxn modelId="{00FF19C2-91B0-4EF3-8822-1E273652E3C4}" type="presParOf" srcId="{1117D96D-AD65-4847-870E-87418958F555}" destId="{4972F784-B0F7-4846-A129-34CAFE2AA263}" srcOrd="0" destOrd="0" presId="urn:microsoft.com/office/officeart/2005/8/layout/hierarchy2"/>
    <dgm:cxn modelId="{B545C6AC-CA28-4627-985A-E9C42986E7C2}" type="presParOf" srcId="{1117D96D-AD65-4847-870E-87418958F555}" destId="{E66D77C0-FC89-4DBF-AAA1-ABC12D6FF7E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A6741E-4C47-44A7-86D8-03C723092C20}" type="doc">
      <dgm:prSet loTypeId="urn:microsoft.com/office/officeart/2005/8/layout/hierarchy2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B06EF47-0B4B-4FBC-BD1C-30C046778C4D}">
      <dgm:prSet phldrT="[文本]"/>
      <dgm:spPr/>
      <dgm:t>
        <a:bodyPr/>
        <a:lstStyle/>
        <a:p>
          <a:r>
            <a:rPr lang="zh-CN" altLang="en-US" dirty="0"/>
            <a:t>求解</a:t>
          </a:r>
          <a:r>
            <a:rPr lang="en-US" altLang="zh-CN" dirty="0"/>
            <a:t>w</a:t>
          </a:r>
          <a:r>
            <a:rPr lang="zh-CN" altLang="en-US" dirty="0"/>
            <a:t>与</a:t>
          </a:r>
          <a:r>
            <a:rPr lang="en-US" altLang="zh-CN" dirty="0"/>
            <a:t>b</a:t>
          </a:r>
          <a:r>
            <a:rPr lang="zh-CN" altLang="en-US" dirty="0"/>
            <a:t>的方法</a:t>
          </a:r>
        </a:p>
      </dgm:t>
    </dgm:pt>
    <dgm:pt modelId="{AB39B39F-FB47-4AFE-A436-B2A812976DC9}" type="parTrans" cxnId="{BC1FF9D0-AA43-425A-A768-572650519563}">
      <dgm:prSet/>
      <dgm:spPr/>
      <dgm:t>
        <a:bodyPr/>
        <a:lstStyle/>
        <a:p>
          <a:endParaRPr lang="zh-CN" altLang="en-US"/>
        </a:p>
      </dgm:t>
    </dgm:pt>
    <dgm:pt modelId="{EFA750CE-5080-4579-99A2-3940B6385F76}" type="sibTrans" cxnId="{BC1FF9D0-AA43-425A-A768-572650519563}">
      <dgm:prSet/>
      <dgm:spPr/>
      <dgm:t>
        <a:bodyPr/>
        <a:lstStyle/>
        <a:p>
          <a:endParaRPr lang="zh-CN" altLang="en-US"/>
        </a:p>
      </dgm:t>
    </dgm:pt>
    <dgm:pt modelId="{92A95B50-1C38-4948-A6EC-D3D488D9A97C}">
      <dgm:prSet phldrT="[文本]"/>
      <dgm:spPr/>
      <dgm:t>
        <a:bodyPr/>
        <a:lstStyle/>
        <a:p>
          <a:r>
            <a:rPr lang="zh-CN" altLang="en-US" dirty="0"/>
            <a:t>最小二乘法</a:t>
          </a:r>
        </a:p>
      </dgm:t>
    </dgm:pt>
    <dgm:pt modelId="{39497E35-8DCB-46F8-AFB6-3BC059DB2AE3}" type="parTrans" cxnId="{5390A553-98C9-4905-93F2-7A0A03C1C7D5}">
      <dgm:prSet/>
      <dgm:spPr/>
      <dgm:t>
        <a:bodyPr/>
        <a:lstStyle/>
        <a:p>
          <a:endParaRPr lang="zh-CN" altLang="en-US"/>
        </a:p>
      </dgm:t>
    </dgm:pt>
    <dgm:pt modelId="{32F4BC71-3E2D-4666-ABDC-1D515D345692}" type="sibTrans" cxnId="{5390A553-98C9-4905-93F2-7A0A03C1C7D5}">
      <dgm:prSet/>
      <dgm:spPr/>
      <dgm:t>
        <a:bodyPr/>
        <a:lstStyle/>
        <a:p>
          <a:endParaRPr lang="zh-CN" altLang="en-US"/>
        </a:p>
      </dgm:t>
    </dgm:pt>
    <dgm:pt modelId="{21D7F848-DE0B-476F-8D7E-49A85B7C5873}">
      <dgm:prSet phldrT="[文本]"/>
      <dgm:spPr/>
      <dgm:t>
        <a:bodyPr/>
        <a:lstStyle/>
        <a:p>
          <a:r>
            <a:rPr lang="zh-CN" altLang="en-US" dirty="0"/>
            <a:t>梯度下降法</a:t>
          </a:r>
        </a:p>
      </dgm:t>
    </dgm:pt>
    <dgm:pt modelId="{869D6318-422D-4BF2-BFBC-0C47C6BF6EC1}" type="parTrans" cxnId="{F9931453-194C-4429-B0FB-CA7A1A02661A}">
      <dgm:prSet/>
      <dgm:spPr/>
      <dgm:t>
        <a:bodyPr/>
        <a:lstStyle/>
        <a:p>
          <a:endParaRPr lang="zh-CN" altLang="en-US"/>
        </a:p>
      </dgm:t>
    </dgm:pt>
    <dgm:pt modelId="{026A553C-A8AE-451C-9D5B-76BFD0A69A7F}" type="sibTrans" cxnId="{F9931453-194C-4429-B0FB-CA7A1A02661A}">
      <dgm:prSet/>
      <dgm:spPr/>
      <dgm:t>
        <a:bodyPr/>
        <a:lstStyle/>
        <a:p>
          <a:endParaRPr lang="zh-CN" altLang="en-US"/>
        </a:p>
      </dgm:t>
    </dgm:pt>
    <dgm:pt modelId="{191B9B27-F0BE-4202-9A6D-73C9F0F871E5}" type="pres">
      <dgm:prSet presAssocID="{38A6741E-4C47-44A7-86D8-03C723092C2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7C43703-873F-49B8-93C4-9751407C177A}" type="pres">
      <dgm:prSet presAssocID="{4B06EF47-0B4B-4FBC-BD1C-30C046778C4D}" presName="root1" presStyleCnt="0"/>
      <dgm:spPr/>
    </dgm:pt>
    <dgm:pt modelId="{8CE530B7-926B-4747-B9D0-F9339DF28104}" type="pres">
      <dgm:prSet presAssocID="{4B06EF47-0B4B-4FBC-BD1C-30C046778C4D}" presName="LevelOneTextNode" presStyleLbl="node0" presStyleIdx="0" presStyleCnt="1">
        <dgm:presLayoutVars>
          <dgm:chPref val="3"/>
        </dgm:presLayoutVars>
      </dgm:prSet>
      <dgm:spPr/>
    </dgm:pt>
    <dgm:pt modelId="{B70FBC4C-9DDB-4A5D-A040-14A8DBB1586B}" type="pres">
      <dgm:prSet presAssocID="{4B06EF47-0B4B-4FBC-BD1C-30C046778C4D}" presName="level2hierChild" presStyleCnt="0"/>
      <dgm:spPr/>
    </dgm:pt>
    <dgm:pt modelId="{39E25CBE-1F8C-4A10-B49A-31059DC5F2EF}" type="pres">
      <dgm:prSet presAssocID="{39497E35-8DCB-46F8-AFB6-3BC059DB2AE3}" presName="conn2-1" presStyleLbl="parChTrans1D2" presStyleIdx="0" presStyleCnt="2"/>
      <dgm:spPr/>
    </dgm:pt>
    <dgm:pt modelId="{8720998D-5B1A-4A13-B6C3-62F3A06B8342}" type="pres">
      <dgm:prSet presAssocID="{39497E35-8DCB-46F8-AFB6-3BC059DB2AE3}" presName="connTx" presStyleLbl="parChTrans1D2" presStyleIdx="0" presStyleCnt="2"/>
      <dgm:spPr/>
    </dgm:pt>
    <dgm:pt modelId="{E9F5D7BA-3080-4DCF-BA05-80A4BC53709A}" type="pres">
      <dgm:prSet presAssocID="{92A95B50-1C38-4948-A6EC-D3D488D9A97C}" presName="root2" presStyleCnt="0"/>
      <dgm:spPr/>
    </dgm:pt>
    <dgm:pt modelId="{CC6D6195-5842-4A3A-A39C-FDA877080287}" type="pres">
      <dgm:prSet presAssocID="{92A95B50-1C38-4948-A6EC-D3D488D9A97C}" presName="LevelTwoTextNode" presStyleLbl="node2" presStyleIdx="0" presStyleCnt="2">
        <dgm:presLayoutVars>
          <dgm:chPref val="3"/>
        </dgm:presLayoutVars>
      </dgm:prSet>
      <dgm:spPr/>
    </dgm:pt>
    <dgm:pt modelId="{2050F093-7F61-4426-8D7C-4E55076CA895}" type="pres">
      <dgm:prSet presAssocID="{92A95B50-1C38-4948-A6EC-D3D488D9A97C}" presName="level3hierChild" presStyleCnt="0"/>
      <dgm:spPr/>
    </dgm:pt>
    <dgm:pt modelId="{48C590D6-8DFF-4FBD-95F8-0CE2187C9BFE}" type="pres">
      <dgm:prSet presAssocID="{869D6318-422D-4BF2-BFBC-0C47C6BF6EC1}" presName="conn2-1" presStyleLbl="parChTrans1D2" presStyleIdx="1" presStyleCnt="2"/>
      <dgm:spPr/>
    </dgm:pt>
    <dgm:pt modelId="{F63C8893-324D-433A-94A6-3324A5245B7C}" type="pres">
      <dgm:prSet presAssocID="{869D6318-422D-4BF2-BFBC-0C47C6BF6EC1}" presName="connTx" presStyleLbl="parChTrans1D2" presStyleIdx="1" presStyleCnt="2"/>
      <dgm:spPr/>
    </dgm:pt>
    <dgm:pt modelId="{6E0D7A8A-EA0C-4564-9EED-84FFAF13EDBA}" type="pres">
      <dgm:prSet presAssocID="{21D7F848-DE0B-476F-8D7E-49A85B7C5873}" presName="root2" presStyleCnt="0"/>
      <dgm:spPr/>
    </dgm:pt>
    <dgm:pt modelId="{D27AC86F-0E0C-4215-8146-8637A22BCBF4}" type="pres">
      <dgm:prSet presAssocID="{21D7F848-DE0B-476F-8D7E-49A85B7C5873}" presName="LevelTwoTextNode" presStyleLbl="node2" presStyleIdx="1" presStyleCnt="2">
        <dgm:presLayoutVars>
          <dgm:chPref val="3"/>
        </dgm:presLayoutVars>
      </dgm:prSet>
      <dgm:spPr/>
    </dgm:pt>
    <dgm:pt modelId="{C009D5D7-639F-402F-AC4B-624BA6B1F34D}" type="pres">
      <dgm:prSet presAssocID="{21D7F848-DE0B-476F-8D7E-49A85B7C5873}" presName="level3hierChild" presStyleCnt="0"/>
      <dgm:spPr/>
    </dgm:pt>
  </dgm:ptLst>
  <dgm:cxnLst>
    <dgm:cxn modelId="{28E98A0C-4553-4BEB-B568-4B0A1AA23848}" type="presOf" srcId="{869D6318-422D-4BF2-BFBC-0C47C6BF6EC1}" destId="{48C590D6-8DFF-4FBD-95F8-0CE2187C9BFE}" srcOrd="0" destOrd="0" presId="urn:microsoft.com/office/officeart/2005/8/layout/hierarchy2"/>
    <dgm:cxn modelId="{2FA20136-6173-4B84-A023-388DB115063D}" type="presOf" srcId="{39497E35-8DCB-46F8-AFB6-3BC059DB2AE3}" destId="{39E25CBE-1F8C-4A10-B49A-31059DC5F2EF}" srcOrd="0" destOrd="0" presId="urn:microsoft.com/office/officeart/2005/8/layout/hierarchy2"/>
    <dgm:cxn modelId="{093C2B68-3A3C-4B74-9EA2-BF9930248A1D}" type="presOf" srcId="{39497E35-8DCB-46F8-AFB6-3BC059DB2AE3}" destId="{8720998D-5B1A-4A13-B6C3-62F3A06B8342}" srcOrd="1" destOrd="0" presId="urn:microsoft.com/office/officeart/2005/8/layout/hierarchy2"/>
    <dgm:cxn modelId="{F9931453-194C-4429-B0FB-CA7A1A02661A}" srcId="{4B06EF47-0B4B-4FBC-BD1C-30C046778C4D}" destId="{21D7F848-DE0B-476F-8D7E-49A85B7C5873}" srcOrd="1" destOrd="0" parTransId="{869D6318-422D-4BF2-BFBC-0C47C6BF6EC1}" sibTransId="{026A553C-A8AE-451C-9D5B-76BFD0A69A7F}"/>
    <dgm:cxn modelId="{5390A553-98C9-4905-93F2-7A0A03C1C7D5}" srcId="{4B06EF47-0B4B-4FBC-BD1C-30C046778C4D}" destId="{92A95B50-1C38-4948-A6EC-D3D488D9A97C}" srcOrd="0" destOrd="0" parTransId="{39497E35-8DCB-46F8-AFB6-3BC059DB2AE3}" sibTransId="{32F4BC71-3E2D-4666-ABDC-1D515D345692}"/>
    <dgm:cxn modelId="{C67F8299-B950-4AB1-8082-063BBFF0C5F9}" type="presOf" srcId="{38A6741E-4C47-44A7-86D8-03C723092C20}" destId="{191B9B27-F0BE-4202-9A6D-73C9F0F871E5}" srcOrd="0" destOrd="0" presId="urn:microsoft.com/office/officeart/2005/8/layout/hierarchy2"/>
    <dgm:cxn modelId="{E131419F-E777-413B-9550-A6F7057D47BF}" type="presOf" srcId="{4B06EF47-0B4B-4FBC-BD1C-30C046778C4D}" destId="{8CE530B7-926B-4747-B9D0-F9339DF28104}" srcOrd="0" destOrd="0" presId="urn:microsoft.com/office/officeart/2005/8/layout/hierarchy2"/>
    <dgm:cxn modelId="{3E7C89AF-6BF3-42E0-8E5E-57744BE580CB}" type="presOf" srcId="{21D7F848-DE0B-476F-8D7E-49A85B7C5873}" destId="{D27AC86F-0E0C-4215-8146-8637A22BCBF4}" srcOrd="0" destOrd="0" presId="urn:microsoft.com/office/officeart/2005/8/layout/hierarchy2"/>
    <dgm:cxn modelId="{8B95FDCD-DA9C-4A8D-BFC3-04F634289C2A}" type="presOf" srcId="{92A95B50-1C38-4948-A6EC-D3D488D9A97C}" destId="{CC6D6195-5842-4A3A-A39C-FDA877080287}" srcOrd="0" destOrd="0" presId="urn:microsoft.com/office/officeart/2005/8/layout/hierarchy2"/>
    <dgm:cxn modelId="{BC1FF9D0-AA43-425A-A768-572650519563}" srcId="{38A6741E-4C47-44A7-86D8-03C723092C20}" destId="{4B06EF47-0B4B-4FBC-BD1C-30C046778C4D}" srcOrd="0" destOrd="0" parTransId="{AB39B39F-FB47-4AFE-A436-B2A812976DC9}" sibTransId="{EFA750CE-5080-4579-99A2-3940B6385F76}"/>
    <dgm:cxn modelId="{CC392AFD-A474-4AE0-946B-E9AC453393F7}" type="presOf" srcId="{869D6318-422D-4BF2-BFBC-0C47C6BF6EC1}" destId="{F63C8893-324D-433A-94A6-3324A5245B7C}" srcOrd="1" destOrd="0" presId="urn:microsoft.com/office/officeart/2005/8/layout/hierarchy2"/>
    <dgm:cxn modelId="{72C965BC-94AA-401B-9B31-B4526E1D4FCE}" type="presParOf" srcId="{191B9B27-F0BE-4202-9A6D-73C9F0F871E5}" destId="{87C43703-873F-49B8-93C4-9751407C177A}" srcOrd="0" destOrd="0" presId="urn:microsoft.com/office/officeart/2005/8/layout/hierarchy2"/>
    <dgm:cxn modelId="{88D25E4C-C0D5-4A92-AE73-0D46BF9DEB5A}" type="presParOf" srcId="{87C43703-873F-49B8-93C4-9751407C177A}" destId="{8CE530B7-926B-4747-B9D0-F9339DF28104}" srcOrd="0" destOrd="0" presId="urn:microsoft.com/office/officeart/2005/8/layout/hierarchy2"/>
    <dgm:cxn modelId="{9768D828-2497-40FD-995B-853004004007}" type="presParOf" srcId="{87C43703-873F-49B8-93C4-9751407C177A}" destId="{B70FBC4C-9DDB-4A5D-A040-14A8DBB1586B}" srcOrd="1" destOrd="0" presId="urn:microsoft.com/office/officeart/2005/8/layout/hierarchy2"/>
    <dgm:cxn modelId="{3AD7BA24-513B-4EC1-B533-91295884FD54}" type="presParOf" srcId="{B70FBC4C-9DDB-4A5D-A040-14A8DBB1586B}" destId="{39E25CBE-1F8C-4A10-B49A-31059DC5F2EF}" srcOrd="0" destOrd="0" presId="urn:microsoft.com/office/officeart/2005/8/layout/hierarchy2"/>
    <dgm:cxn modelId="{3B3C51FD-F729-489A-82BA-B9B652740890}" type="presParOf" srcId="{39E25CBE-1F8C-4A10-B49A-31059DC5F2EF}" destId="{8720998D-5B1A-4A13-B6C3-62F3A06B8342}" srcOrd="0" destOrd="0" presId="urn:microsoft.com/office/officeart/2005/8/layout/hierarchy2"/>
    <dgm:cxn modelId="{5BBB2A1D-31DB-4014-BE6D-613991239E90}" type="presParOf" srcId="{B70FBC4C-9DDB-4A5D-A040-14A8DBB1586B}" destId="{E9F5D7BA-3080-4DCF-BA05-80A4BC53709A}" srcOrd="1" destOrd="0" presId="urn:microsoft.com/office/officeart/2005/8/layout/hierarchy2"/>
    <dgm:cxn modelId="{D590D119-3945-4182-8984-8209837F10B1}" type="presParOf" srcId="{E9F5D7BA-3080-4DCF-BA05-80A4BC53709A}" destId="{CC6D6195-5842-4A3A-A39C-FDA877080287}" srcOrd="0" destOrd="0" presId="urn:microsoft.com/office/officeart/2005/8/layout/hierarchy2"/>
    <dgm:cxn modelId="{98CA999D-3797-49A8-AA56-3F5D0C4B1ACE}" type="presParOf" srcId="{E9F5D7BA-3080-4DCF-BA05-80A4BC53709A}" destId="{2050F093-7F61-4426-8D7C-4E55076CA895}" srcOrd="1" destOrd="0" presId="urn:microsoft.com/office/officeart/2005/8/layout/hierarchy2"/>
    <dgm:cxn modelId="{C3FAF2FE-ED00-4039-800F-1C839CC523A6}" type="presParOf" srcId="{B70FBC4C-9DDB-4A5D-A040-14A8DBB1586B}" destId="{48C590D6-8DFF-4FBD-95F8-0CE2187C9BFE}" srcOrd="2" destOrd="0" presId="urn:microsoft.com/office/officeart/2005/8/layout/hierarchy2"/>
    <dgm:cxn modelId="{E663F362-F374-46E8-91AC-570D590EDB47}" type="presParOf" srcId="{48C590D6-8DFF-4FBD-95F8-0CE2187C9BFE}" destId="{F63C8893-324D-433A-94A6-3324A5245B7C}" srcOrd="0" destOrd="0" presId="urn:microsoft.com/office/officeart/2005/8/layout/hierarchy2"/>
    <dgm:cxn modelId="{37CA4AD3-F3F9-4096-AF16-D60F14B200AF}" type="presParOf" srcId="{B70FBC4C-9DDB-4A5D-A040-14A8DBB1586B}" destId="{6E0D7A8A-EA0C-4564-9EED-84FFAF13EDBA}" srcOrd="3" destOrd="0" presId="urn:microsoft.com/office/officeart/2005/8/layout/hierarchy2"/>
    <dgm:cxn modelId="{5CC4591A-F2DB-4E02-A20B-E4D72CB2685F}" type="presParOf" srcId="{6E0D7A8A-EA0C-4564-9EED-84FFAF13EDBA}" destId="{D27AC86F-0E0C-4215-8146-8637A22BCBF4}" srcOrd="0" destOrd="0" presId="urn:microsoft.com/office/officeart/2005/8/layout/hierarchy2"/>
    <dgm:cxn modelId="{E4913535-4F72-41D2-BC1A-521885E29C69}" type="presParOf" srcId="{6E0D7A8A-EA0C-4564-9EED-84FFAF13EDBA}" destId="{C009D5D7-639F-402F-AC4B-624BA6B1F34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23863-949A-45E9-8637-3FF9D7EC10D5}">
      <dsp:nvSpPr>
        <dsp:cNvPr id="0" name=""/>
        <dsp:cNvSpPr/>
      </dsp:nvSpPr>
      <dsp:spPr>
        <a:xfrm>
          <a:off x="1326846" y="1746043"/>
          <a:ext cx="1517215" cy="758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+mn-ea"/>
              <a:ea typeface="+mn-ea"/>
            </a:rPr>
            <a:t>影响</a:t>
          </a:r>
          <a:r>
            <a:rPr lang="en-US" altLang="zh-CN" sz="1900" kern="1200" dirty="0" err="1">
              <a:latin typeface="+mn-ea"/>
              <a:ea typeface="+mn-ea"/>
            </a:rPr>
            <a:t>kNN</a:t>
          </a:r>
          <a:r>
            <a:rPr lang="zh-CN" altLang="en-US" sz="1900" kern="1200" dirty="0">
              <a:latin typeface="+mn-ea"/>
              <a:ea typeface="+mn-ea"/>
            </a:rPr>
            <a:t>算法效果的因素</a:t>
          </a:r>
        </a:p>
      </dsp:txBody>
      <dsp:txXfrm>
        <a:off x="1349065" y="1768262"/>
        <a:ext cx="1472777" cy="714169"/>
      </dsp:txXfrm>
    </dsp:sp>
    <dsp:sp modelId="{F7AAA4F4-1F96-4D77-8806-0A99B5869162}">
      <dsp:nvSpPr>
        <dsp:cNvPr id="0" name=""/>
        <dsp:cNvSpPr/>
      </dsp:nvSpPr>
      <dsp:spPr>
        <a:xfrm rot="17350740">
          <a:off x="2223839" y="1236886"/>
          <a:ext cx="184733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47330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+mn-ea"/>
            <a:ea typeface="+mn-ea"/>
          </a:endParaRPr>
        </a:p>
      </dsp:txBody>
      <dsp:txXfrm>
        <a:off x="3101321" y="1206764"/>
        <a:ext cx="92366" cy="92366"/>
      </dsp:txXfrm>
    </dsp:sp>
    <dsp:sp modelId="{83864369-AFA1-46E6-B19A-97C1DB32F801}">
      <dsp:nvSpPr>
        <dsp:cNvPr id="0" name=""/>
        <dsp:cNvSpPr/>
      </dsp:nvSpPr>
      <dsp:spPr>
        <a:xfrm>
          <a:off x="3450948" y="1245"/>
          <a:ext cx="1517215" cy="758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+mn-ea"/>
              <a:ea typeface="+mn-ea"/>
            </a:rPr>
            <a:t>训练集与测试集的比例</a:t>
          </a:r>
        </a:p>
      </dsp:txBody>
      <dsp:txXfrm>
        <a:off x="3473167" y="23464"/>
        <a:ext cx="1472777" cy="714169"/>
      </dsp:txXfrm>
    </dsp:sp>
    <dsp:sp modelId="{4D765619-C846-4D7B-9416-2C2AF9BFEBC3}">
      <dsp:nvSpPr>
        <dsp:cNvPr id="0" name=""/>
        <dsp:cNvSpPr/>
      </dsp:nvSpPr>
      <dsp:spPr>
        <a:xfrm rot="18289469">
          <a:off x="2616141" y="1673085"/>
          <a:ext cx="106272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62727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+mn-ea"/>
            <a:ea typeface="+mn-ea"/>
          </a:endParaRPr>
        </a:p>
      </dsp:txBody>
      <dsp:txXfrm>
        <a:off x="3120936" y="1662579"/>
        <a:ext cx="53136" cy="53136"/>
      </dsp:txXfrm>
    </dsp:sp>
    <dsp:sp modelId="{688168F0-B947-4DFC-8032-5EF7F34E37B9}">
      <dsp:nvSpPr>
        <dsp:cNvPr id="0" name=""/>
        <dsp:cNvSpPr/>
      </dsp:nvSpPr>
      <dsp:spPr>
        <a:xfrm>
          <a:off x="3450948" y="873644"/>
          <a:ext cx="1517215" cy="758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+mn-ea"/>
              <a:ea typeface="+mn-ea"/>
            </a:rPr>
            <a:t>训练集中数据的分布均匀度</a:t>
          </a:r>
        </a:p>
      </dsp:txBody>
      <dsp:txXfrm>
        <a:off x="3473167" y="895863"/>
        <a:ext cx="1472777" cy="714169"/>
      </dsp:txXfrm>
    </dsp:sp>
    <dsp:sp modelId="{802EC5F1-51DB-41D4-ACEF-89C9A1823BD3}">
      <dsp:nvSpPr>
        <dsp:cNvPr id="0" name=""/>
        <dsp:cNvSpPr/>
      </dsp:nvSpPr>
      <dsp:spPr>
        <a:xfrm>
          <a:off x="2844061" y="2109284"/>
          <a:ext cx="60688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06886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+mn-ea"/>
            <a:ea typeface="+mn-ea"/>
          </a:endParaRPr>
        </a:p>
      </dsp:txBody>
      <dsp:txXfrm>
        <a:off x="3132332" y="2110174"/>
        <a:ext cx="30344" cy="30344"/>
      </dsp:txXfrm>
    </dsp:sp>
    <dsp:sp modelId="{54083402-348D-4915-A3FC-55F251CAD584}">
      <dsp:nvSpPr>
        <dsp:cNvPr id="0" name=""/>
        <dsp:cNvSpPr/>
      </dsp:nvSpPr>
      <dsp:spPr>
        <a:xfrm>
          <a:off x="3450948" y="1746043"/>
          <a:ext cx="1517215" cy="758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+mn-ea"/>
              <a:ea typeface="+mn-ea"/>
            </a:rPr>
            <a:t>距离的计算方法</a:t>
          </a:r>
        </a:p>
      </dsp:txBody>
      <dsp:txXfrm>
        <a:off x="3473167" y="1768262"/>
        <a:ext cx="1472777" cy="714169"/>
      </dsp:txXfrm>
    </dsp:sp>
    <dsp:sp modelId="{6CF9EAC3-4972-460F-A3B7-BCF31BD39AF1}">
      <dsp:nvSpPr>
        <dsp:cNvPr id="0" name=""/>
        <dsp:cNvSpPr/>
      </dsp:nvSpPr>
      <dsp:spPr>
        <a:xfrm rot="3310531">
          <a:off x="2616141" y="2545484"/>
          <a:ext cx="106272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62727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+mn-ea"/>
            <a:ea typeface="+mn-ea"/>
          </a:endParaRPr>
        </a:p>
      </dsp:txBody>
      <dsp:txXfrm>
        <a:off x="3120936" y="2534978"/>
        <a:ext cx="53136" cy="53136"/>
      </dsp:txXfrm>
    </dsp:sp>
    <dsp:sp modelId="{E1769752-2A08-4401-A155-5E9A86E92EE3}">
      <dsp:nvSpPr>
        <dsp:cNvPr id="0" name=""/>
        <dsp:cNvSpPr/>
      </dsp:nvSpPr>
      <dsp:spPr>
        <a:xfrm>
          <a:off x="3450948" y="2618442"/>
          <a:ext cx="1517215" cy="758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>
              <a:latin typeface="+mn-ea"/>
              <a:ea typeface="+mn-ea"/>
            </a:rPr>
            <a:t>K</a:t>
          </a:r>
          <a:r>
            <a:rPr lang="zh-CN" altLang="en-US" sz="1900" kern="1200" dirty="0">
              <a:latin typeface="+mn-ea"/>
              <a:ea typeface="+mn-ea"/>
            </a:rPr>
            <a:t>的选取</a:t>
          </a:r>
        </a:p>
      </dsp:txBody>
      <dsp:txXfrm>
        <a:off x="3473167" y="2640661"/>
        <a:ext cx="1472777" cy="714169"/>
      </dsp:txXfrm>
    </dsp:sp>
    <dsp:sp modelId="{8D8FEB22-14CD-4024-8AA4-C9470FCED5E4}">
      <dsp:nvSpPr>
        <dsp:cNvPr id="0" name=""/>
        <dsp:cNvSpPr/>
      </dsp:nvSpPr>
      <dsp:spPr>
        <a:xfrm rot="4249260">
          <a:off x="2223839" y="2981683"/>
          <a:ext cx="184733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47330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+mn-ea"/>
            <a:ea typeface="+mn-ea"/>
          </a:endParaRPr>
        </a:p>
      </dsp:txBody>
      <dsp:txXfrm>
        <a:off x="3101321" y="2951562"/>
        <a:ext cx="92366" cy="92366"/>
      </dsp:txXfrm>
    </dsp:sp>
    <dsp:sp modelId="{4972F784-B0F7-4846-A129-34CAFE2AA263}">
      <dsp:nvSpPr>
        <dsp:cNvPr id="0" name=""/>
        <dsp:cNvSpPr/>
      </dsp:nvSpPr>
      <dsp:spPr>
        <a:xfrm>
          <a:off x="3450948" y="3490840"/>
          <a:ext cx="1517215" cy="758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+mn-ea"/>
              <a:ea typeface="+mn-ea"/>
            </a:rPr>
            <a:t>距离的加权方式</a:t>
          </a:r>
        </a:p>
      </dsp:txBody>
      <dsp:txXfrm>
        <a:off x="3473167" y="3513059"/>
        <a:ext cx="1472777" cy="7141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530B7-926B-4747-B9D0-F9339DF28104}">
      <dsp:nvSpPr>
        <dsp:cNvPr id="0" name=""/>
        <dsp:cNvSpPr/>
      </dsp:nvSpPr>
      <dsp:spPr>
        <a:xfrm>
          <a:off x="1281" y="1279936"/>
          <a:ext cx="1595104" cy="797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求解</a:t>
          </a:r>
          <a:r>
            <a:rPr lang="en-US" altLang="zh-CN" sz="2200" kern="1200" dirty="0"/>
            <a:t>w</a:t>
          </a:r>
          <a:r>
            <a:rPr lang="zh-CN" altLang="en-US" sz="2200" kern="1200" dirty="0"/>
            <a:t>与</a:t>
          </a:r>
          <a:r>
            <a:rPr lang="en-US" altLang="zh-CN" sz="2200" kern="1200" dirty="0"/>
            <a:t>b</a:t>
          </a:r>
          <a:r>
            <a:rPr lang="zh-CN" altLang="en-US" sz="2200" kern="1200" dirty="0"/>
            <a:t>的方法</a:t>
          </a:r>
        </a:p>
      </dsp:txBody>
      <dsp:txXfrm>
        <a:off x="24641" y="1303296"/>
        <a:ext cx="1548384" cy="750832"/>
      </dsp:txXfrm>
    </dsp:sp>
    <dsp:sp modelId="{39E25CBE-1F8C-4A10-B49A-31059DC5F2EF}">
      <dsp:nvSpPr>
        <dsp:cNvPr id="0" name=""/>
        <dsp:cNvSpPr/>
      </dsp:nvSpPr>
      <dsp:spPr>
        <a:xfrm rot="19457599">
          <a:off x="1522531" y="1428036"/>
          <a:ext cx="785751" cy="42758"/>
        </a:xfrm>
        <a:custGeom>
          <a:avLst/>
          <a:gdLst/>
          <a:ahLst/>
          <a:cxnLst/>
          <a:rect l="0" t="0" r="0" b="0"/>
          <a:pathLst>
            <a:path>
              <a:moveTo>
                <a:pt x="0" y="21379"/>
              </a:moveTo>
              <a:lnTo>
                <a:pt x="785751" y="213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95763" y="1429772"/>
        <a:ext cx="39287" cy="39287"/>
      </dsp:txXfrm>
    </dsp:sp>
    <dsp:sp modelId="{CC6D6195-5842-4A3A-A39C-FDA877080287}">
      <dsp:nvSpPr>
        <dsp:cNvPr id="0" name=""/>
        <dsp:cNvSpPr/>
      </dsp:nvSpPr>
      <dsp:spPr>
        <a:xfrm>
          <a:off x="2234428" y="821343"/>
          <a:ext cx="1595104" cy="797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最小二乘法</a:t>
          </a:r>
        </a:p>
      </dsp:txBody>
      <dsp:txXfrm>
        <a:off x="2257788" y="844703"/>
        <a:ext cx="1548384" cy="750832"/>
      </dsp:txXfrm>
    </dsp:sp>
    <dsp:sp modelId="{48C590D6-8DFF-4FBD-95F8-0CE2187C9BFE}">
      <dsp:nvSpPr>
        <dsp:cNvPr id="0" name=""/>
        <dsp:cNvSpPr/>
      </dsp:nvSpPr>
      <dsp:spPr>
        <a:xfrm rot="2142401">
          <a:off x="1522531" y="1886629"/>
          <a:ext cx="785751" cy="42758"/>
        </a:xfrm>
        <a:custGeom>
          <a:avLst/>
          <a:gdLst/>
          <a:ahLst/>
          <a:cxnLst/>
          <a:rect l="0" t="0" r="0" b="0"/>
          <a:pathLst>
            <a:path>
              <a:moveTo>
                <a:pt x="0" y="21379"/>
              </a:moveTo>
              <a:lnTo>
                <a:pt x="785751" y="213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95763" y="1888365"/>
        <a:ext cx="39287" cy="39287"/>
      </dsp:txXfrm>
    </dsp:sp>
    <dsp:sp modelId="{D27AC86F-0E0C-4215-8146-8637A22BCBF4}">
      <dsp:nvSpPr>
        <dsp:cNvPr id="0" name=""/>
        <dsp:cNvSpPr/>
      </dsp:nvSpPr>
      <dsp:spPr>
        <a:xfrm>
          <a:off x="2234428" y="1738528"/>
          <a:ext cx="1595104" cy="797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梯度下降法</a:t>
          </a:r>
        </a:p>
      </dsp:txBody>
      <dsp:txXfrm>
        <a:off x="2257788" y="1761888"/>
        <a:ext cx="1548384" cy="750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6E993-2ECB-4121-BC99-70C884376AD1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BADFE-1590-47F7-9442-4E3F72732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926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BADFE-1590-47F7-9442-4E3F7273278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79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889D4-A926-4D4F-920D-C74A13FD3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4B0062-7B5D-48DB-896B-63DB2C52E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196E0-BDFB-498A-9BB5-5C3F92C5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DB32-864A-4994-BE7E-870519C44F2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CB7844-E349-4822-B16F-0BADDF11C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51FE9B-F7FB-40CF-8E05-2AA5CC46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EF29-BD5E-4183-B572-2011EE8C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08822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2FF92-66AB-43C7-8C3C-F428BA10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8C4D18-736E-41F3-98A0-F63D9B968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47FF5D-6FFE-4E23-BDD1-4EA5669B3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DB32-864A-4994-BE7E-870519C44F2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DEF6A3-517F-4740-B07D-EB9B9F34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A00CA4-2960-4268-AF0E-E0E5FEB5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EF29-BD5E-4183-B572-2011EE8C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13546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826170-B779-4506-980C-DD5206D61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14850E-1FCE-42AE-B187-D5D85E0A9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832C11-D1DB-4B78-8380-047DB9328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DB32-864A-4994-BE7E-870519C44F2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D0663A-7F35-4B5E-9CFA-CC5F1273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AD4BD4-F652-4445-9F07-B92D5919C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EF29-BD5E-4183-B572-2011EE8C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28152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A298A-0D73-4409-92EE-93508F80A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0A272-22EC-43AB-A735-1DE029FE5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B44CF-5FA5-4889-9FA1-E4DBDBD8A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DB32-864A-4994-BE7E-870519C44F2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63E525-BC55-4CCF-B57D-95400376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5FD47A-9C7C-4168-9823-87A4DA37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EF29-BD5E-4183-B572-2011EE8C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25998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65531-6AB3-4344-825C-475BC9C78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9C247C-A94D-4D92-86B0-65313620A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737F86-BF50-415C-9C0F-5E2B722A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DB32-864A-4994-BE7E-870519C44F2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9ED687-CF76-4A9A-9683-8EECA8A7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D68477-6F49-4D91-9D54-26F45ADC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EF29-BD5E-4183-B572-2011EE8C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4989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F0DEE-0FB7-46BE-9C49-ABF55120C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D13606-1EEF-4AFE-A18F-3B5849808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5BA58C-F9E8-476C-8577-0C0C37C85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2B6904-C28B-406F-B6F4-1A3E55FE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DB32-864A-4994-BE7E-870519C44F2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708291-F1AB-41A7-8949-B045B1E6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E4102B-F7E6-4AB1-8ED8-CDEEFD78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EF29-BD5E-4183-B572-2011EE8C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70256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66FEC-E0DA-4606-A204-01ED194F8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515503-3E72-45D4-B15E-A16C9BB4B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C73CDC-9A06-44A4-A30D-DA7C460CD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2A56BB-1DDC-474E-9024-6B85D1357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E35798-DDCF-436B-93F9-A6A0960B2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7A9076-30A1-462D-9D6F-E5B12F27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DB32-864A-4994-BE7E-870519C44F2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AB4003-6123-4990-8EAC-593371CC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CC5DC4-85CC-479F-8EFA-166C0A77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EF29-BD5E-4183-B572-2011EE8C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85240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B4D86-7281-43E1-9432-EA0084B3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A3764A-677A-44FF-A255-55AEB6AD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DB32-864A-4994-BE7E-870519C44F2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C0C683-66D4-4709-B418-F5380CA9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D5CAD8-315B-4AAA-8697-D0909D15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EF29-BD5E-4183-B572-2011EE8C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08057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E3A061-2FBC-4427-8AF3-786434CE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DB32-864A-4994-BE7E-870519C44F2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82F309-675C-4C93-9EB5-9393FE53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6986C8-95F0-4E24-A0E2-7AD07E9F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EF29-BD5E-4183-B572-2011EE8C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25519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B9C4B-EC99-481D-955F-D6C7E2ECE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2B819-4AF7-4A7F-9F66-5DEFE4617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8FE5E9-F8C7-412B-843B-46B77FAA1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59A76A-8773-42B0-AD47-C4ACBFC4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DB32-864A-4994-BE7E-870519C44F2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0E2A72-DCE3-4ACF-AF09-064D7AF4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287802-FDF7-4A41-9179-9A3CC06A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EF29-BD5E-4183-B572-2011EE8C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43252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114E4-4E9C-478B-8D8C-0A99380E2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97DA3A-C800-4ABA-820B-DBA3B2510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B4DBE4-3BCC-47A2-BE61-18D6D8C55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0ABB95-12EB-400E-B3CF-770E14142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DB32-864A-4994-BE7E-870519C44F2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332718-9D68-44AC-A6FC-839C92AFF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36487B-A932-4DD0-9EEE-A7BE558D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EF29-BD5E-4183-B572-2011EE8C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52235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859DE1-21A0-4B30-B898-DC6A1EAC3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6CD44-0DAA-40C5-9254-231FD479E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6FC3E-F677-4DF8-B34A-4379687B6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4DB32-864A-4994-BE7E-870519C44F2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55C9-1407-442D-B21D-4C8DB8D85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86F954-E386-4658-AF78-5E6002191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EF29-BD5E-4183-B572-2011EE8C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45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BEC04-1A6B-48BC-BC53-5EA3DF19F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2226" y="1445270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+mn-ea"/>
                <a:ea typeface="+mn-ea"/>
              </a:rPr>
              <a:t>数据挖掘组</a:t>
            </a:r>
            <a:br>
              <a:rPr lang="en-US" altLang="zh-CN" sz="4800" dirty="0">
                <a:latin typeface="+mn-ea"/>
                <a:ea typeface="+mn-ea"/>
              </a:rPr>
            </a:br>
            <a:r>
              <a:rPr lang="zh-CN" altLang="en-US" sz="4800" dirty="0">
                <a:latin typeface="+mn-ea"/>
                <a:ea typeface="+mn-ea"/>
              </a:rPr>
              <a:t>中期考核答辩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53389C-ED17-42A0-9D2C-B020B774B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2226" y="4038354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答辩人：欧智昕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15A793-FDA8-4A9E-AAF5-8797EEC12F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172"/>
          <a:stretch>
            <a:fillRect/>
          </a:stretch>
        </p:blipFill>
        <p:spPr>
          <a:xfrm>
            <a:off x="10627930" y="4866235"/>
            <a:ext cx="1428943" cy="142894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7BB73CE-1EA6-476B-9941-D610249BE2F8}"/>
              </a:ext>
            </a:extLst>
          </p:cNvPr>
          <p:cNvSpPr txBox="1"/>
          <p:nvPr/>
        </p:nvSpPr>
        <p:spPr>
          <a:xfrm>
            <a:off x="10325379" y="6291099"/>
            <a:ext cx="203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969F98"/>
                </a:solidFill>
                <a:latin typeface="+mn-ea"/>
              </a:rPr>
              <a:t>QG STUDIO</a:t>
            </a:r>
            <a:endParaRPr lang="zh-CN" altLang="en-US" sz="2000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6" name="PA_矩形 28">
            <a:extLst>
              <a:ext uri="{FF2B5EF4-FFF2-40B4-BE49-F238E27FC236}">
                <a16:creationId xmlns:a16="http://schemas.microsoft.com/office/drawing/2014/main" id="{C6A52A31-23F7-4828-8C95-8ABC2381A8C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5400000">
            <a:off x="-5008186" y="3289769"/>
            <a:ext cx="12192000" cy="255662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79169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矩形 28">
            <a:extLst>
              <a:ext uri="{FF2B5EF4-FFF2-40B4-BE49-F238E27FC236}">
                <a16:creationId xmlns:a16="http://schemas.microsoft.com/office/drawing/2014/main" id="{FE98E859-B0AF-4D60-A18B-52C5936C348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0800000">
            <a:off x="0" y="0"/>
            <a:ext cx="12192000" cy="17345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1ADD1-DF1D-4DAA-ADD3-C006B5C1815D}"/>
              </a:ext>
            </a:extLst>
          </p:cNvPr>
          <p:cNvSpPr txBox="1"/>
          <p:nvPr/>
        </p:nvSpPr>
        <p:spPr>
          <a:xfrm>
            <a:off x="5646656" y="584462"/>
            <a:ext cx="1230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  目录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FE2C1D-C396-4874-A952-6717077A7468}"/>
              </a:ext>
            </a:extLst>
          </p:cNvPr>
          <p:cNvSpPr txBox="1"/>
          <p:nvPr/>
        </p:nvSpPr>
        <p:spPr>
          <a:xfrm>
            <a:off x="2875175" y="3698448"/>
            <a:ext cx="5467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算法介绍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FDE285-CAF3-48BF-8685-190E47445C09}"/>
              </a:ext>
            </a:extLst>
          </p:cNvPr>
          <p:cNvSpPr txBox="1"/>
          <p:nvPr/>
        </p:nvSpPr>
        <p:spPr>
          <a:xfrm>
            <a:off x="8770069" y="3698448"/>
            <a:ext cx="5467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结果分析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041535-0DCB-4BB3-953C-739F66D7F3AC}"/>
              </a:ext>
            </a:extLst>
          </p:cNvPr>
          <p:cNvSpPr txBox="1"/>
          <p:nvPr/>
        </p:nvSpPr>
        <p:spPr>
          <a:xfrm>
            <a:off x="5822622" y="3698449"/>
            <a:ext cx="5467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遇到问题</a:t>
            </a:r>
          </a:p>
        </p:txBody>
      </p:sp>
      <p:sp>
        <p:nvSpPr>
          <p:cNvPr id="9" name="PA_矩形 28">
            <a:extLst>
              <a:ext uri="{FF2B5EF4-FFF2-40B4-BE49-F238E27FC236}">
                <a16:creationId xmlns:a16="http://schemas.microsoft.com/office/drawing/2014/main" id="{05A16AAB-7E82-41BB-9110-CCD0B0E4E7D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992851" y="3268744"/>
            <a:ext cx="311401" cy="3205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PA_矩形 28">
            <a:extLst>
              <a:ext uri="{FF2B5EF4-FFF2-40B4-BE49-F238E27FC236}">
                <a16:creationId xmlns:a16="http://schemas.microsoft.com/office/drawing/2014/main" id="{F075090C-0ECB-461D-BA62-4C9A5DBF763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940298" y="3268745"/>
            <a:ext cx="311401" cy="3205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PA_矩形 28">
            <a:extLst>
              <a:ext uri="{FF2B5EF4-FFF2-40B4-BE49-F238E27FC236}">
                <a16:creationId xmlns:a16="http://schemas.microsoft.com/office/drawing/2014/main" id="{45E67212-986E-42C2-AF8F-E35A1319AAD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887745" y="3268745"/>
            <a:ext cx="311401" cy="3205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64266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28">
            <a:extLst>
              <a:ext uri="{FF2B5EF4-FFF2-40B4-BE49-F238E27FC236}">
                <a16:creationId xmlns:a16="http://schemas.microsoft.com/office/drawing/2014/main" id="{8BA774A6-FF2E-4D6B-AB0B-8CBBC3F7F6C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924639" y="0"/>
            <a:ext cx="8342722" cy="12631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/>
              <a:t>kNN</a:t>
            </a:r>
            <a:r>
              <a:rPr lang="zh-CN" altLang="en-US" sz="2800" b="1" dirty="0"/>
              <a:t>近邻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0BF1BF-8EBE-4FF5-9408-CB4FA01DCC03}"/>
              </a:ext>
            </a:extLst>
          </p:cNvPr>
          <p:cNvSpPr txBox="1"/>
          <p:nvPr/>
        </p:nvSpPr>
        <p:spPr>
          <a:xfrm>
            <a:off x="1924639" y="2587410"/>
            <a:ext cx="5079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+mn-ea"/>
              </a:rPr>
              <a:t>kNN</a:t>
            </a:r>
            <a:r>
              <a:rPr lang="zh-CN" altLang="zh-CN" dirty="0">
                <a:latin typeface="+mn-ea"/>
              </a:rPr>
              <a:t>不同于大部分算法，它的训练是“懒惰训练”，就是即训即算，不需要训练时间。</a:t>
            </a:r>
            <a:endParaRPr lang="en-US" altLang="zh-CN" dirty="0">
              <a:latin typeface="+mn-ea"/>
            </a:endParaRPr>
          </a:p>
          <a:p>
            <a:endParaRPr lang="zh-CN" altLang="zh-CN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FDD276-BC94-4CC2-9FFD-A051846B84ED}"/>
              </a:ext>
            </a:extLst>
          </p:cNvPr>
          <p:cNvSpPr txBox="1"/>
          <p:nvPr/>
        </p:nvSpPr>
        <p:spPr>
          <a:xfrm>
            <a:off x="1924639" y="1740635"/>
            <a:ext cx="679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+mn-ea"/>
              </a:rPr>
              <a:t>顾名思义，</a:t>
            </a:r>
            <a:r>
              <a:rPr lang="en-US" altLang="zh-CN" b="1" dirty="0" err="1">
                <a:latin typeface="+mn-ea"/>
              </a:rPr>
              <a:t>kNN</a:t>
            </a:r>
            <a:r>
              <a:rPr lang="zh-CN" altLang="en-US" b="1" dirty="0">
                <a:latin typeface="+mn-ea"/>
              </a:rPr>
              <a:t>近邻算法就是以“谁离我最近”作为主要的判断依据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2B1954-0BAC-4F7D-B60B-EB77362A0150}"/>
              </a:ext>
            </a:extLst>
          </p:cNvPr>
          <p:cNvSpPr txBox="1"/>
          <p:nvPr/>
        </p:nvSpPr>
        <p:spPr>
          <a:xfrm>
            <a:off x="2092750" y="5344998"/>
            <a:ext cx="5618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优点：精度高</a:t>
            </a:r>
            <a:endParaRPr lang="en-US" altLang="zh-CN" dirty="0"/>
          </a:p>
          <a:p>
            <a:r>
              <a:rPr lang="zh-CN" altLang="en-US" dirty="0"/>
              <a:t>缺点：计算复杂度高，占用空间大，比较依赖训练集</a:t>
            </a: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BB375317-8494-47E6-B940-0F56351E6E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3736925"/>
              </p:ext>
            </p:extLst>
          </p:nvPr>
        </p:nvGraphicFramePr>
        <p:xfrm>
          <a:off x="6096000" y="1740635"/>
          <a:ext cx="6295010" cy="4250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7541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28">
            <a:extLst>
              <a:ext uri="{FF2B5EF4-FFF2-40B4-BE49-F238E27FC236}">
                <a16:creationId xmlns:a16="http://schemas.microsoft.com/office/drawing/2014/main" id="{58CFF3A8-C633-46B4-B0A3-2CB7B93B64E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924639" y="0"/>
            <a:ext cx="8342722" cy="12631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多元线性回归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67BC8A5-A422-4A10-A55F-84913C5B021D}"/>
                  </a:ext>
                </a:extLst>
              </p:cNvPr>
              <p:cNvSpPr txBox="1"/>
              <p:nvPr/>
            </p:nvSpPr>
            <p:spPr>
              <a:xfrm>
                <a:off x="1924639" y="1715679"/>
                <a:ext cx="68438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/>
                  <a:t>线性回归的目的是找到一条一次函数</a:t>
                </a:r>
                <a14:m>
                  <m:oMath xmlns:m="http://schemas.openxmlformats.org/officeDocument/2006/math"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b="1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𝒘𝒙</m:t>
                    </m:r>
                    <m:r>
                      <a:rPr lang="zh-CN" altLang="en-US" b="1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 dirty="0"/>
                  <a:t>，使得用该函数所得预测值与真实值之间的差达到最小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67BC8A5-A422-4A10-A55F-84913C5B0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639" y="1715679"/>
                <a:ext cx="6843861" cy="646331"/>
              </a:xfrm>
              <a:prstGeom prst="rect">
                <a:avLst/>
              </a:prstGeom>
              <a:blipFill>
                <a:blip r:embed="rId3"/>
                <a:stretch>
                  <a:fillRect l="-802" t="-4717" r="-713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245F59E-264B-4193-949C-5566E26AB37E}"/>
                  </a:ext>
                </a:extLst>
              </p:cNvPr>
              <p:cNvSpPr txBox="1"/>
              <p:nvPr/>
            </p:nvSpPr>
            <p:spPr>
              <a:xfrm>
                <a:off x="1924639" y="2629831"/>
                <a:ext cx="70114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而多元线性回归是找这样一条函数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245F59E-264B-4193-949C-5566E26AB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639" y="2629831"/>
                <a:ext cx="7011407" cy="369332"/>
              </a:xfrm>
              <a:prstGeom prst="rect">
                <a:avLst/>
              </a:prstGeom>
              <a:blipFill>
                <a:blip r:embed="rId4"/>
                <a:stretch>
                  <a:fillRect l="-78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F6926937-DE18-45DB-9A35-B90214EE08C9}"/>
              </a:ext>
            </a:extLst>
          </p:cNvPr>
          <p:cNvSpPr txBox="1"/>
          <p:nvPr/>
        </p:nvSpPr>
        <p:spPr>
          <a:xfrm>
            <a:off x="1924639" y="3244334"/>
            <a:ext cx="557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能找到最佳的</a:t>
            </a:r>
            <a:r>
              <a:rPr lang="en-US" altLang="zh-CN" dirty="0"/>
              <a:t>w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，就能找到拟合度最好的回归方程</a:t>
            </a: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AC00EB0C-6072-4F5E-BA00-7C3BF7757C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7459076"/>
              </p:ext>
            </p:extLst>
          </p:nvPr>
        </p:nvGraphicFramePr>
        <p:xfrm>
          <a:off x="7891611" y="2629831"/>
          <a:ext cx="3830815" cy="3357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9A16757-21A1-4CD1-B1FA-E6AA7E147951}"/>
              </a:ext>
            </a:extLst>
          </p:cNvPr>
          <p:cNvSpPr txBox="1"/>
          <p:nvPr/>
        </p:nvSpPr>
        <p:spPr>
          <a:xfrm>
            <a:off x="1924639" y="5463473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优点：能够用简单的函数关系做出较好的预测，步骤简单只需求</a:t>
            </a:r>
            <a:r>
              <a:rPr lang="en-US" altLang="zh-CN" dirty="0"/>
              <a:t>w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</a:p>
          <a:p>
            <a:r>
              <a:rPr lang="zh-CN" altLang="en-US" dirty="0"/>
              <a:t>缺点：拟合精度低，拟合的函数关系单一，不一定能很好反应数据的分布情况</a:t>
            </a:r>
          </a:p>
        </p:txBody>
      </p:sp>
    </p:spTree>
    <p:extLst>
      <p:ext uri="{BB962C8B-B14F-4D97-AF65-F5344CB8AC3E}">
        <p14:creationId xmlns:p14="http://schemas.microsoft.com/office/powerpoint/2010/main" val="32955612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28">
            <a:extLst>
              <a:ext uri="{FF2B5EF4-FFF2-40B4-BE49-F238E27FC236}">
                <a16:creationId xmlns:a16="http://schemas.microsoft.com/office/drawing/2014/main" id="{28B5686C-FF30-4735-BB70-3CF4715DF68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5400000">
            <a:off x="-5404112" y="3685695"/>
            <a:ext cx="12192000" cy="17647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744E0B-CBEE-4CDC-9BC2-4CCB3ECECA16}"/>
              </a:ext>
            </a:extLst>
          </p:cNvPr>
          <p:cNvSpPr txBox="1"/>
          <p:nvPr/>
        </p:nvSpPr>
        <p:spPr>
          <a:xfrm>
            <a:off x="447205" y="2596787"/>
            <a:ext cx="489366" cy="2295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遇到的问题</a:t>
            </a: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FB2EAD-E01D-43AA-A2E6-3C49E88E02DA}"/>
              </a:ext>
            </a:extLst>
          </p:cNvPr>
          <p:cNvSpPr txBox="1"/>
          <p:nvPr/>
        </p:nvSpPr>
        <p:spPr>
          <a:xfrm>
            <a:off x="2073895" y="1310326"/>
            <a:ext cx="9822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</a:rPr>
              <a:t>kNN</a:t>
            </a:r>
            <a:r>
              <a:rPr lang="zh-CN" altLang="en-US" b="1" dirty="0">
                <a:latin typeface="+mn-ea"/>
              </a:rPr>
              <a:t>近邻</a:t>
            </a:r>
            <a:r>
              <a:rPr lang="zh-CN" altLang="en-US" dirty="0">
                <a:latin typeface="+mn-ea"/>
              </a:rPr>
              <a:t>中遇到的问题：在修改了距离的加权方式后，发现在测试集上的错误率和修改前的模型一致，没有改善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原因：后面发现数据集的分布比较均匀，因此距离的加权对算法的改善效果不明显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6DD857-752F-4F3D-AABE-539349AF5672}"/>
              </a:ext>
            </a:extLst>
          </p:cNvPr>
          <p:cNvSpPr txBox="1"/>
          <p:nvPr/>
        </p:nvSpPr>
        <p:spPr>
          <a:xfrm>
            <a:off x="2073895" y="3829418"/>
            <a:ext cx="9822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多元线性回归</a:t>
            </a:r>
            <a:r>
              <a:rPr lang="zh-CN" altLang="en-US" dirty="0">
                <a:latin typeface="+mn-ea"/>
              </a:rPr>
              <a:t>中遇到的问题：在梯度下降算法中，对含矩阵的损失函数的求导不会；不清楚如何设置学习率、阈值和最大循环次数使算法性能达到最优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解决方法：对于求导，复习了一下线性代数，然后百度求助搞会了；学习率、阈值以及最大循环次数的设置纯凭感觉，试多几次，然后根据运行时间和所得误差进行评估来决定他们的最佳组合</a:t>
            </a:r>
          </a:p>
        </p:txBody>
      </p:sp>
    </p:spTree>
    <p:extLst>
      <p:ext uri="{BB962C8B-B14F-4D97-AF65-F5344CB8AC3E}">
        <p14:creationId xmlns:p14="http://schemas.microsoft.com/office/powerpoint/2010/main" val="343813650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28">
            <a:extLst>
              <a:ext uri="{FF2B5EF4-FFF2-40B4-BE49-F238E27FC236}">
                <a16:creationId xmlns:a16="http://schemas.microsoft.com/office/drawing/2014/main" id="{1968AF2F-B05D-4759-8936-8C5E6C9906F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5400000">
            <a:off x="5349712" y="4415684"/>
            <a:ext cx="12192000" cy="149257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DD5DA4-8681-4FBE-9DBF-FA11BB121073}"/>
              </a:ext>
            </a:extLst>
          </p:cNvPr>
          <p:cNvSpPr txBox="1"/>
          <p:nvPr/>
        </p:nvSpPr>
        <p:spPr>
          <a:xfrm>
            <a:off x="11210042" y="2352609"/>
            <a:ext cx="4713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算法结果分析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C7BAC7-0839-47B9-8866-2C7C5104D76A}"/>
              </a:ext>
            </a:extLst>
          </p:cNvPr>
          <p:cNvSpPr txBox="1"/>
          <p:nvPr/>
        </p:nvSpPr>
        <p:spPr>
          <a:xfrm>
            <a:off x="5033912" y="197964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latin typeface="+mn-ea"/>
              </a:rPr>
              <a:t>kNN</a:t>
            </a:r>
            <a:r>
              <a:rPr lang="zh-CN" altLang="en-US" sz="2400" b="1" dirty="0">
                <a:latin typeface="+mn-ea"/>
              </a:rPr>
              <a:t>近邻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55B2508-4F52-43B0-BD21-8BE964FBDF8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40" y="989815"/>
            <a:ext cx="4374397" cy="827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4B549B3-6414-438B-8DB7-55454612413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67" y="1817278"/>
            <a:ext cx="8301871" cy="469664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AD74BCF-CF39-475C-B9E7-46B7FD58472E}"/>
              </a:ext>
            </a:extLst>
          </p:cNvPr>
          <p:cNvSpPr txBox="1"/>
          <p:nvPr/>
        </p:nvSpPr>
        <p:spPr>
          <a:xfrm>
            <a:off x="8653807" y="3506771"/>
            <a:ext cx="1640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训练集与测试集比例和错误率的关系图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215BA8A-044F-4FC4-A380-B7171B0E15C3}"/>
              </a:ext>
            </a:extLst>
          </p:cNvPr>
          <p:cNvCxnSpPr>
            <a:stCxn id="12" idx="1"/>
          </p:cNvCxnSpPr>
          <p:nvPr/>
        </p:nvCxnSpPr>
        <p:spPr>
          <a:xfrm flipH="1">
            <a:off x="8229600" y="3968436"/>
            <a:ext cx="42420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06551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28">
            <a:extLst>
              <a:ext uri="{FF2B5EF4-FFF2-40B4-BE49-F238E27FC236}">
                <a16:creationId xmlns:a16="http://schemas.microsoft.com/office/drawing/2014/main" id="{4689DCF3-26A9-46D5-8C5F-F13AB6AEFBB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5400000">
            <a:off x="5349712" y="4415684"/>
            <a:ext cx="12192000" cy="149257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3A5F46-9643-4937-8C03-E9067E88946C}"/>
              </a:ext>
            </a:extLst>
          </p:cNvPr>
          <p:cNvSpPr txBox="1"/>
          <p:nvPr/>
        </p:nvSpPr>
        <p:spPr>
          <a:xfrm>
            <a:off x="11210042" y="2274838"/>
            <a:ext cx="4713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算法结果分析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DA9456-D3B6-49DA-A4C6-0DDF4678244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5" y="1470581"/>
            <a:ext cx="10302631" cy="50175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9B71289-7DB7-4CD7-B475-E02EE1503CD6}"/>
              </a:ext>
            </a:extLst>
          </p:cNvPr>
          <p:cNvSpPr txBox="1"/>
          <p:nvPr/>
        </p:nvSpPr>
        <p:spPr>
          <a:xfrm>
            <a:off x="4403888" y="247355"/>
            <a:ext cx="213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多元线性回归</a:t>
            </a:r>
          </a:p>
        </p:txBody>
      </p:sp>
    </p:spTree>
    <p:extLst>
      <p:ext uri="{BB962C8B-B14F-4D97-AF65-F5344CB8AC3E}">
        <p14:creationId xmlns:p14="http://schemas.microsoft.com/office/powerpoint/2010/main" val="203219758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2DC19E3-A329-4CF0-A230-A335F88A2199}"/>
              </a:ext>
            </a:extLst>
          </p:cNvPr>
          <p:cNvSpPr/>
          <p:nvPr/>
        </p:nvSpPr>
        <p:spPr>
          <a:xfrm>
            <a:off x="5080337" y="37858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多元线性回归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0D0EF7-E894-42FA-8CC5-1E28818A1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9001"/>
            <a:ext cx="12386821" cy="63577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3B12285-C91C-4C5B-8A12-A433942855D8}"/>
              </a:ext>
            </a:extLst>
          </p:cNvPr>
          <p:cNvSpPr txBox="1"/>
          <p:nvPr/>
        </p:nvSpPr>
        <p:spPr>
          <a:xfrm>
            <a:off x="3908169" y="2422689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最小二乘法与梯度下降法所得回归方程比较</a:t>
            </a:r>
          </a:p>
        </p:txBody>
      </p:sp>
    </p:spTree>
    <p:extLst>
      <p:ext uri="{BB962C8B-B14F-4D97-AF65-F5344CB8AC3E}">
        <p14:creationId xmlns:p14="http://schemas.microsoft.com/office/powerpoint/2010/main" val="106434994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_矩形 28">
            <a:extLst>
              <a:ext uri="{FF2B5EF4-FFF2-40B4-BE49-F238E27FC236}">
                <a16:creationId xmlns:a16="http://schemas.microsoft.com/office/drawing/2014/main" id="{08F9A909-DF37-4A5A-958C-20CB11AD290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390323"/>
            <a:ext cx="12192000" cy="149257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PA_文本框 31">
            <a:extLst>
              <a:ext uri="{FF2B5EF4-FFF2-40B4-BE49-F238E27FC236}">
                <a16:creationId xmlns:a16="http://schemas.microsoft.com/office/drawing/2014/main" id="{CF5EA232-A6F9-4336-B765-4BFEE286189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923242" y="5369853"/>
            <a:ext cx="2345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latin typeface="+mn-ea"/>
              </a:rPr>
              <a:t>No Quest , No Gain</a:t>
            </a:r>
            <a:endParaRPr lang="zh-CN" altLang="en-US" sz="2000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144792-B6B7-441C-A6B1-96141325003E}"/>
              </a:ext>
            </a:extLst>
          </p:cNvPr>
          <p:cNvSpPr txBox="1"/>
          <p:nvPr/>
        </p:nvSpPr>
        <p:spPr>
          <a:xfrm>
            <a:off x="3517769" y="2844225"/>
            <a:ext cx="5156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感谢师兄师姐们的耐心聆听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8BC06C4-49E8-47B9-999C-A0E07CC860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4172"/>
          <a:stretch>
            <a:fillRect/>
          </a:stretch>
        </p:blipFill>
        <p:spPr>
          <a:xfrm>
            <a:off x="5725405" y="4628665"/>
            <a:ext cx="741187" cy="74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73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415</Words>
  <Application>Microsoft Office PowerPoint</Application>
  <PresentationFormat>宽屏</PresentationFormat>
  <Paragraphs>47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主题​​</vt:lpstr>
      <vt:lpstr>数据挖掘组 中期考核答辩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数据挖掘组 中期考核答辩</dc:title>
  <dc:creator>欧 智昕</dc:creator>
  <cp:lastModifiedBy>欧 智昕</cp:lastModifiedBy>
  <cp:revision>10</cp:revision>
  <dcterms:created xsi:type="dcterms:W3CDTF">2020-04-25T01:50:30Z</dcterms:created>
  <dcterms:modified xsi:type="dcterms:W3CDTF">2020-04-25T03:14:12Z</dcterms:modified>
</cp:coreProperties>
</file>