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4"/>
  </p:handoutMasterIdLst>
  <p:sldIdLst>
    <p:sldId id="256" r:id="rId2"/>
    <p:sldId id="257" r:id="rId3"/>
    <p:sldId id="258" r:id="rId4"/>
    <p:sldId id="259" r:id="rId5"/>
    <p:sldId id="260" r:id="rId6"/>
    <p:sldId id="261" r:id="rId7"/>
    <p:sldId id="262" r:id="rId8"/>
    <p:sldId id="264" r:id="rId9"/>
    <p:sldId id="273" r:id="rId10"/>
    <p:sldId id="265" r:id="rId11"/>
    <p:sldId id="275" r:id="rId12"/>
    <p:sldId id="276" r:id="rId13"/>
    <p:sldId id="277" r:id="rId14"/>
    <p:sldId id="278" r:id="rId15"/>
    <p:sldId id="283" r:id="rId16"/>
    <p:sldId id="279" r:id="rId17"/>
    <p:sldId id="280" r:id="rId18"/>
    <p:sldId id="281" r:id="rId19"/>
    <p:sldId id="282" r:id="rId20"/>
    <p:sldId id="284" r:id="rId21"/>
    <p:sldId id="267" r:id="rId22"/>
    <p:sldId id="270" r:id="rId23"/>
  </p:sldIdLst>
  <p:sldSz cx="7775575" cy="100076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442" autoAdjust="0"/>
    <p:restoredTop sz="94660"/>
  </p:normalViewPr>
  <p:slideViewPr>
    <p:cSldViewPr snapToGrid="0">
      <p:cViewPr varScale="1">
        <p:scale>
          <a:sx n="57" d="100"/>
          <a:sy n="57" d="100"/>
        </p:scale>
        <p:origin x="2630" y="53"/>
      </p:cViewPr>
      <p:guideLst/>
    </p:cSldViewPr>
  </p:slideViewPr>
  <p:notesTextViewPr>
    <p:cViewPr>
      <p:scale>
        <a:sx n="1" d="1"/>
        <a:sy n="1" d="1"/>
      </p:scale>
      <p:origin x="0" y="0"/>
    </p:cViewPr>
  </p:notesTextViewPr>
  <p:notesViewPr>
    <p:cSldViewPr snapToGrid="0">
      <p:cViewPr varScale="1">
        <p:scale>
          <a:sx n="62" d="100"/>
          <a:sy n="62" d="100"/>
        </p:scale>
        <p:origin x="2371"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3814FC3-6F08-8881-0D4B-26DB005EB78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F9CCF97C-CD4C-4925-3719-34C2F73AF07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3DFEEB9-B4AD-4B06-9262-A644375B67CE}" type="datetimeFigureOut">
              <a:rPr lang="en-IN" smtClean="0"/>
              <a:t>01-11-2022</a:t>
            </a:fld>
            <a:endParaRPr lang="en-IN"/>
          </a:p>
        </p:txBody>
      </p:sp>
      <p:sp>
        <p:nvSpPr>
          <p:cNvPr id="4" name="Footer Placeholder 3">
            <a:extLst>
              <a:ext uri="{FF2B5EF4-FFF2-40B4-BE49-F238E27FC236}">
                <a16:creationId xmlns:a16="http://schemas.microsoft.com/office/drawing/2014/main" id="{2924DED9-F05E-6D29-A07A-BCCBAE5C062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5AC2D57F-ADE7-EDC6-6B56-748E58594FA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F9E0CE-3BEA-4EC5-B69E-2FD6B60A077F}" type="slidenum">
              <a:rPr lang="en-IN" smtClean="0"/>
              <a:t>‹#›</a:t>
            </a:fld>
            <a:endParaRPr lang="en-IN"/>
          </a:p>
        </p:txBody>
      </p:sp>
    </p:spTree>
    <p:extLst>
      <p:ext uri="{BB962C8B-B14F-4D97-AF65-F5344CB8AC3E}">
        <p14:creationId xmlns:p14="http://schemas.microsoft.com/office/powerpoint/2010/main" val="289354368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CF1CD-43B3-E843-87F6-7EE831F6E487}"/>
              </a:ext>
            </a:extLst>
          </p:cNvPr>
          <p:cNvSpPr>
            <a:spLocks noGrp="1"/>
          </p:cNvSpPr>
          <p:nvPr>
            <p:ph type="ctrTitle"/>
          </p:nvPr>
        </p:nvSpPr>
        <p:spPr>
          <a:xfrm>
            <a:off x="971948" y="1637820"/>
            <a:ext cx="5831681" cy="3484128"/>
          </a:xfrm>
        </p:spPr>
        <p:txBody>
          <a:bodyPr anchor="b"/>
          <a:lstStyle>
            <a:lvl1pPr algn="ctr">
              <a:defRPr sz="9621"/>
            </a:lvl1pPr>
          </a:lstStyle>
          <a:p>
            <a:r>
              <a:rPr lang="en-US"/>
              <a:t>Click to edit Master title style</a:t>
            </a:r>
            <a:endParaRPr lang="en-IN"/>
          </a:p>
        </p:txBody>
      </p:sp>
      <p:sp>
        <p:nvSpPr>
          <p:cNvPr id="3" name="Subtitle 2">
            <a:extLst>
              <a:ext uri="{FF2B5EF4-FFF2-40B4-BE49-F238E27FC236}">
                <a16:creationId xmlns:a16="http://schemas.microsoft.com/office/drawing/2014/main" id="{46CACFDE-43F4-CC72-EF31-48D934E0A6D0}"/>
              </a:ext>
            </a:extLst>
          </p:cNvPr>
          <p:cNvSpPr>
            <a:spLocks noGrp="1"/>
          </p:cNvSpPr>
          <p:nvPr>
            <p:ph type="subTitle" idx="1"/>
          </p:nvPr>
        </p:nvSpPr>
        <p:spPr>
          <a:xfrm>
            <a:off x="971948" y="5256309"/>
            <a:ext cx="5831681" cy="2416186"/>
          </a:xfrm>
        </p:spPr>
        <p:txBody>
          <a:bodyPr/>
          <a:lstStyle>
            <a:lvl1pPr marL="0" indent="0" algn="ctr">
              <a:buNone/>
              <a:defRPr sz="3848"/>
            </a:lvl1pPr>
            <a:lvl2pPr marL="733094" indent="0" algn="ctr">
              <a:buNone/>
              <a:defRPr sz="3207"/>
            </a:lvl2pPr>
            <a:lvl3pPr marL="1466189" indent="0" algn="ctr">
              <a:buNone/>
              <a:defRPr sz="2886"/>
            </a:lvl3pPr>
            <a:lvl4pPr marL="2199282" indent="0" algn="ctr">
              <a:buNone/>
              <a:defRPr sz="2565"/>
            </a:lvl4pPr>
            <a:lvl5pPr marL="2932377" indent="0" algn="ctr">
              <a:buNone/>
              <a:defRPr sz="2565"/>
            </a:lvl5pPr>
            <a:lvl6pPr marL="3665472" indent="0" algn="ctr">
              <a:buNone/>
              <a:defRPr sz="2565"/>
            </a:lvl6pPr>
            <a:lvl7pPr marL="4398566" indent="0" algn="ctr">
              <a:buNone/>
              <a:defRPr sz="2565"/>
            </a:lvl7pPr>
            <a:lvl8pPr marL="5131660" indent="0" algn="ctr">
              <a:buNone/>
              <a:defRPr sz="2565"/>
            </a:lvl8pPr>
            <a:lvl9pPr marL="5864754" indent="0" algn="ctr">
              <a:buNone/>
              <a:defRPr sz="2565"/>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F7CB51C-C81A-B498-5BE1-2922FD57EDCF}"/>
              </a:ext>
            </a:extLst>
          </p:cNvPr>
          <p:cNvSpPr>
            <a:spLocks noGrp="1"/>
          </p:cNvSpPr>
          <p:nvPr>
            <p:ph type="dt" sz="half" idx="10"/>
          </p:nvPr>
        </p:nvSpPr>
        <p:spPr/>
        <p:txBody>
          <a:bodyPr/>
          <a:lstStyle/>
          <a:p>
            <a:fld id="{444A765C-51FA-424A-9F40-53E51335528C}" type="datetimeFigureOut">
              <a:rPr lang="en-IN" smtClean="0"/>
              <a:t>01-11-2022</a:t>
            </a:fld>
            <a:endParaRPr lang="en-IN"/>
          </a:p>
        </p:txBody>
      </p:sp>
      <p:sp>
        <p:nvSpPr>
          <p:cNvPr id="5" name="Footer Placeholder 4">
            <a:extLst>
              <a:ext uri="{FF2B5EF4-FFF2-40B4-BE49-F238E27FC236}">
                <a16:creationId xmlns:a16="http://schemas.microsoft.com/office/drawing/2014/main" id="{14875AA1-B0AE-464E-60E7-B2E543D90B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D74E9F-50BD-791B-4565-D0CD1ED1F362}"/>
              </a:ext>
            </a:extLst>
          </p:cNvPr>
          <p:cNvSpPr>
            <a:spLocks noGrp="1"/>
          </p:cNvSpPr>
          <p:nvPr>
            <p:ph type="sldNum" sz="quarter" idx="12"/>
          </p:nvPr>
        </p:nvSpPr>
        <p:spPr/>
        <p:txBody>
          <a:bodyPr/>
          <a:lstStyle/>
          <a:p>
            <a:fld id="{CF2D6B4D-7D2E-473A-9E5C-EA4E3440AF64}" type="slidenum">
              <a:rPr lang="en-IN" smtClean="0"/>
              <a:t>‹#›</a:t>
            </a:fld>
            <a:endParaRPr lang="en-IN"/>
          </a:p>
        </p:txBody>
      </p:sp>
    </p:spTree>
    <p:extLst>
      <p:ext uri="{BB962C8B-B14F-4D97-AF65-F5344CB8AC3E}">
        <p14:creationId xmlns:p14="http://schemas.microsoft.com/office/powerpoint/2010/main" val="3487840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BCB19-C4EB-B006-45BF-39AF6274FD6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1C6ECE0-07DF-EBD3-B170-5CF9F5D99F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225CAD-A321-0D49-F5AE-6A4F9A1313AE}"/>
              </a:ext>
            </a:extLst>
          </p:cNvPr>
          <p:cNvSpPr>
            <a:spLocks noGrp="1"/>
          </p:cNvSpPr>
          <p:nvPr>
            <p:ph type="dt" sz="half" idx="10"/>
          </p:nvPr>
        </p:nvSpPr>
        <p:spPr/>
        <p:txBody>
          <a:bodyPr/>
          <a:lstStyle/>
          <a:p>
            <a:fld id="{444A765C-51FA-424A-9F40-53E51335528C}" type="datetimeFigureOut">
              <a:rPr lang="en-IN" smtClean="0"/>
              <a:t>01-11-2022</a:t>
            </a:fld>
            <a:endParaRPr lang="en-IN"/>
          </a:p>
        </p:txBody>
      </p:sp>
      <p:sp>
        <p:nvSpPr>
          <p:cNvPr id="5" name="Footer Placeholder 4">
            <a:extLst>
              <a:ext uri="{FF2B5EF4-FFF2-40B4-BE49-F238E27FC236}">
                <a16:creationId xmlns:a16="http://schemas.microsoft.com/office/drawing/2014/main" id="{3007CD35-B792-42BD-DC60-D54DABA3CF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F1C345-1774-5932-1F96-7053F80B5902}"/>
              </a:ext>
            </a:extLst>
          </p:cNvPr>
          <p:cNvSpPr>
            <a:spLocks noGrp="1"/>
          </p:cNvSpPr>
          <p:nvPr>
            <p:ph type="sldNum" sz="quarter" idx="12"/>
          </p:nvPr>
        </p:nvSpPr>
        <p:spPr/>
        <p:txBody>
          <a:bodyPr/>
          <a:lstStyle/>
          <a:p>
            <a:fld id="{CF2D6B4D-7D2E-473A-9E5C-EA4E3440AF64}" type="slidenum">
              <a:rPr lang="en-IN" smtClean="0"/>
              <a:t>‹#›</a:t>
            </a:fld>
            <a:endParaRPr lang="en-IN"/>
          </a:p>
        </p:txBody>
      </p:sp>
    </p:spTree>
    <p:extLst>
      <p:ext uri="{BB962C8B-B14F-4D97-AF65-F5344CB8AC3E}">
        <p14:creationId xmlns:p14="http://schemas.microsoft.com/office/powerpoint/2010/main" val="2241341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A2C282-C4E9-F8F3-A100-4A22EEFD10DB}"/>
              </a:ext>
            </a:extLst>
          </p:cNvPr>
          <p:cNvSpPr>
            <a:spLocks noGrp="1"/>
          </p:cNvSpPr>
          <p:nvPr>
            <p:ph type="title" orient="vert"/>
          </p:nvPr>
        </p:nvSpPr>
        <p:spPr>
          <a:xfrm>
            <a:off x="5564396" y="532813"/>
            <a:ext cx="1676609" cy="848097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2A8D45-9713-C35A-750D-1A5A963D4458}"/>
              </a:ext>
            </a:extLst>
          </p:cNvPr>
          <p:cNvSpPr>
            <a:spLocks noGrp="1"/>
          </p:cNvSpPr>
          <p:nvPr>
            <p:ph type="body" orient="vert" idx="1"/>
          </p:nvPr>
        </p:nvSpPr>
        <p:spPr>
          <a:xfrm>
            <a:off x="534572" y="532813"/>
            <a:ext cx="4932631" cy="848097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AFF9C0-0E20-986D-21BA-8394C1D4BC67}"/>
              </a:ext>
            </a:extLst>
          </p:cNvPr>
          <p:cNvSpPr>
            <a:spLocks noGrp="1"/>
          </p:cNvSpPr>
          <p:nvPr>
            <p:ph type="dt" sz="half" idx="10"/>
          </p:nvPr>
        </p:nvSpPr>
        <p:spPr/>
        <p:txBody>
          <a:bodyPr/>
          <a:lstStyle/>
          <a:p>
            <a:fld id="{444A765C-51FA-424A-9F40-53E51335528C}" type="datetimeFigureOut">
              <a:rPr lang="en-IN" smtClean="0"/>
              <a:t>01-11-2022</a:t>
            </a:fld>
            <a:endParaRPr lang="en-IN"/>
          </a:p>
        </p:txBody>
      </p:sp>
      <p:sp>
        <p:nvSpPr>
          <p:cNvPr id="5" name="Footer Placeholder 4">
            <a:extLst>
              <a:ext uri="{FF2B5EF4-FFF2-40B4-BE49-F238E27FC236}">
                <a16:creationId xmlns:a16="http://schemas.microsoft.com/office/drawing/2014/main" id="{F5241AA9-E915-313D-1B19-4BE373979E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0765B5-EB86-1495-0108-42D802098212}"/>
              </a:ext>
            </a:extLst>
          </p:cNvPr>
          <p:cNvSpPr>
            <a:spLocks noGrp="1"/>
          </p:cNvSpPr>
          <p:nvPr>
            <p:ph type="sldNum" sz="quarter" idx="12"/>
          </p:nvPr>
        </p:nvSpPr>
        <p:spPr/>
        <p:txBody>
          <a:bodyPr/>
          <a:lstStyle/>
          <a:p>
            <a:fld id="{CF2D6B4D-7D2E-473A-9E5C-EA4E3440AF64}" type="slidenum">
              <a:rPr lang="en-IN" smtClean="0"/>
              <a:t>‹#›</a:t>
            </a:fld>
            <a:endParaRPr lang="en-IN"/>
          </a:p>
        </p:txBody>
      </p:sp>
    </p:spTree>
    <p:extLst>
      <p:ext uri="{BB962C8B-B14F-4D97-AF65-F5344CB8AC3E}">
        <p14:creationId xmlns:p14="http://schemas.microsoft.com/office/powerpoint/2010/main" val="636170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A9947-64D7-2A6B-E0A3-34358F37EFA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202C02F-0AAE-63EA-FE2E-48106037D5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3FF727-CC73-7E6B-0214-2949443A3281}"/>
              </a:ext>
            </a:extLst>
          </p:cNvPr>
          <p:cNvSpPr>
            <a:spLocks noGrp="1"/>
          </p:cNvSpPr>
          <p:nvPr>
            <p:ph type="dt" sz="half" idx="10"/>
          </p:nvPr>
        </p:nvSpPr>
        <p:spPr/>
        <p:txBody>
          <a:bodyPr/>
          <a:lstStyle/>
          <a:p>
            <a:fld id="{444A765C-51FA-424A-9F40-53E51335528C}" type="datetimeFigureOut">
              <a:rPr lang="en-IN" smtClean="0"/>
              <a:t>01-11-2022</a:t>
            </a:fld>
            <a:endParaRPr lang="en-IN"/>
          </a:p>
        </p:txBody>
      </p:sp>
      <p:sp>
        <p:nvSpPr>
          <p:cNvPr id="5" name="Footer Placeholder 4">
            <a:extLst>
              <a:ext uri="{FF2B5EF4-FFF2-40B4-BE49-F238E27FC236}">
                <a16:creationId xmlns:a16="http://schemas.microsoft.com/office/drawing/2014/main" id="{CE24F4DF-4E41-C09D-D461-974EB030B7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A8CFC9-E949-8E25-7178-D1AAD26096B3}"/>
              </a:ext>
            </a:extLst>
          </p:cNvPr>
          <p:cNvSpPr>
            <a:spLocks noGrp="1"/>
          </p:cNvSpPr>
          <p:nvPr>
            <p:ph type="sldNum" sz="quarter" idx="12"/>
          </p:nvPr>
        </p:nvSpPr>
        <p:spPr/>
        <p:txBody>
          <a:bodyPr/>
          <a:lstStyle/>
          <a:p>
            <a:fld id="{CF2D6B4D-7D2E-473A-9E5C-EA4E3440AF64}" type="slidenum">
              <a:rPr lang="en-IN" smtClean="0"/>
              <a:t>‹#›</a:t>
            </a:fld>
            <a:endParaRPr lang="en-IN"/>
          </a:p>
        </p:txBody>
      </p:sp>
    </p:spTree>
    <p:extLst>
      <p:ext uri="{BB962C8B-B14F-4D97-AF65-F5344CB8AC3E}">
        <p14:creationId xmlns:p14="http://schemas.microsoft.com/office/powerpoint/2010/main" val="1880724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CFEF8-BE94-4F73-6FF9-63BB096EB7FE}"/>
              </a:ext>
            </a:extLst>
          </p:cNvPr>
          <p:cNvSpPr>
            <a:spLocks noGrp="1"/>
          </p:cNvSpPr>
          <p:nvPr>
            <p:ph type="title"/>
          </p:nvPr>
        </p:nvSpPr>
        <p:spPr>
          <a:xfrm>
            <a:off x="530521" y="2494952"/>
            <a:ext cx="6706434" cy="4162882"/>
          </a:xfrm>
        </p:spPr>
        <p:txBody>
          <a:bodyPr anchor="b"/>
          <a:lstStyle>
            <a:lvl1pPr>
              <a:defRPr sz="9621"/>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16FD21C-E5C9-1C4A-1F53-596D26F5CFE4}"/>
              </a:ext>
            </a:extLst>
          </p:cNvPr>
          <p:cNvSpPr>
            <a:spLocks noGrp="1"/>
          </p:cNvSpPr>
          <p:nvPr>
            <p:ph type="body" idx="1"/>
          </p:nvPr>
        </p:nvSpPr>
        <p:spPr>
          <a:xfrm>
            <a:off x="530521" y="6697219"/>
            <a:ext cx="6706434" cy="2189161"/>
          </a:xfrm>
        </p:spPr>
        <p:txBody>
          <a:bodyPr/>
          <a:lstStyle>
            <a:lvl1pPr marL="0" indent="0">
              <a:buNone/>
              <a:defRPr sz="3848">
                <a:solidFill>
                  <a:schemeClr val="tx1">
                    <a:tint val="75000"/>
                  </a:schemeClr>
                </a:solidFill>
              </a:defRPr>
            </a:lvl1pPr>
            <a:lvl2pPr marL="733094" indent="0">
              <a:buNone/>
              <a:defRPr sz="3207">
                <a:solidFill>
                  <a:schemeClr val="tx1">
                    <a:tint val="75000"/>
                  </a:schemeClr>
                </a:solidFill>
              </a:defRPr>
            </a:lvl2pPr>
            <a:lvl3pPr marL="1466189" indent="0">
              <a:buNone/>
              <a:defRPr sz="2886">
                <a:solidFill>
                  <a:schemeClr val="tx1">
                    <a:tint val="75000"/>
                  </a:schemeClr>
                </a:solidFill>
              </a:defRPr>
            </a:lvl3pPr>
            <a:lvl4pPr marL="2199282" indent="0">
              <a:buNone/>
              <a:defRPr sz="2565">
                <a:solidFill>
                  <a:schemeClr val="tx1">
                    <a:tint val="75000"/>
                  </a:schemeClr>
                </a:solidFill>
              </a:defRPr>
            </a:lvl4pPr>
            <a:lvl5pPr marL="2932377" indent="0">
              <a:buNone/>
              <a:defRPr sz="2565">
                <a:solidFill>
                  <a:schemeClr val="tx1">
                    <a:tint val="75000"/>
                  </a:schemeClr>
                </a:solidFill>
              </a:defRPr>
            </a:lvl5pPr>
            <a:lvl6pPr marL="3665472" indent="0">
              <a:buNone/>
              <a:defRPr sz="2565">
                <a:solidFill>
                  <a:schemeClr val="tx1">
                    <a:tint val="75000"/>
                  </a:schemeClr>
                </a:solidFill>
              </a:defRPr>
            </a:lvl6pPr>
            <a:lvl7pPr marL="4398566" indent="0">
              <a:buNone/>
              <a:defRPr sz="2565">
                <a:solidFill>
                  <a:schemeClr val="tx1">
                    <a:tint val="75000"/>
                  </a:schemeClr>
                </a:solidFill>
              </a:defRPr>
            </a:lvl7pPr>
            <a:lvl8pPr marL="5131660" indent="0">
              <a:buNone/>
              <a:defRPr sz="2565">
                <a:solidFill>
                  <a:schemeClr val="tx1">
                    <a:tint val="75000"/>
                  </a:schemeClr>
                </a:solidFill>
              </a:defRPr>
            </a:lvl8pPr>
            <a:lvl9pPr marL="5864754" indent="0">
              <a:buNone/>
              <a:defRPr sz="2565">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E18129-DCF1-9B77-E87E-43E37DF52C11}"/>
              </a:ext>
            </a:extLst>
          </p:cNvPr>
          <p:cNvSpPr>
            <a:spLocks noGrp="1"/>
          </p:cNvSpPr>
          <p:nvPr>
            <p:ph type="dt" sz="half" idx="10"/>
          </p:nvPr>
        </p:nvSpPr>
        <p:spPr/>
        <p:txBody>
          <a:bodyPr/>
          <a:lstStyle/>
          <a:p>
            <a:fld id="{444A765C-51FA-424A-9F40-53E51335528C}" type="datetimeFigureOut">
              <a:rPr lang="en-IN" smtClean="0"/>
              <a:t>01-11-2022</a:t>
            </a:fld>
            <a:endParaRPr lang="en-IN"/>
          </a:p>
        </p:txBody>
      </p:sp>
      <p:sp>
        <p:nvSpPr>
          <p:cNvPr id="5" name="Footer Placeholder 4">
            <a:extLst>
              <a:ext uri="{FF2B5EF4-FFF2-40B4-BE49-F238E27FC236}">
                <a16:creationId xmlns:a16="http://schemas.microsoft.com/office/drawing/2014/main" id="{9C0698E5-8E2C-5074-E04B-0C86511970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3D417B-936B-C1C6-E94A-7D8056E742C4}"/>
              </a:ext>
            </a:extLst>
          </p:cNvPr>
          <p:cNvSpPr>
            <a:spLocks noGrp="1"/>
          </p:cNvSpPr>
          <p:nvPr>
            <p:ph type="sldNum" sz="quarter" idx="12"/>
          </p:nvPr>
        </p:nvSpPr>
        <p:spPr/>
        <p:txBody>
          <a:bodyPr/>
          <a:lstStyle/>
          <a:p>
            <a:fld id="{CF2D6B4D-7D2E-473A-9E5C-EA4E3440AF64}" type="slidenum">
              <a:rPr lang="en-IN" smtClean="0"/>
              <a:t>‹#›</a:t>
            </a:fld>
            <a:endParaRPr lang="en-IN"/>
          </a:p>
        </p:txBody>
      </p:sp>
    </p:spTree>
    <p:extLst>
      <p:ext uri="{BB962C8B-B14F-4D97-AF65-F5344CB8AC3E}">
        <p14:creationId xmlns:p14="http://schemas.microsoft.com/office/powerpoint/2010/main" val="3342357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35F05-12C5-016D-78A0-7CEE038468F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2A7636-E197-E206-F7F6-59A59CC77BD2}"/>
              </a:ext>
            </a:extLst>
          </p:cNvPr>
          <p:cNvSpPr>
            <a:spLocks noGrp="1"/>
          </p:cNvSpPr>
          <p:nvPr>
            <p:ph sz="half" idx="1"/>
          </p:nvPr>
        </p:nvSpPr>
        <p:spPr>
          <a:xfrm>
            <a:off x="534571" y="2664061"/>
            <a:ext cx="3304619" cy="63497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D69F1E2-7B5A-77B2-21A0-67F525444E4B}"/>
              </a:ext>
            </a:extLst>
          </p:cNvPr>
          <p:cNvSpPr>
            <a:spLocks noGrp="1"/>
          </p:cNvSpPr>
          <p:nvPr>
            <p:ph sz="half" idx="2"/>
          </p:nvPr>
        </p:nvSpPr>
        <p:spPr>
          <a:xfrm>
            <a:off x="3936385" y="2664061"/>
            <a:ext cx="3304619" cy="63497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F747190-9BD1-D324-268C-806F75A67A19}"/>
              </a:ext>
            </a:extLst>
          </p:cNvPr>
          <p:cNvSpPr>
            <a:spLocks noGrp="1"/>
          </p:cNvSpPr>
          <p:nvPr>
            <p:ph type="dt" sz="half" idx="10"/>
          </p:nvPr>
        </p:nvSpPr>
        <p:spPr/>
        <p:txBody>
          <a:bodyPr/>
          <a:lstStyle/>
          <a:p>
            <a:fld id="{444A765C-51FA-424A-9F40-53E51335528C}" type="datetimeFigureOut">
              <a:rPr lang="en-IN" smtClean="0"/>
              <a:t>01-11-2022</a:t>
            </a:fld>
            <a:endParaRPr lang="en-IN"/>
          </a:p>
        </p:txBody>
      </p:sp>
      <p:sp>
        <p:nvSpPr>
          <p:cNvPr id="6" name="Footer Placeholder 5">
            <a:extLst>
              <a:ext uri="{FF2B5EF4-FFF2-40B4-BE49-F238E27FC236}">
                <a16:creationId xmlns:a16="http://schemas.microsoft.com/office/drawing/2014/main" id="{9C731393-DC6A-2EFF-1DC6-52B9C21DAC1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B8ACF0-F6B2-15F4-497D-9211904934DE}"/>
              </a:ext>
            </a:extLst>
          </p:cNvPr>
          <p:cNvSpPr>
            <a:spLocks noGrp="1"/>
          </p:cNvSpPr>
          <p:nvPr>
            <p:ph type="sldNum" sz="quarter" idx="12"/>
          </p:nvPr>
        </p:nvSpPr>
        <p:spPr/>
        <p:txBody>
          <a:bodyPr/>
          <a:lstStyle/>
          <a:p>
            <a:fld id="{CF2D6B4D-7D2E-473A-9E5C-EA4E3440AF64}" type="slidenum">
              <a:rPr lang="en-IN" smtClean="0"/>
              <a:t>‹#›</a:t>
            </a:fld>
            <a:endParaRPr lang="en-IN"/>
          </a:p>
        </p:txBody>
      </p:sp>
    </p:spTree>
    <p:extLst>
      <p:ext uri="{BB962C8B-B14F-4D97-AF65-F5344CB8AC3E}">
        <p14:creationId xmlns:p14="http://schemas.microsoft.com/office/powerpoint/2010/main" val="798303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7BF6C-B18C-9AA2-ABB7-B91884007AE2}"/>
              </a:ext>
            </a:extLst>
          </p:cNvPr>
          <p:cNvSpPr>
            <a:spLocks noGrp="1"/>
          </p:cNvSpPr>
          <p:nvPr>
            <p:ph type="title"/>
          </p:nvPr>
        </p:nvSpPr>
        <p:spPr>
          <a:xfrm>
            <a:off x="535584" y="532813"/>
            <a:ext cx="6706434" cy="1934340"/>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FCCE7F-9777-412D-C831-61965F69772B}"/>
              </a:ext>
            </a:extLst>
          </p:cNvPr>
          <p:cNvSpPr>
            <a:spLocks noGrp="1"/>
          </p:cNvSpPr>
          <p:nvPr>
            <p:ph type="body" idx="1"/>
          </p:nvPr>
        </p:nvSpPr>
        <p:spPr>
          <a:xfrm>
            <a:off x="535584" y="2453253"/>
            <a:ext cx="3289433" cy="1202301"/>
          </a:xfrm>
        </p:spPr>
        <p:txBody>
          <a:bodyPr anchor="b"/>
          <a:lstStyle>
            <a:lvl1pPr marL="0" indent="0">
              <a:buNone/>
              <a:defRPr sz="3848" b="1"/>
            </a:lvl1pPr>
            <a:lvl2pPr marL="733094" indent="0">
              <a:buNone/>
              <a:defRPr sz="3207" b="1"/>
            </a:lvl2pPr>
            <a:lvl3pPr marL="1466189" indent="0">
              <a:buNone/>
              <a:defRPr sz="2886" b="1"/>
            </a:lvl3pPr>
            <a:lvl4pPr marL="2199282" indent="0">
              <a:buNone/>
              <a:defRPr sz="2565" b="1"/>
            </a:lvl4pPr>
            <a:lvl5pPr marL="2932377" indent="0">
              <a:buNone/>
              <a:defRPr sz="2565" b="1"/>
            </a:lvl5pPr>
            <a:lvl6pPr marL="3665472" indent="0">
              <a:buNone/>
              <a:defRPr sz="2565" b="1"/>
            </a:lvl6pPr>
            <a:lvl7pPr marL="4398566" indent="0">
              <a:buNone/>
              <a:defRPr sz="2565" b="1"/>
            </a:lvl7pPr>
            <a:lvl8pPr marL="5131660" indent="0">
              <a:buNone/>
              <a:defRPr sz="2565" b="1"/>
            </a:lvl8pPr>
            <a:lvl9pPr marL="5864754" indent="0">
              <a:buNone/>
              <a:defRPr sz="2565" b="1"/>
            </a:lvl9pPr>
          </a:lstStyle>
          <a:p>
            <a:pPr lvl="0"/>
            <a:r>
              <a:rPr lang="en-US"/>
              <a:t>Click to edit Master text styles</a:t>
            </a:r>
          </a:p>
        </p:txBody>
      </p:sp>
      <p:sp>
        <p:nvSpPr>
          <p:cNvPr id="4" name="Content Placeholder 3">
            <a:extLst>
              <a:ext uri="{FF2B5EF4-FFF2-40B4-BE49-F238E27FC236}">
                <a16:creationId xmlns:a16="http://schemas.microsoft.com/office/drawing/2014/main" id="{EB4DD958-EA0F-01F0-D90F-CBD3AB348D02}"/>
              </a:ext>
            </a:extLst>
          </p:cNvPr>
          <p:cNvSpPr>
            <a:spLocks noGrp="1"/>
          </p:cNvSpPr>
          <p:nvPr>
            <p:ph sz="half" idx="2"/>
          </p:nvPr>
        </p:nvSpPr>
        <p:spPr>
          <a:xfrm>
            <a:off x="535584" y="3655555"/>
            <a:ext cx="3289433" cy="53767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568547F-C360-45C4-EA86-B127545B58C5}"/>
              </a:ext>
            </a:extLst>
          </p:cNvPr>
          <p:cNvSpPr>
            <a:spLocks noGrp="1"/>
          </p:cNvSpPr>
          <p:nvPr>
            <p:ph type="body" sz="quarter" idx="3"/>
          </p:nvPr>
        </p:nvSpPr>
        <p:spPr>
          <a:xfrm>
            <a:off x="3936385" y="2453253"/>
            <a:ext cx="3305633" cy="1202301"/>
          </a:xfrm>
        </p:spPr>
        <p:txBody>
          <a:bodyPr anchor="b"/>
          <a:lstStyle>
            <a:lvl1pPr marL="0" indent="0">
              <a:buNone/>
              <a:defRPr sz="3848" b="1"/>
            </a:lvl1pPr>
            <a:lvl2pPr marL="733094" indent="0">
              <a:buNone/>
              <a:defRPr sz="3207" b="1"/>
            </a:lvl2pPr>
            <a:lvl3pPr marL="1466189" indent="0">
              <a:buNone/>
              <a:defRPr sz="2886" b="1"/>
            </a:lvl3pPr>
            <a:lvl4pPr marL="2199282" indent="0">
              <a:buNone/>
              <a:defRPr sz="2565" b="1"/>
            </a:lvl4pPr>
            <a:lvl5pPr marL="2932377" indent="0">
              <a:buNone/>
              <a:defRPr sz="2565" b="1"/>
            </a:lvl5pPr>
            <a:lvl6pPr marL="3665472" indent="0">
              <a:buNone/>
              <a:defRPr sz="2565" b="1"/>
            </a:lvl6pPr>
            <a:lvl7pPr marL="4398566" indent="0">
              <a:buNone/>
              <a:defRPr sz="2565" b="1"/>
            </a:lvl7pPr>
            <a:lvl8pPr marL="5131660" indent="0">
              <a:buNone/>
              <a:defRPr sz="2565" b="1"/>
            </a:lvl8pPr>
            <a:lvl9pPr marL="5864754" indent="0">
              <a:buNone/>
              <a:defRPr sz="2565" b="1"/>
            </a:lvl9pPr>
          </a:lstStyle>
          <a:p>
            <a:pPr lvl="0"/>
            <a:r>
              <a:rPr lang="en-US"/>
              <a:t>Click to edit Master text styles</a:t>
            </a:r>
          </a:p>
        </p:txBody>
      </p:sp>
      <p:sp>
        <p:nvSpPr>
          <p:cNvPr id="6" name="Content Placeholder 5">
            <a:extLst>
              <a:ext uri="{FF2B5EF4-FFF2-40B4-BE49-F238E27FC236}">
                <a16:creationId xmlns:a16="http://schemas.microsoft.com/office/drawing/2014/main" id="{43A14B60-F8FD-79FA-03D6-7D98D0E95918}"/>
              </a:ext>
            </a:extLst>
          </p:cNvPr>
          <p:cNvSpPr>
            <a:spLocks noGrp="1"/>
          </p:cNvSpPr>
          <p:nvPr>
            <p:ph sz="quarter" idx="4"/>
          </p:nvPr>
        </p:nvSpPr>
        <p:spPr>
          <a:xfrm>
            <a:off x="3936385" y="3655555"/>
            <a:ext cx="3305633" cy="53767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47400F3-4ABA-4179-7370-B56201AF4C50}"/>
              </a:ext>
            </a:extLst>
          </p:cNvPr>
          <p:cNvSpPr>
            <a:spLocks noGrp="1"/>
          </p:cNvSpPr>
          <p:nvPr>
            <p:ph type="dt" sz="half" idx="10"/>
          </p:nvPr>
        </p:nvSpPr>
        <p:spPr/>
        <p:txBody>
          <a:bodyPr/>
          <a:lstStyle/>
          <a:p>
            <a:fld id="{444A765C-51FA-424A-9F40-53E51335528C}" type="datetimeFigureOut">
              <a:rPr lang="en-IN" smtClean="0"/>
              <a:t>01-11-2022</a:t>
            </a:fld>
            <a:endParaRPr lang="en-IN"/>
          </a:p>
        </p:txBody>
      </p:sp>
      <p:sp>
        <p:nvSpPr>
          <p:cNvPr id="8" name="Footer Placeholder 7">
            <a:extLst>
              <a:ext uri="{FF2B5EF4-FFF2-40B4-BE49-F238E27FC236}">
                <a16:creationId xmlns:a16="http://schemas.microsoft.com/office/drawing/2014/main" id="{A5C13BB8-9C84-EC25-16A7-37EB47AF7FF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1C1CCE0-3FB7-0C61-ED28-BD2757F17AE7}"/>
              </a:ext>
            </a:extLst>
          </p:cNvPr>
          <p:cNvSpPr>
            <a:spLocks noGrp="1"/>
          </p:cNvSpPr>
          <p:nvPr>
            <p:ph type="sldNum" sz="quarter" idx="12"/>
          </p:nvPr>
        </p:nvSpPr>
        <p:spPr/>
        <p:txBody>
          <a:bodyPr/>
          <a:lstStyle/>
          <a:p>
            <a:fld id="{CF2D6B4D-7D2E-473A-9E5C-EA4E3440AF64}" type="slidenum">
              <a:rPr lang="en-IN" smtClean="0"/>
              <a:t>‹#›</a:t>
            </a:fld>
            <a:endParaRPr lang="en-IN"/>
          </a:p>
        </p:txBody>
      </p:sp>
    </p:spTree>
    <p:extLst>
      <p:ext uri="{BB962C8B-B14F-4D97-AF65-F5344CB8AC3E}">
        <p14:creationId xmlns:p14="http://schemas.microsoft.com/office/powerpoint/2010/main" val="2961840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4B2DE-CBB5-0B5E-D2E8-078AC571A35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B55A7E4-EC5D-FA00-A7BE-2306F68DE149}"/>
              </a:ext>
            </a:extLst>
          </p:cNvPr>
          <p:cNvSpPr>
            <a:spLocks noGrp="1"/>
          </p:cNvSpPr>
          <p:nvPr>
            <p:ph type="dt" sz="half" idx="10"/>
          </p:nvPr>
        </p:nvSpPr>
        <p:spPr/>
        <p:txBody>
          <a:bodyPr/>
          <a:lstStyle/>
          <a:p>
            <a:fld id="{444A765C-51FA-424A-9F40-53E51335528C}" type="datetimeFigureOut">
              <a:rPr lang="en-IN" smtClean="0"/>
              <a:t>01-11-2022</a:t>
            </a:fld>
            <a:endParaRPr lang="en-IN"/>
          </a:p>
        </p:txBody>
      </p:sp>
      <p:sp>
        <p:nvSpPr>
          <p:cNvPr id="4" name="Footer Placeholder 3">
            <a:extLst>
              <a:ext uri="{FF2B5EF4-FFF2-40B4-BE49-F238E27FC236}">
                <a16:creationId xmlns:a16="http://schemas.microsoft.com/office/drawing/2014/main" id="{EEF777DB-FFB0-AB60-977F-DFEF4EE1638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587C2DD-0718-8114-5696-7CE6F1AA6172}"/>
              </a:ext>
            </a:extLst>
          </p:cNvPr>
          <p:cNvSpPr>
            <a:spLocks noGrp="1"/>
          </p:cNvSpPr>
          <p:nvPr>
            <p:ph type="sldNum" sz="quarter" idx="12"/>
          </p:nvPr>
        </p:nvSpPr>
        <p:spPr/>
        <p:txBody>
          <a:bodyPr/>
          <a:lstStyle/>
          <a:p>
            <a:fld id="{CF2D6B4D-7D2E-473A-9E5C-EA4E3440AF64}" type="slidenum">
              <a:rPr lang="en-IN" smtClean="0"/>
              <a:t>‹#›</a:t>
            </a:fld>
            <a:endParaRPr lang="en-IN"/>
          </a:p>
        </p:txBody>
      </p:sp>
    </p:spTree>
    <p:extLst>
      <p:ext uri="{BB962C8B-B14F-4D97-AF65-F5344CB8AC3E}">
        <p14:creationId xmlns:p14="http://schemas.microsoft.com/office/powerpoint/2010/main" val="3128449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E36B19-34DD-F478-C0BA-5666C829A33E}"/>
              </a:ext>
            </a:extLst>
          </p:cNvPr>
          <p:cNvSpPr>
            <a:spLocks noGrp="1"/>
          </p:cNvSpPr>
          <p:nvPr>
            <p:ph type="dt" sz="half" idx="10"/>
          </p:nvPr>
        </p:nvSpPr>
        <p:spPr/>
        <p:txBody>
          <a:bodyPr/>
          <a:lstStyle/>
          <a:p>
            <a:fld id="{444A765C-51FA-424A-9F40-53E51335528C}" type="datetimeFigureOut">
              <a:rPr lang="en-IN" smtClean="0"/>
              <a:t>01-11-2022</a:t>
            </a:fld>
            <a:endParaRPr lang="en-IN"/>
          </a:p>
        </p:txBody>
      </p:sp>
      <p:sp>
        <p:nvSpPr>
          <p:cNvPr id="3" name="Footer Placeholder 2">
            <a:extLst>
              <a:ext uri="{FF2B5EF4-FFF2-40B4-BE49-F238E27FC236}">
                <a16:creationId xmlns:a16="http://schemas.microsoft.com/office/drawing/2014/main" id="{072F58BF-3679-A2BA-62B9-5A77098FF89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11980B9-4465-5BA2-17AE-A3A83760A0AA}"/>
              </a:ext>
            </a:extLst>
          </p:cNvPr>
          <p:cNvSpPr>
            <a:spLocks noGrp="1"/>
          </p:cNvSpPr>
          <p:nvPr>
            <p:ph type="sldNum" sz="quarter" idx="12"/>
          </p:nvPr>
        </p:nvSpPr>
        <p:spPr/>
        <p:txBody>
          <a:bodyPr/>
          <a:lstStyle/>
          <a:p>
            <a:fld id="{CF2D6B4D-7D2E-473A-9E5C-EA4E3440AF64}" type="slidenum">
              <a:rPr lang="en-IN" smtClean="0"/>
              <a:t>‹#›</a:t>
            </a:fld>
            <a:endParaRPr lang="en-IN"/>
          </a:p>
        </p:txBody>
      </p:sp>
    </p:spTree>
    <p:extLst>
      <p:ext uri="{BB962C8B-B14F-4D97-AF65-F5344CB8AC3E}">
        <p14:creationId xmlns:p14="http://schemas.microsoft.com/office/powerpoint/2010/main" val="3646072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A7367-0A6A-0C53-E5E9-358865B8F05C}"/>
              </a:ext>
            </a:extLst>
          </p:cNvPr>
          <p:cNvSpPr>
            <a:spLocks noGrp="1"/>
          </p:cNvSpPr>
          <p:nvPr>
            <p:ph type="title"/>
          </p:nvPr>
        </p:nvSpPr>
        <p:spPr>
          <a:xfrm>
            <a:off x="535584" y="667174"/>
            <a:ext cx="2507825" cy="2335106"/>
          </a:xfrm>
        </p:spPr>
        <p:txBody>
          <a:bodyPr anchor="b"/>
          <a:lstStyle>
            <a:lvl1pPr>
              <a:defRPr sz="5131"/>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1D9B0B5-6033-5E15-523A-BFF7F80F7C05}"/>
              </a:ext>
            </a:extLst>
          </p:cNvPr>
          <p:cNvSpPr>
            <a:spLocks noGrp="1"/>
          </p:cNvSpPr>
          <p:nvPr>
            <p:ph idx="1"/>
          </p:nvPr>
        </p:nvSpPr>
        <p:spPr>
          <a:xfrm>
            <a:off x="3305633" y="1440911"/>
            <a:ext cx="3936385" cy="7111882"/>
          </a:xfrm>
        </p:spPr>
        <p:txBody>
          <a:bodyPr/>
          <a:lstStyle>
            <a:lvl1pPr>
              <a:defRPr sz="5131"/>
            </a:lvl1pPr>
            <a:lvl2pPr>
              <a:defRPr sz="4489"/>
            </a:lvl2pPr>
            <a:lvl3pPr>
              <a:defRPr sz="3848"/>
            </a:lvl3pPr>
            <a:lvl4pPr>
              <a:defRPr sz="3207"/>
            </a:lvl4pPr>
            <a:lvl5pPr>
              <a:defRPr sz="3207"/>
            </a:lvl5pPr>
            <a:lvl6pPr>
              <a:defRPr sz="3207"/>
            </a:lvl6pPr>
            <a:lvl7pPr>
              <a:defRPr sz="3207"/>
            </a:lvl7pPr>
            <a:lvl8pPr>
              <a:defRPr sz="3207"/>
            </a:lvl8pPr>
            <a:lvl9pPr>
              <a:defRPr sz="320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4F2242-ECA2-5A60-683C-CBDE0B01E107}"/>
              </a:ext>
            </a:extLst>
          </p:cNvPr>
          <p:cNvSpPr>
            <a:spLocks noGrp="1"/>
          </p:cNvSpPr>
          <p:nvPr>
            <p:ph type="body" sz="half" idx="2"/>
          </p:nvPr>
        </p:nvSpPr>
        <p:spPr>
          <a:xfrm>
            <a:off x="535584" y="3002280"/>
            <a:ext cx="2507825" cy="5562095"/>
          </a:xfrm>
        </p:spPr>
        <p:txBody>
          <a:bodyPr/>
          <a:lstStyle>
            <a:lvl1pPr marL="0" indent="0">
              <a:buNone/>
              <a:defRPr sz="2565"/>
            </a:lvl1pPr>
            <a:lvl2pPr marL="733094" indent="0">
              <a:buNone/>
              <a:defRPr sz="2245"/>
            </a:lvl2pPr>
            <a:lvl3pPr marL="1466189" indent="0">
              <a:buNone/>
              <a:defRPr sz="1925"/>
            </a:lvl3pPr>
            <a:lvl4pPr marL="2199282" indent="0">
              <a:buNone/>
              <a:defRPr sz="1603"/>
            </a:lvl4pPr>
            <a:lvl5pPr marL="2932377" indent="0">
              <a:buNone/>
              <a:defRPr sz="1603"/>
            </a:lvl5pPr>
            <a:lvl6pPr marL="3665472" indent="0">
              <a:buNone/>
              <a:defRPr sz="1603"/>
            </a:lvl6pPr>
            <a:lvl7pPr marL="4398566" indent="0">
              <a:buNone/>
              <a:defRPr sz="1603"/>
            </a:lvl7pPr>
            <a:lvl8pPr marL="5131660" indent="0">
              <a:buNone/>
              <a:defRPr sz="1603"/>
            </a:lvl8pPr>
            <a:lvl9pPr marL="5864754" indent="0">
              <a:buNone/>
              <a:defRPr sz="1603"/>
            </a:lvl9pPr>
          </a:lstStyle>
          <a:p>
            <a:pPr lvl="0"/>
            <a:r>
              <a:rPr lang="en-US"/>
              <a:t>Click to edit Master text styles</a:t>
            </a:r>
          </a:p>
        </p:txBody>
      </p:sp>
      <p:sp>
        <p:nvSpPr>
          <p:cNvPr id="5" name="Date Placeholder 4">
            <a:extLst>
              <a:ext uri="{FF2B5EF4-FFF2-40B4-BE49-F238E27FC236}">
                <a16:creationId xmlns:a16="http://schemas.microsoft.com/office/drawing/2014/main" id="{CB9C0538-7B16-1E62-7685-41E06C01AD99}"/>
              </a:ext>
            </a:extLst>
          </p:cNvPr>
          <p:cNvSpPr>
            <a:spLocks noGrp="1"/>
          </p:cNvSpPr>
          <p:nvPr>
            <p:ph type="dt" sz="half" idx="10"/>
          </p:nvPr>
        </p:nvSpPr>
        <p:spPr/>
        <p:txBody>
          <a:bodyPr/>
          <a:lstStyle/>
          <a:p>
            <a:fld id="{444A765C-51FA-424A-9F40-53E51335528C}" type="datetimeFigureOut">
              <a:rPr lang="en-IN" smtClean="0"/>
              <a:t>01-11-2022</a:t>
            </a:fld>
            <a:endParaRPr lang="en-IN"/>
          </a:p>
        </p:txBody>
      </p:sp>
      <p:sp>
        <p:nvSpPr>
          <p:cNvPr id="6" name="Footer Placeholder 5">
            <a:extLst>
              <a:ext uri="{FF2B5EF4-FFF2-40B4-BE49-F238E27FC236}">
                <a16:creationId xmlns:a16="http://schemas.microsoft.com/office/drawing/2014/main" id="{5E9CEADC-C258-B68D-B87A-B7B2C5E68E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D095BF-8DFA-90C0-10B3-55BBB6CB4C8F}"/>
              </a:ext>
            </a:extLst>
          </p:cNvPr>
          <p:cNvSpPr>
            <a:spLocks noGrp="1"/>
          </p:cNvSpPr>
          <p:nvPr>
            <p:ph type="sldNum" sz="quarter" idx="12"/>
          </p:nvPr>
        </p:nvSpPr>
        <p:spPr/>
        <p:txBody>
          <a:bodyPr/>
          <a:lstStyle/>
          <a:p>
            <a:fld id="{CF2D6B4D-7D2E-473A-9E5C-EA4E3440AF64}" type="slidenum">
              <a:rPr lang="en-IN" smtClean="0"/>
              <a:t>‹#›</a:t>
            </a:fld>
            <a:endParaRPr lang="en-IN"/>
          </a:p>
        </p:txBody>
      </p:sp>
    </p:spTree>
    <p:extLst>
      <p:ext uri="{BB962C8B-B14F-4D97-AF65-F5344CB8AC3E}">
        <p14:creationId xmlns:p14="http://schemas.microsoft.com/office/powerpoint/2010/main" val="4283161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233F8-8A2F-2A8D-DAC0-6F25B5741DA5}"/>
              </a:ext>
            </a:extLst>
          </p:cNvPr>
          <p:cNvSpPr>
            <a:spLocks noGrp="1"/>
          </p:cNvSpPr>
          <p:nvPr>
            <p:ph type="title"/>
          </p:nvPr>
        </p:nvSpPr>
        <p:spPr>
          <a:xfrm>
            <a:off x="535584" y="667174"/>
            <a:ext cx="2507825" cy="2335106"/>
          </a:xfrm>
        </p:spPr>
        <p:txBody>
          <a:bodyPr anchor="b"/>
          <a:lstStyle>
            <a:lvl1pPr>
              <a:defRPr sz="5131"/>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06A9F6D-4CDC-5D7A-F5C5-ABDEBD06A34B}"/>
              </a:ext>
            </a:extLst>
          </p:cNvPr>
          <p:cNvSpPr>
            <a:spLocks noGrp="1"/>
          </p:cNvSpPr>
          <p:nvPr>
            <p:ph type="pic" idx="1"/>
          </p:nvPr>
        </p:nvSpPr>
        <p:spPr>
          <a:xfrm>
            <a:off x="3305633" y="1440911"/>
            <a:ext cx="3936385" cy="7111882"/>
          </a:xfrm>
        </p:spPr>
        <p:txBody>
          <a:bodyPr/>
          <a:lstStyle>
            <a:lvl1pPr marL="0" indent="0">
              <a:buNone/>
              <a:defRPr sz="5131"/>
            </a:lvl1pPr>
            <a:lvl2pPr marL="733094" indent="0">
              <a:buNone/>
              <a:defRPr sz="4489"/>
            </a:lvl2pPr>
            <a:lvl3pPr marL="1466189" indent="0">
              <a:buNone/>
              <a:defRPr sz="3848"/>
            </a:lvl3pPr>
            <a:lvl4pPr marL="2199282" indent="0">
              <a:buNone/>
              <a:defRPr sz="3207"/>
            </a:lvl4pPr>
            <a:lvl5pPr marL="2932377" indent="0">
              <a:buNone/>
              <a:defRPr sz="3207"/>
            </a:lvl5pPr>
            <a:lvl6pPr marL="3665472" indent="0">
              <a:buNone/>
              <a:defRPr sz="3207"/>
            </a:lvl6pPr>
            <a:lvl7pPr marL="4398566" indent="0">
              <a:buNone/>
              <a:defRPr sz="3207"/>
            </a:lvl7pPr>
            <a:lvl8pPr marL="5131660" indent="0">
              <a:buNone/>
              <a:defRPr sz="3207"/>
            </a:lvl8pPr>
            <a:lvl9pPr marL="5864754" indent="0">
              <a:buNone/>
              <a:defRPr sz="3207"/>
            </a:lvl9pPr>
          </a:lstStyle>
          <a:p>
            <a:endParaRPr lang="en-IN"/>
          </a:p>
        </p:txBody>
      </p:sp>
      <p:sp>
        <p:nvSpPr>
          <p:cNvPr id="4" name="Text Placeholder 3">
            <a:extLst>
              <a:ext uri="{FF2B5EF4-FFF2-40B4-BE49-F238E27FC236}">
                <a16:creationId xmlns:a16="http://schemas.microsoft.com/office/drawing/2014/main" id="{A3468CF5-808A-E01F-9A62-047C3214CB2F}"/>
              </a:ext>
            </a:extLst>
          </p:cNvPr>
          <p:cNvSpPr>
            <a:spLocks noGrp="1"/>
          </p:cNvSpPr>
          <p:nvPr>
            <p:ph type="body" sz="half" idx="2"/>
          </p:nvPr>
        </p:nvSpPr>
        <p:spPr>
          <a:xfrm>
            <a:off x="535584" y="3002280"/>
            <a:ext cx="2507825" cy="5562095"/>
          </a:xfrm>
        </p:spPr>
        <p:txBody>
          <a:bodyPr/>
          <a:lstStyle>
            <a:lvl1pPr marL="0" indent="0">
              <a:buNone/>
              <a:defRPr sz="2565"/>
            </a:lvl1pPr>
            <a:lvl2pPr marL="733094" indent="0">
              <a:buNone/>
              <a:defRPr sz="2245"/>
            </a:lvl2pPr>
            <a:lvl3pPr marL="1466189" indent="0">
              <a:buNone/>
              <a:defRPr sz="1925"/>
            </a:lvl3pPr>
            <a:lvl4pPr marL="2199282" indent="0">
              <a:buNone/>
              <a:defRPr sz="1603"/>
            </a:lvl4pPr>
            <a:lvl5pPr marL="2932377" indent="0">
              <a:buNone/>
              <a:defRPr sz="1603"/>
            </a:lvl5pPr>
            <a:lvl6pPr marL="3665472" indent="0">
              <a:buNone/>
              <a:defRPr sz="1603"/>
            </a:lvl6pPr>
            <a:lvl7pPr marL="4398566" indent="0">
              <a:buNone/>
              <a:defRPr sz="1603"/>
            </a:lvl7pPr>
            <a:lvl8pPr marL="5131660" indent="0">
              <a:buNone/>
              <a:defRPr sz="1603"/>
            </a:lvl8pPr>
            <a:lvl9pPr marL="5864754" indent="0">
              <a:buNone/>
              <a:defRPr sz="1603"/>
            </a:lvl9pPr>
          </a:lstStyle>
          <a:p>
            <a:pPr lvl="0"/>
            <a:r>
              <a:rPr lang="en-US"/>
              <a:t>Click to edit Master text styles</a:t>
            </a:r>
          </a:p>
        </p:txBody>
      </p:sp>
      <p:sp>
        <p:nvSpPr>
          <p:cNvPr id="5" name="Date Placeholder 4">
            <a:extLst>
              <a:ext uri="{FF2B5EF4-FFF2-40B4-BE49-F238E27FC236}">
                <a16:creationId xmlns:a16="http://schemas.microsoft.com/office/drawing/2014/main" id="{D0564FF7-7432-9C1F-F674-BCF359CF7F7E}"/>
              </a:ext>
            </a:extLst>
          </p:cNvPr>
          <p:cNvSpPr>
            <a:spLocks noGrp="1"/>
          </p:cNvSpPr>
          <p:nvPr>
            <p:ph type="dt" sz="half" idx="10"/>
          </p:nvPr>
        </p:nvSpPr>
        <p:spPr/>
        <p:txBody>
          <a:bodyPr/>
          <a:lstStyle/>
          <a:p>
            <a:fld id="{444A765C-51FA-424A-9F40-53E51335528C}" type="datetimeFigureOut">
              <a:rPr lang="en-IN" smtClean="0"/>
              <a:t>01-11-2022</a:t>
            </a:fld>
            <a:endParaRPr lang="en-IN"/>
          </a:p>
        </p:txBody>
      </p:sp>
      <p:sp>
        <p:nvSpPr>
          <p:cNvPr id="6" name="Footer Placeholder 5">
            <a:extLst>
              <a:ext uri="{FF2B5EF4-FFF2-40B4-BE49-F238E27FC236}">
                <a16:creationId xmlns:a16="http://schemas.microsoft.com/office/drawing/2014/main" id="{A3B4CA12-C947-7F7C-072B-DC82F7E39F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526C8F-4C65-1C1F-FDBD-B8FF347FAA60}"/>
              </a:ext>
            </a:extLst>
          </p:cNvPr>
          <p:cNvSpPr>
            <a:spLocks noGrp="1"/>
          </p:cNvSpPr>
          <p:nvPr>
            <p:ph type="sldNum" sz="quarter" idx="12"/>
          </p:nvPr>
        </p:nvSpPr>
        <p:spPr/>
        <p:txBody>
          <a:bodyPr/>
          <a:lstStyle/>
          <a:p>
            <a:fld id="{CF2D6B4D-7D2E-473A-9E5C-EA4E3440AF64}" type="slidenum">
              <a:rPr lang="en-IN" smtClean="0"/>
              <a:t>‹#›</a:t>
            </a:fld>
            <a:endParaRPr lang="en-IN"/>
          </a:p>
        </p:txBody>
      </p:sp>
    </p:spTree>
    <p:extLst>
      <p:ext uri="{BB962C8B-B14F-4D97-AF65-F5344CB8AC3E}">
        <p14:creationId xmlns:p14="http://schemas.microsoft.com/office/powerpoint/2010/main" val="1852125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8D3077-D869-6F3B-5CF0-7A13325FEA56}"/>
              </a:ext>
            </a:extLst>
          </p:cNvPr>
          <p:cNvSpPr>
            <a:spLocks noGrp="1"/>
          </p:cNvSpPr>
          <p:nvPr>
            <p:ph type="title"/>
          </p:nvPr>
        </p:nvSpPr>
        <p:spPr>
          <a:xfrm>
            <a:off x="534572" y="532813"/>
            <a:ext cx="6706434" cy="193434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4D94B5-772A-89FE-E064-6557883D5161}"/>
              </a:ext>
            </a:extLst>
          </p:cNvPr>
          <p:cNvSpPr>
            <a:spLocks noGrp="1"/>
          </p:cNvSpPr>
          <p:nvPr>
            <p:ph type="body" idx="1"/>
          </p:nvPr>
        </p:nvSpPr>
        <p:spPr>
          <a:xfrm>
            <a:off x="534572" y="2664061"/>
            <a:ext cx="6706434" cy="634973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6D24CD-3A4A-7A05-CEED-D44C24900928}"/>
              </a:ext>
            </a:extLst>
          </p:cNvPr>
          <p:cNvSpPr>
            <a:spLocks noGrp="1"/>
          </p:cNvSpPr>
          <p:nvPr>
            <p:ph type="dt" sz="half" idx="2"/>
          </p:nvPr>
        </p:nvSpPr>
        <p:spPr>
          <a:xfrm>
            <a:off x="534572" y="9275563"/>
            <a:ext cx="1749504" cy="532812"/>
          </a:xfrm>
          <a:prstGeom prst="rect">
            <a:avLst/>
          </a:prstGeom>
        </p:spPr>
        <p:txBody>
          <a:bodyPr vert="horz" lIns="91440" tIns="45720" rIns="91440" bIns="45720" rtlCol="0" anchor="ctr"/>
          <a:lstStyle>
            <a:lvl1pPr algn="l">
              <a:defRPr sz="1925">
                <a:solidFill>
                  <a:schemeClr val="tx1">
                    <a:tint val="75000"/>
                  </a:schemeClr>
                </a:solidFill>
              </a:defRPr>
            </a:lvl1pPr>
          </a:lstStyle>
          <a:p>
            <a:fld id="{444A765C-51FA-424A-9F40-53E51335528C}" type="datetimeFigureOut">
              <a:rPr lang="en-IN" smtClean="0"/>
              <a:t>01-11-2022</a:t>
            </a:fld>
            <a:endParaRPr lang="en-IN"/>
          </a:p>
        </p:txBody>
      </p:sp>
      <p:sp>
        <p:nvSpPr>
          <p:cNvPr id="5" name="Footer Placeholder 4">
            <a:extLst>
              <a:ext uri="{FF2B5EF4-FFF2-40B4-BE49-F238E27FC236}">
                <a16:creationId xmlns:a16="http://schemas.microsoft.com/office/drawing/2014/main" id="{9CA529E8-44B9-CC00-9A0C-2C6BB60F0D4B}"/>
              </a:ext>
            </a:extLst>
          </p:cNvPr>
          <p:cNvSpPr>
            <a:spLocks noGrp="1"/>
          </p:cNvSpPr>
          <p:nvPr>
            <p:ph type="ftr" sz="quarter" idx="3"/>
          </p:nvPr>
        </p:nvSpPr>
        <p:spPr>
          <a:xfrm>
            <a:off x="2575661" y="9275563"/>
            <a:ext cx="2624256" cy="532812"/>
          </a:xfrm>
          <a:prstGeom prst="rect">
            <a:avLst/>
          </a:prstGeom>
        </p:spPr>
        <p:txBody>
          <a:bodyPr vert="horz" lIns="91440" tIns="45720" rIns="91440" bIns="45720" rtlCol="0" anchor="ctr"/>
          <a:lstStyle>
            <a:lvl1pPr algn="ctr">
              <a:defRPr sz="1925">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559F10F-A56C-F3BE-2BE2-FEDF78C8D6BA}"/>
              </a:ext>
            </a:extLst>
          </p:cNvPr>
          <p:cNvSpPr>
            <a:spLocks noGrp="1"/>
          </p:cNvSpPr>
          <p:nvPr>
            <p:ph type="sldNum" sz="quarter" idx="4"/>
          </p:nvPr>
        </p:nvSpPr>
        <p:spPr>
          <a:xfrm>
            <a:off x="5491500" y="9275563"/>
            <a:ext cx="1749504" cy="532812"/>
          </a:xfrm>
          <a:prstGeom prst="rect">
            <a:avLst/>
          </a:prstGeom>
        </p:spPr>
        <p:txBody>
          <a:bodyPr vert="horz" lIns="91440" tIns="45720" rIns="91440" bIns="45720" rtlCol="0" anchor="ctr"/>
          <a:lstStyle>
            <a:lvl1pPr algn="r">
              <a:defRPr sz="1925">
                <a:solidFill>
                  <a:schemeClr val="tx1">
                    <a:tint val="75000"/>
                  </a:schemeClr>
                </a:solidFill>
              </a:defRPr>
            </a:lvl1pPr>
          </a:lstStyle>
          <a:p>
            <a:fld id="{CF2D6B4D-7D2E-473A-9E5C-EA4E3440AF64}" type="slidenum">
              <a:rPr lang="en-IN" smtClean="0"/>
              <a:t>‹#›</a:t>
            </a:fld>
            <a:endParaRPr lang="en-IN"/>
          </a:p>
        </p:txBody>
      </p:sp>
    </p:spTree>
    <p:extLst>
      <p:ext uri="{BB962C8B-B14F-4D97-AF65-F5344CB8AC3E}">
        <p14:creationId xmlns:p14="http://schemas.microsoft.com/office/powerpoint/2010/main" val="24636875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1466189" rtl="0" eaLnBrk="1" latinLnBrk="0" hangingPunct="1">
        <a:lnSpc>
          <a:spcPct val="90000"/>
        </a:lnSpc>
        <a:spcBef>
          <a:spcPct val="0"/>
        </a:spcBef>
        <a:buNone/>
        <a:defRPr sz="7056" kern="1200">
          <a:solidFill>
            <a:schemeClr val="tx1"/>
          </a:solidFill>
          <a:latin typeface="+mj-lt"/>
          <a:ea typeface="+mj-ea"/>
          <a:cs typeface="+mj-cs"/>
        </a:defRPr>
      </a:lvl1pPr>
    </p:titleStyle>
    <p:bodyStyle>
      <a:lvl1pPr marL="366547" indent="-366547" algn="l" defTabSz="1466189" rtl="0" eaLnBrk="1" latinLnBrk="0" hangingPunct="1">
        <a:lnSpc>
          <a:spcPct val="90000"/>
        </a:lnSpc>
        <a:spcBef>
          <a:spcPts val="1603"/>
        </a:spcBef>
        <a:buFont typeface="Arial" panose="020B0604020202020204" pitchFamily="34" charset="0"/>
        <a:buChar char="•"/>
        <a:defRPr sz="4489" kern="1200">
          <a:solidFill>
            <a:schemeClr val="tx1"/>
          </a:solidFill>
          <a:latin typeface="+mn-lt"/>
          <a:ea typeface="+mn-ea"/>
          <a:cs typeface="+mn-cs"/>
        </a:defRPr>
      </a:lvl1pPr>
      <a:lvl2pPr marL="1099641" indent="-366547" algn="l" defTabSz="1466189" rtl="0" eaLnBrk="1" latinLnBrk="0" hangingPunct="1">
        <a:lnSpc>
          <a:spcPct val="90000"/>
        </a:lnSpc>
        <a:spcBef>
          <a:spcPts val="803"/>
        </a:spcBef>
        <a:buFont typeface="Arial" panose="020B0604020202020204" pitchFamily="34" charset="0"/>
        <a:buChar char="•"/>
        <a:defRPr sz="3848" kern="1200">
          <a:solidFill>
            <a:schemeClr val="tx1"/>
          </a:solidFill>
          <a:latin typeface="+mn-lt"/>
          <a:ea typeface="+mn-ea"/>
          <a:cs typeface="+mn-cs"/>
        </a:defRPr>
      </a:lvl2pPr>
      <a:lvl3pPr marL="1832735" indent="-366547" algn="l" defTabSz="1466189" rtl="0" eaLnBrk="1" latinLnBrk="0" hangingPunct="1">
        <a:lnSpc>
          <a:spcPct val="90000"/>
        </a:lnSpc>
        <a:spcBef>
          <a:spcPts val="803"/>
        </a:spcBef>
        <a:buFont typeface="Arial" panose="020B0604020202020204" pitchFamily="34" charset="0"/>
        <a:buChar char="•"/>
        <a:defRPr sz="3207" kern="1200">
          <a:solidFill>
            <a:schemeClr val="tx1"/>
          </a:solidFill>
          <a:latin typeface="+mn-lt"/>
          <a:ea typeface="+mn-ea"/>
          <a:cs typeface="+mn-cs"/>
        </a:defRPr>
      </a:lvl3pPr>
      <a:lvl4pPr marL="2565831" indent="-366547" algn="l" defTabSz="1466189" rtl="0" eaLnBrk="1" latinLnBrk="0" hangingPunct="1">
        <a:lnSpc>
          <a:spcPct val="90000"/>
        </a:lnSpc>
        <a:spcBef>
          <a:spcPts val="803"/>
        </a:spcBef>
        <a:buFont typeface="Arial" panose="020B0604020202020204" pitchFamily="34" charset="0"/>
        <a:buChar char="•"/>
        <a:defRPr sz="2886" kern="1200">
          <a:solidFill>
            <a:schemeClr val="tx1"/>
          </a:solidFill>
          <a:latin typeface="+mn-lt"/>
          <a:ea typeface="+mn-ea"/>
          <a:cs typeface="+mn-cs"/>
        </a:defRPr>
      </a:lvl4pPr>
      <a:lvl5pPr marL="3298925" indent="-366547" algn="l" defTabSz="1466189" rtl="0" eaLnBrk="1" latinLnBrk="0" hangingPunct="1">
        <a:lnSpc>
          <a:spcPct val="90000"/>
        </a:lnSpc>
        <a:spcBef>
          <a:spcPts val="803"/>
        </a:spcBef>
        <a:buFont typeface="Arial" panose="020B0604020202020204" pitchFamily="34" charset="0"/>
        <a:buChar char="•"/>
        <a:defRPr sz="2886" kern="1200">
          <a:solidFill>
            <a:schemeClr val="tx1"/>
          </a:solidFill>
          <a:latin typeface="+mn-lt"/>
          <a:ea typeface="+mn-ea"/>
          <a:cs typeface="+mn-cs"/>
        </a:defRPr>
      </a:lvl5pPr>
      <a:lvl6pPr marL="4032018" indent="-366547" algn="l" defTabSz="1466189" rtl="0" eaLnBrk="1" latinLnBrk="0" hangingPunct="1">
        <a:lnSpc>
          <a:spcPct val="90000"/>
        </a:lnSpc>
        <a:spcBef>
          <a:spcPts val="803"/>
        </a:spcBef>
        <a:buFont typeface="Arial" panose="020B0604020202020204" pitchFamily="34" charset="0"/>
        <a:buChar char="•"/>
        <a:defRPr sz="2886" kern="1200">
          <a:solidFill>
            <a:schemeClr val="tx1"/>
          </a:solidFill>
          <a:latin typeface="+mn-lt"/>
          <a:ea typeface="+mn-ea"/>
          <a:cs typeface="+mn-cs"/>
        </a:defRPr>
      </a:lvl6pPr>
      <a:lvl7pPr marL="4765113" indent="-366547" algn="l" defTabSz="1466189" rtl="0" eaLnBrk="1" latinLnBrk="0" hangingPunct="1">
        <a:lnSpc>
          <a:spcPct val="90000"/>
        </a:lnSpc>
        <a:spcBef>
          <a:spcPts val="803"/>
        </a:spcBef>
        <a:buFont typeface="Arial" panose="020B0604020202020204" pitchFamily="34" charset="0"/>
        <a:buChar char="•"/>
        <a:defRPr sz="2886" kern="1200">
          <a:solidFill>
            <a:schemeClr val="tx1"/>
          </a:solidFill>
          <a:latin typeface="+mn-lt"/>
          <a:ea typeface="+mn-ea"/>
          <a:cs typeface="+mn-cs"/>
        </a:defRPr>
      </a:lvl7pPr>
      <a:lvl8pPr marL="5498207" indent="-366547" algn="l" defTabSz="1466189" rtl="0" eaLnBrk="1" latinLnBrk="0" hangingPunct="1">
        <a:lnSpc>
          <a:spcPct val="90000"/>
        </a:lnSpc>
        <a:spcBef>
          <a:spcPts val="803"/>
        </a:spcBef>
        <a:buFont typeface="Arial" panose="020B0604020202020204" pitchFamily="34" charset="0"/>
        <a:buChar char="•"/>
        <a:defRPr sz="2886" kern="1200">
          <a:solidFill>
            <a:schemeClr val="tx1"/>
          </a:solidFill>
          <a:latin typeface="+mn-lt"/>
          <a:ea typeface="+mn-ea"/>
          <a:cs typeface="+mn-cs"/>
        </a:defRPr>
      </a:lvl8pPr>
      <a:lvl9pPr marL="6231301" indent="-366547" algn="l" defTabSz="1466189" rtl="0" eaLnBrk="1" latinLnBrk="0" hangingPunct="1">
        <a:lnSpc>
          <a:spcPct val="90000"/>
        </a:lnSpc>
        <a:spcBef>
          <a:spcPts val="803"/>
        </a:spcBef>
        <a:buFont typeface="Arial" panose="020B0604020202020204" pitchFamily="34" charset="0"/>
        <a:buChar char="•"/>
        <a:defRPr sz="2886" kern="1200">
          <a:solidFill>
            <a:schemeClr val="tx1"/>
          </a:solidFill>
          <a:latin typeface="+mn-lt"/>
          <a:ea typeface="+mn-ea"/>
          <a:cs typeface="+mn-cs"/>
        </a:defRPr>
      </a:lvl9pPr>
    </p:bodyStyle>
    <p:otherStyle>
      <a:defPPr>
        <a:defRPr lang="en-US"/>
      </a:defPPr>
      <a:lvl1pPr marL="0" algn="l" defTabSz="1466189" rtl="0" eaLnBrk="1" latinLnBrk="0" hangingPunct="1">
        <a:defRPr sz="2886" kern="1200">
          <a:solidFill>
            <a:schemeClr val="tx1"/>
          </a:solidFill>
          <a:latin typeface="+mn-lt"/>
          <a:ea typeface="+mn-ea"/>
          <a:cs typeface="+mn-cs"/>
        </a:defRPr>
      </a:lvl1pPr>
      <a:lvl2pPr marL="733094" algn="l" defTabSz="1466189" rtl="0" eaLnBrk="1" latinLnBrk="0" hangingPunct="1">
        <a:defRPr sz="2886" kern="1200">
          <a:solidFill>
            <a:schemeClr val="tx1"/>
          </a:solidFill>
          <a:latin typeface="+mn-lt"/>
          <a:ea typeface="+mn-ea"/>
          <a:cs typeface="+mn-cs"/>
        </a:defRPr>
      </a:lvl2pPr>
      <a:lvl3pPr marL="1466189" algn="l" defTabSz="1466189" rtl="0" eaLnBrk="1" latinLnBrk="0" hangingPunct="1">
        <a:defRPr sz="2886" kern="1200">
          <a:solidFill>
            <a:schemeClr val="tx1"/>
          </a:solidFill>
          <a:latin typeface="+mn-lt"/>
          <a:ea typeface="+mn-ea"/>
          <a:cs typeface="+mn-cs"/>
        </a:defRPr>
      </a:lvl3pPr>
      <a:lvl4pPr marL="2199282" algn="l" defTabSz="1466189" rtl="0" eaLnBrk="1" latinLnBrk="0" hangingPunct="1">
        <a:defRPr sz="2886" kern="1200">
          <a:solidFill>
            <a:schemeClr val="tx1"/>
          </a:solidFill>
          <a:latin typeface="+mn-lt"/>
          <a:ea typeface="+mn-ea"/>
          <a:cs typeface="+mn-cs"/>
        </a:defRPr>
      </a:lvl4pPr>
      <a:lvl5pPr marL="2932377" algn="l" defTabSz="1466189" rtl="0" eaLnBrk="1" latinLnBrk="0" hangingPunct="1">
        <a:defRPr sz="2886" kern="1200">
          <a:solidFill>
            <a:schemeClr val="tx1"/>
          </a:solidFill>
          <a:latin typeface="+mn-lt"/>
          <a:ea typeface="+mn-ea"/>
          <a:cs typeface="+mn-cs"/>
        </a:defRPr>
      </a:lvl5pPr>
      <a:lvl6pPr marL="3665472" algn="l" defTabSz="1466189" rtl="0" eaLnBrk="1" latinLnBrk="0" hangingPunct="1">
        <a:defRPr sz="2886" kern="1200">
          <a:solidFill>
            <a:schemeClr val="tx1"/>
          </a:solidFill>
          <a:latin typeface="+mn-lt"/>
          <a:ea typeface="+mn-ea"/>
          <a:cs typeface="+mn-cs"/>
        </a:defRPr>
      </a:lvl6pPr>
      <a:lvl7pPr marL="4398566" algn="l" defTabSz="1466189" rtl="0" eaLnBrk="1" latinLnBrk="0" hangingPunct="1">
        <a:defRPr sz="2886" kern="1200">
          <a:solidFill>
            <a:schemeClr val="tx1"/>
          </a:solidFill>
          <a:latin typeface="+mn-lt"/>
          <a:ea typeface="+mn-ea"/>
          <a:cs typeface="+mn-cs"/>
        </a:defRPr>
      </a:lvl7pPr>
      <a:lvl8pPr marL="5131660" algn="l" defTabSz="1466189" rtl="0" eaLnBrk="1" latinLnBrk="0" hangingPunct="1">
        <a:defRPr sz="2886" kern="1200">
          <a:solidFill>
            <a:schemeClr val="tx1"/>
          </a:solidFill>
          <a:latin typeface="+mn-lt"/>
          <a:ea typeface="+mn-ea"/>
          <a:cs typeface="+mn-cs"/>
        </a:defRPr>
      </a:lvl8pPr>
      <a:lvl9pPr marL="5864754" algn="l" defTabSz="1466189" rtl="0" eaLnBrk="1" latinLnBrk="0" hangingPunct="1">
        <a:defRPr sz="288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mailto:edward123@gmail.com" TargetMode="External"/><Relationship Id="rId2" Type="http://schemas.openxmlformats.org/officeDocument/2006/relationships/hyperlink" Target="mailto:akashchopra@gmail.com" TargetMode="External"/><Relationship Id="rId1" Type="http://schemas.openxmlformats.org/officeDocument/2006/relationships/slideLayout" Target="../slideLayouts/slideLayout7.xml"/><Relationship Id="rId4" Type="http://schemas.openxmlformats.org/officeDocument/2006/relationships/hyperlink" Target="mailto:abhaygalaxy21@gmail.com"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Google Shape;46;p1">
            <a:extLst>
              <a:ext uri="{FF2B5EF4-FFF2-40B4-BE49-F238E27FC236}">
                <a16:creationId xmlns:a16="http://schemas.microsoft.com/office/drawing/2014/main" id="{F5472CDC-BD80-E302-38FE-41854CE98C70}"/>
              </a:ext>
            </a:extLst>
          </p:cNvPr>
          <p:cNvSpPr txBox="1"/>
          <p:nvPr/>
        </p:nvSpPr>
        <p:spPr>
          <a:xfrm>
            <a:off x="1293494" y="2214632"/>
            <a:ext cx="5133900" cy="2498400"/>
          </a:xfrm>
          <a:prstGeom prst="rect">
            <a:avLst/>
          </a:prstGeom>
          <a:noFill/>
          <a:ln>
            <a:noFill/>
          </a:ln>
        </p:spPr>
        <p:txBody>
          <a:bodyPr spcFirstLastPara="1" wrap="square" lIns="91425" tIns="45700" rIns="91425" bIns="45700" anchor="t" anchorCtr="0">
            <a:normAutofit fontScale="85000" lnSpcReduction="10000"/>
          </a:bodyPr>
          <a:lstStyle/>
          <a:p>
            <a:pPr marL="0" marR="0" lvl="0" indent="0" algn="ctr" rtl="0">
              <a:spcBef>
                <a:spcPts val="0"/>
              </a:spcBef>
              <a:spcAft>
                <a:spcPts val="0"/>
              </a:spcAft>
              <a:buNone/>
            </a:pPr>
            <a:r>
              <a:rPr lang="en-US" sz="5400" b="1" u="none">
                <a:latin typeface="Rockwell"/>
                <a:ea typeface="Rockwell"/>
                <a:cs typeface="Rockwell"/>
                <a:sym typeface="Rockwell"/>
              </a:rPr>
              <a:t>DBMS </a:t>
            </a:r>
            <a:br>
              <a:rPr lang="en-US" sz="5400" b="1" u="none">
                <a:latin typeface="Rockwell"/>
                <a:ea typeface="Rockwell"/>
                <a:cs typeface="Rockwell"/>
                <a:sym typeface="Rockwell"/>
              </a:rPr>
            </a:br>
            <a:r>
              <a:rPr lang="en-US" sz="5400" b="1" u="none">
                <a:latin typeface="Rockwell"/>
                <a:ea typeface="Rockwell"/>
                <a:cs typeface="Rockwell"/>
                <a:sym typeface="Rockwell"/>
              </a:rPr>
              <a:t>SYSTEM DESIGN </a:t>
            </a:r>
            <a:br>
              <a:rPr lang="en-US" sz="5400" b="1" u="none">
                <a:latin typeface="Rockwell"/>
                <a:ea typeface="Rockwell"/>
                <a:cs typeface="Rockwell"/>
                <a:sym typeface="Rockwell"/>
              </a:rPr>
            </a:br>
            <a:r>
              <a:rPr lang="en-US" sz="5400" b="1" u="none">
                <a:latin typeface="Rockwell"/>
                <a:ea typeface="Rockwell"/>
                <a:cs typeface="Rockwell"/>
                <a:sym typeface="Rockwell"/>
              </a:rPr>
              <a:t>DOCUMENT</a:t>
            </a:r>
            <a:endParaRPr b="1"/>
          </a:p>
        </p:txBody>
      </p:sp>
      <p:sp>
        <p:nvSpPr>
          <p:cNvPr id="5" name="Google Shape;47;p1">
            <a:extLst>
              <a:ext uri="{FF2B5EF4-FFF2-40B4-BE49-F238E27FC236}">
                <a16:creationId xmlns:a16="http://schemas.microsoft.com/office/drawing/2014/main" id="{F08E2612-B6F4-12FA-9759-6337676A4D7A}"/>
              </a:ext>
            </a:extLst>
          </p:cNvPr>
          <p:cNvSpPr txBox="1"/>
          <p:nvPr/>
        </p:nvSpPr>
        <p:spPr>
          <a:xfrm>
            <a:off x="1470208" y="5867399"/>
            <a:ext cx="4780500" cy="30076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None/>
            </a:pPr>
            <a:r>
              <a:rPr lang="en-US" sz="2400" b="0" u="none" dirty="0">
                <a:latin typeface="Tahoma"/>
                <a:ea typeface="Tahoma"/>
                <a:cs typeface="Tahoma"/>
                <a:sym typeface="Tahoma"/>
              </a:rPr>
              <a:t>PRITHVI CHANCHAL(B200854CS)</a:t>
            </a:r>
            <a:endParaRPr dirty="0"/>
          </a:p>
          <a:p>
            <a:pPr marL="0" marR="0" lvl="0" indent="0" algn="ctr" rtl="0">
              <a:spcBef>
                <a:spcPts val="0"/>
              </a:spcBef>
              <a:spcAft>
                <a:spcPts val="0"/>
              </a:spcAft>
              <a:buNone/>
            </a:pPr>
            <a:r>
              <a:rPr lang="en-US" sz="2400" b="0" u="none" dirty="0">
                <a:latin typeface="Tahoma"/>
                <a:ea typeface="Tahoma"/>
                <a:cs typeface="Tahoma"/>
                <a:sym typeface="Tahoma"/>
              </a:rPr>
              <a:t>DIVYANG JAIN(B200826CS)</a:t>
            </a:r>
            <a:endParaRPr dirty="0"/>
          </a:p>
          <a:p>
            <a:pPr marL="0" marR="0" lvl="0" indent="0" algn="ctr" rtl="0">
              <a:spcBef>
                <a:spcPts val="0"/>
              </a:spcBef>
              <a:spcAft>
                <a:spcPts val="0"/>
              </a:spcAft>
              <a:buNone/>
            </a:pPr>
            <a:r>
              <a:rPr lang="en-US" sz="2400" b="0" u="none" dirty="0">
                <a:latin typeface="Tahoma"/>
                <a:ea typeface="Tahoma"/>
                <a:cs typeface="Tahoma"/>
                <a:sym typeface="Tahoma"/>
              </a:rPr>
              <a:t>LAKSHMI S(B200700CS)</a:t>
            </a:r>
            <a:br>
              <a:rPr lang="en-US" sz="2400" b="0" u="none" dirty="0">
                <a:latin typeface="Tahoma"/>
                <a:ea typeface="Tahoma"/>
                <a:cs typeface="Tahoma"/>
                <a:sym typeface="Tahoma"/>
              </a:rPr>
            </a:br>
            <a:r>
              <a:rPr lang="en-US" sz="2400" b="0" u="none" dirty="0">
                <a:latin typeface="Tahoma"/>
                <a:ea typeface="Tahoma"/>
                <a:cs typeface="Tahoma"/>
                <a:sym typeface="Tahoma"/>
              </a:rPr>
              <a:t>FALGUNI BISWAS(B200784CS)</a:t>
            </a:r>
            <a:br>
              <a:rPr lang="en-US" sz="2400" b="0" u="none" dirty="0">
                <a:latin typeface="Tahoma"/>
                <a:ea typeface="Tahoma"/>
                <a:cs typeface="Tahoma"/>
                <a:sym typeface="Tahoma"/>
              </a:rPr>
            </a:br>
            <a:r>
              <a:rPr lang="en-US" sz="2400" b="0" u="none" dirty="0">
                <a:latin typeface="Tahoma"/>
                <a:ea typeface="Tahoma"/>
                <a:cs typeface="Tahoma"/>
                <a:sym typeface="Tahoma"/>
              </a:rPr>
              <a:t>NAAZNI YAHYA(B200696CS)</a:t>
            </a:r>
          </a:p>
          <a:p>
            <a:pPr marL="0" marR="0" lvl="0" indent="0" algn="ctr" rtl="0">
              <a:spcBef>
                <a:spcPts val="0"/>
              </a:spcBef>
              <a:spcAft>
                <a:spcPts val="0"/>
              </a:spcAft>
              <a:buNone/>
            </a:pPr>
            <a:endParaRPr lang="en-US" sz="2400" dirty="0">
              <a:latin typeface="Tahoma"/>
              <a:ea typeface="Tahoma"/>
              <a:cs typeface="Tahoma"/>
              <a:sym typeface="Tahoma"/>
            </a:endParaRPr>
          </a:p>
          <a:p>
            <a:pPr marL="0" marR="0" lvl="0" indent="0" algn="ctr" rtl="0">
              <a:spcBef>
                <a:spcPts val="0"/>
              </a:spcBef>
              <a:spcAft>
                <a:spcPts val="0"/>
              </a:spcAft>
              <a:buNone/>
            </a:pPr>
            <a:r>
              <a:rPr lang="en-US" sz="2400" dirty="0">
                <a:latin typeface="Tahoma"/>
                <a:ea typeface="Tahoma"/>
                <a:cs typeface="Tahoma"/>
                <a:sym typeface="Tahoma"/>
              </a:rPr>
              <a:t>GROUP </a:t>
            </a:r>
            <a:r>
              <a:rPr lang="en-US" sz="2400">
                <a:latin typeface="Tahoma"/>
                <a:ea typeface="Tahoma"/>
                <a:cs typeface="Tahoma"/>
                <a:sym typeface="Tahoma"/>
              </a:rPr>
              <a:t>- 18</a:t>
            </a:r>
            <a:endParaRPr dirty="0"/>
          </a:p>
        </p:txBody>
      </p:sp>
    </p:spTree>
    <p:extLst>
      <p:ext uri="{BB962C8B-B14F-4D97-AF65-F5344CB8AC3E}">
        <p14:creationId xmlns:p14="http://schemas.microsoft.com/office/powerpoint/2010/main" val="2529210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9000">
              <a:schemeClr val="accent1">
                <a:lumMod val="45000"/>
                <a:lumOff val="55000"/>
              </a:schemeClr>
            </a:gs>
            <a:gs pos="83000">
              <a:schemeClr val="accent1">
                <a:lumMod val="45000"/>
                <a:lumOff val="55000"/>
              </a:schemeClr>
            </a:gs>
            <a:gs pos="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Google Shape;136;g17a48d0508c_7_0">
            <a:extLst>
              <a:ext uri="{FF2B5EF4-FFF2-40B4-BE49-F238E27FC236}">
                <a16:creationId xmlns:a16="http://schemas.microsoft.com/office/drawing/2014/main" id="{D91D9EB0-B49A-4474-8561-10C07F952D29}"/>
              </a:ext>
            </a:extLst>
          </p:cNvPr>
          <p:cNvSpPr txBox="1"/>
          <p:nvPr/>
        </p:nvSpPr>
        <p:spPr>
          <a:xfrm>
            <a:off x="123824" y="628710"/>
            <a:ext cx="7527925" cy="8896290"/>
          </a:xfrm>
          <a:prstGeom prst="rect">
            <a:avLst/>
          </a:prstGeom>
          <a:noFill/>
          <a:ln>
            <a:noFill/>
          </a:ln>
        </p:spPr>
        <p:txBody>
          <a:bodyPr spcFirstLastPara="1" wrap="square" lIns="91425" tIns="91425" rIns="91425" bIns="91425" anchor="ctr" anchorCtr="0">
            <a:noAutofit/>
          </a:bodyPr>
          <a:lstStyle/>
          <a:p>
            <a:pPr marL="641350" lvl="0" indent="-171450" algn="just" rtl="0">
              <a:spcBef>
                <a:spcPts val="565"/>
              </a:spcBef>
              <a:spcAft>
                <a:spcPts val="0"/>
              </a:spcAft>
              <a:buFont typeface="Arial" panose="020B0604020202020204" pitchFamily="34" charset="0"/>
              <a:buChar char="•"/>
            </a:pPr>
            <a:r>
              <a:rPr lang="en-US" dirty="0"/>
              <a:t>The Hospital Database Management system aims to target 3 modules :</a:t>
            </a:r>
            <a:endParaRPr dirty="0"/>
          </a:p>
          <a:p>
            <a:pPr marL="469900" lvl="0" algn="just" rtl="0">
              <a:spcBef>
                <a:spcPts val="0"/>
              </a:spcBef>
              <a:spcAft>
                <a:spcPts val="0"/>
              </a:spcAft>
            </a:pPr>
            <a:r>
              <a:rPr lang="en-US" i="1" dirty="0"/>
              <a:t> 	</a:t>
            </a:r>
            <a:r>
              <a:rPr lang="en-US" b="1" i="1" dirty="0"/>
              <a:t>User Module</a:t>
            </a:r>
            <a:endParaRPr b="1" i="1" dirty="0"/>
          </a:p>
          <a:p>
            <a:pPr marL="628650" lvl="0" indent="-171450" algn="l" rtl="0">
              <a:spcBef>
                <a:spcPts val="0"/>
              </a:spcBef>
              <a:spcAft>
                <a:spcPts val="0"/>
              </a:spcAft>
              <a:buFont typeface="Arial" panose="020B0604020202020204" pitchFamily="34" charset="0"/>
              <a:buChar char="•"/>
            </a:pPr>
            <a:r>
              <a:rPr lang="en-US" dirty="0"/>
              <a:t>The User registers in the portal and maintains his profile. User can access his/her medical history. The appointments can be booked according to doctor’s schedule. </a:t>
            </a:r>
            <a:endParaRPr dirty="0"/>
          </a:p>
          <a:p>
            <a:pPr marL="469900" lvl="0" algn="just" rtl="0">
              <a:spcBef>
                <a:spcPts val="0"/>
              </a:spcBef>
              <a:spcAft>
                <a:spcPts val="0"/>
              </a:spcAft>
            </a:pPr>
            <a:r>
              <a:rPr lang="en-US" i="1" dirty="0"/>
              <a:t>	</a:t>
            </a:r>
            <a:r>
              <a:rPr lang="en-US" b="1" i="1" dirty="0"/>
              <a:t>Doctor Module</a:t>
            </a:r>
            <a:endParaRPr b="1" i="1" dirty="0"/>
          </a:p>
          <a:p>
            <a:pPr marL="641350" lvl="0" indent="-171450" algn="just" rtl="0">
              <a:spcBef>
                <a:spcPts val="0"/>
              </a:spcBef>
              <a:spcAft>
                <a:spcPts val="0"/>
              </a:spcAft>
              <a:buFont typeface="Arial" panose="020B0604020202020204" pitchFamily="34" charset="0"/>
              <a:buChar char="•"/>
            </a:pPr>
            <a:r>
              <a:rPr lang="en-US" dirty="0"/>
              <a:t>Every Doctor is registered in their concerned department. The diagnosis and prescription for every   appointment is  duly maintained. </a:t>
            </a:r>
            <a:endParaRPr dirty="0"/>
          </a:p>
          <a:p>
            <a:pPr marL="469900" lvl="0" algn="just" rtl="0">
              <a:spcBef>
                <a:spcPts val="0"/>
              </a:spcBef>
              <a:spcAft>
                <a:spcPts val="0"/>
              </a:spcAft>
            </a:pPr>
            <a:r>
              <a:rPr lang="en-US" i="1" dirty="0"/>
              <a:t>	</a:t>
            </a:r>
            <a:r>
              <a:rPr lang="en-US" b="1" i="1" dirty="0"/>
              <a:t>Admin Module</a:t>
            </a:r>
            <a:endParaRPr b="1" i="1" dirty="0"/>
          </a:p>
          <a:p>
            <a:pPr marL="641350" lvl="0" indent="-171450" algn="just" rtl="0">
              <a:spcBef>
                <a:spcPts val="0"/>
              </a:spcBef>
              <a:spcAft>
                <a:spcPts val="0"/>
              </a:spcAft>
              <a:buFont typeface="Arial" panose="020B0604020202020204" pitchFamily="34" charset="0"/>
              <a:buChar char="•"/>
            </a:pPr>
            <a:r>
              <a:rPr lang="en-US" dirty="0"/>
              <a:t> The Admin maintains the registry of all Doctors,  Departments and Patients.</a:t>
            </a:r>
            <a:endParaRPr dirty="0"/>
          </a:p>
          <a:p>
            <a:pPr marL="469900" lvl="0" algn="just" rtl="0">
              <a:spcBef>
                <a:spcPts val="0"/>
              </a:spcBef>
              <a:spcAft>
                <a:spcPts val="0"/>
              </a:spcAft>
            </a:pPr>
            <a:r>
              <a:rPr lang="en-US" b="1" dirty="0"/>
              <a:t>	</a:t>
            </a:r>
            <a:r>
              <a:rPr lang="en-US" b="1" i="1" dirty="0"/>
              <a:t>Account Module</a:t>
            </a:r>
            <a:endParaRPr b="1" i="1" dirty="0"/>
          </a:p>
          <a:p>
            <a:pPr marL="641350" lvl="0" indent="-171450" algn="just" rtl="0">
              <a:spcBef>
                <a:spcPts val="0"/>
              </a:spcBef>
              <a:spcAft>
                <a:spcPts val="0"/>
              </a:spcAft>
              <a:buFont typeface="Arial" panose="020B0604020202020204" pitchFamily="34" charset="0"/>
              <a:buChar char="•"/>
            </a:pPr>
            <a:r>
              <a:rPr lang="en-US" dirty="0"/>
              <a:t> For every successful appointment, an account is created for the patient in which his payment will be recorded as paid. </a:t>
            </a:r>
            <a:endParaRPr dirty="0"/>
          </a:p>
          <a:p>
            <a:pPr marL="469900" lvl="0" algn="just" rtl="0">
              <a:spcBef>
                <a:spcPts val="0"/>
              </a:spcBef>
              <a:spcAft>
                <a:spcPts val="0"/>
              </a:spcAft>
            </a:pPr>
            <a:endParaRPr lang="en-US" dirty="0"/>
          </a:p>
          <a:p>
            <a:pPr marL="469900" lvl="0" algn="just" rtl="0">
              <a:spcBef>
                <a:spcPts val="0"/>
              </a:spcBef>
              <a:spcAft>
                <a:spcPts val="0"/>
              </a:spcAft>
            </a:pPr>
            <a:r>
              <a:rPr lang="en-US" dirty="0"/>
              <a:t>The </a:t>
            </a:r>
            <a:r>
              <a:rPr lang="en-US" i="1" dirty="0"/>
              <a:t>non-functional requirements</a:t>
            </a:r>
            <a:r>
              <a:rPr lang="en-US" dirty="0"/>
              <a:t> for the database is as follows:</a:t>
            </a:r>
            <a:endParaRPr dirty="0"/>
          </a:p>
          <a:p>
            <a:pPr marL="641350" lvl="0" indent="-171450" algn="just" rtl="0">
              <a:spcBef>
                <a:spcPts val="0"/>
              </a:spcBef>
              <a:spcAft>
                <a:spcPts val="0"/>
              </a:spcAft>
              <a:buFont typeface="Arial" panose="020B0604020202020204" pitchFamily="34" charset="0"/>
              <a:buChar char="•"/>
            </a:pPr>
            <a:r>
              <a:rPr lang="en-US" dirty="0"/>
              <a:t>1. The database shall be able to accommodate around thousand records to store. </a:t>
            </a:r>
            <a:endParaRPr dirty="0"/>
          </a:p>
          <a:p>
            <a:pPr marL="641350" lvl="0" indent="-171450" algn="just" rtl="0">
              <a:spcBef>
                <a:spcPts val="0"/>
              </a:spcBef>
              <a:spcAft>
                <a:spcPts val="0"/>
              </a:spcAft>
              <a:buFont typeface="Arial" panose="020B0604020202020204" pitchFamily="34" charset="0"/>
              <a:buChar char="•"/>
            </a:pPr>
            <a:r>
              <a:rPr lang="en-US" dirty="0"/>
              <a:t>2. The software shall support the use of multiple users at a time. </a:t>
            </a:r>
            <a:endParaRPr dirty="0"/>
          </a:p>
          <a:p>
            <a:pPr marL="641350" lvl="0" indent="-171450" algn="just" rtl="0">
              <a:spcBef>
                <a:spcPts val="0"/>
              </a:spcBef>
              <a:spcAft>
                <a:spcPts val="0"/>
              </a:spcAft>
              <a:buFont typeface="Arial" panose="020B0604020202020204" pitchFamily="34" charset="0"/>
              <a:buChar char="•"/>
            </a:pPr>
            <a:r>
              <a:rPr lang="en-US" dirty="0"/>
              <a:t>3.The database may get crashed at any certain time due to viruses or operating system failure. Therefore, it is required to take the Database Backup. </a:t>
            </a:r>
            <a:endParaRPr dirty="0"/>
          </a:p>
          <a:p>
            <a:pPr marL="641350" lvl="0" indent="-171450" algn="just" rtl="0">
              <a:spcBef>
                <a:spcPts val="0"/>
              </a:spcBef>
              <a:spcAft>
                <a:spcPts val="0"/>
              </a:spcAft>
              <a:buFont typeface="Arial" panose="020B0604020202020204" pitchFamily="34" charset="0"/>
              <a:buChar char="•"/>
            </a:pPr>
            <a:endParaRPr dirty="0"/>
          </a:p>
          <a:p>
            <a:pPr marL="641350" lvl="0" indent="-171450" algn="just" rtl="0">
              <a:spcBef>
                <a:spcPts val="0"/>
              </a:spcBef>
              <a:spcAft>
                <a:spcPts val="0"/>
              </a:spcAft>
              <a:buFont typeface="Arial" panose="020B0604020202020204" pitchFamily="34" charset="0"/>
              <a:buChar char="•"/>
            </a:pPr>
            <a:r>
              <a:rPr lang="en-US" dirty="0"/>
              <a:t>To protect the software from accidental or malicious access, use, modification, destruction, or disclosure;</a:t>
            </a:r>
          </a:p>
          <a:p>
            <a:pPr marL="469900" lvl="0" algn="just" rtl="0">
              <a:spcBef>
                <a:spcPts val="0"/>
              </a:spcBef>
              <a:spcAft>
                <a:spcPts val="0"/>
              </a:spcAft>
            </a:pPr>
            <a:r>
              <a:rPr lang="en-US" dirty="0"/>
              <a:t>	1. Keep a specific log or history of data sets </a:t>
            </a:r>
          </a:p>
          <a:p>
            <a:pPr marL="469900" lvl="0" algn="just" rtl="0">
              <a:spcBef>
                <a:spcPts val="0"/>
              </a:spcBef>
              <a:spcAft>
                <a:spcPts val="0"/>
              </a:spcAft>
            </a:pPr>
            <a:r>
              <a:rPr lang="en-US" dirty="0"/>
              <a:t>	2. Restrict communications between some areas of the program </a:t>
            </a:r>
            <a:endParaRPr dirty="0"/>
          </a:p>
          <a:p>
            <a:pPr marL="469900" lvl="0" algn="just" rtl="0">
              <a:spcBef>
                <a:spcPts val="0"/>
              </a:spcBef>
              <a:spcAft>
                <a:spcPts val="0"/>
              </a:spcAft>
            </a:pPr>
            <a:r>
              <a:rPr lang="en-US" dirty="0"/>
              <a:t>	3. Check data integrity for critical variables </a:t>
            </a:r>
            <a:endParaRPr dirty="0"/>
          </a:p>
          <a:p>
            <a:pPr marL="469900" lvl="0" algn="just" rtl="0">
              <a:spcBef>
                <a:spcPts val="0"/>
              </a:spcBef>
              <a:spcAft>
                <a:spcPts val="0"/>
              </a:spcAft>
            </a:pPr>
            <a:r>
              <a:rPr lang="en-US" dirty="0"/>
              <a:t>	4. Later version of the software will incorporate encryption </a:t>
            </a:r>
            <a:endParaRPr dirty="0"/>
          </a:p>
          <a:p>
            <a:pPr marL="469900" lvl="0" algn="just" rtl="0">
              <a:spcBef>
                <a:spcPts val="0"/>
              </a:spcBef>
              <a:spcAft>
                <a:spcPts val="0"/>
              </a:spcAft>
            </a:pPr>
            <a:r>
              <a:rPr lang="en-US" dirty="0"/>
              <a:t>	5. Techniques in the user/license authentication process.</a:t>
            </a:r>
            <a:endParaRPr dirty="0">
              <a:solidFill>
                <a:srgbClr val="351C75"/>
              </a:solidFill>
            </a:endParaRPr>
          </a:p>
        </p:txBody>
      </p:sp>
      <p:sp>
        <p:nvSpPr>
          <p:cNvPr id="3" name="TextBox 2">
            <a:extLst>
              <a:ext uri="{FF2B5EF4-FFF2-40B4-BE49-F238E27FC236}">
                <a16:creationId xmlns:a16="http://schemas.microsoft.com/office/drawing/2014/main" id="{0C887ADA-7158-DBF6-476B-9F49E824ABE1}"/>
              </a:ext>
            </a:extLst>
          </p:cNvPr>
          <p:cNvSpPr txBox="1"/>
          <p:nvPr/>
        </p:nvSpPr>
        <p:spPr>
          <a:xfrm>
            <a:off x="393700" y="228600"/>
            <a:ext cx="3977640" cy="400110"/>
          </a:xfrm>
          <a:prstGeom prst="rect">
            <a:avLst/>
          </a:prstGeom>
          <a:noFill/>
        </p:spPr>
        <p:txBody>
          <a:bodyPr wrap="square" rtlCol="0">
            <a:spAutoFit/>
          </a:bodyPr>
          <a:lstStyle/>
          <a:p>
            <a:r>
              <a:rPr lang="en-IN" sz="2000" b="1" dirty="0"/>
              <a:t>2. </a:t>
            </a:r>
            <a:r>
              <a:rPr lang="en-US" sz="2000" b="1" dirty="0"/>
              <a:t>Key Factors Influencing Design</a:t>
            </a:r>
            <a:endParaRPr lang="en-US" sz="2000" dirty="0"/>
          </a:p>
        </p:txBody>
      </p:sp>
    </p:spTree>
    <p:extLst>
      <p:ext uri="{BB962C8B-B14F-4D97-AF65-F5344CB8AC3E}">
        <p14:creationId xmlns:p14="http://schemas.microsoft.com/office/powerpoint/2010/main" val="2183293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aphicFrame>
        <p:nvGraphicFramePr>
          <p:cNvPr id="4" name="Google Shape;143;p8">
            <a:extLst>
              <a:ext uri="{FF2B5EF4-FFF2-40B4-BE49-F238E27FC236}">
                <a16:creationId xmlns:a16="http://schemas.microsoft.com/office/drawing/2014/main" id="{6E04204E-93B8-2D41-0AB0-082ED9D26D8D}"/>
              </a:ext>
            </a:extLst>
          </p:cNvPr>
          <p:cNvGraphicFramePr/>
          <p:nvPr>
            <p:extLst>
              <p:ext uri="{D42A27DB-BD31-4B8C-83A1-F6EECF244321}">
                <p14:modId xmlns:p14="http://schemas.microsoft.com/office/powerpoint/2010/main" val="682966741"/>
              </p:ext>
            </p:extLst>
          </p:nvPr>
        </p:nvGraphicFramePr>
        <p:xfrm>
          <a:off x="665376" y="7722116"/>
          <a:ext cx="6537325" cy="1938460"/>
        </p:xfrm>
        <a:graphic>
          <a:graphicData uri="http://schemas.openxmlformats.org/drawingml/2006/table">
            <a:tbl>
              <a:tblPr firstRow="1" bandRow="1">
                <a:tableStyleId>{3C2FFA5D-87B4-456A-9821-1D502468CF0F}</a:tableStyleId>
              </a:tblPr>
              <a:tblGrid>
                <a:gridCol w="1385575">
                  <a:extLst>
                    <a:ext uri="{9D8B030D-6E8A-4147-A177-3AD203B41FA5}">
                      <a16:colId xmlns:a16="http://schemas.microsoft.com/office/drawing/2014/main" val="20000"/>
                    </a:ext>
                  </a:extLst>
                </a:gridCol>
                <a:gridCol w="1597025">
                  <a:extLst>
                    <a:ext uri="{9D8B030D-6E8A-4147-A177-3AD203B41FA5}">
                      <a16:colId xmlns:a16="http://schemas.microsoft.com/office/drawing/2014/main" val="20001"/>
                    </a:ext>
                  </a:extLst>
                </a:gridCol>
                <a:gridCol w="1944375">
                  <a:extLst>
                    <a:ext uri="{9D8B030D-6E8A-4147-A177-3AD203B41FA5}">
                      <a16:colId xmlns:a16="http://schemas.microsoft.com/office/drawing/2014/main" val="20002"/>
                    </a:ext>
                  </a:extLst>
                </a:gridCol>
                <a:gridCol w="1610350">
                  <a:extLst>
                    <a:ext uri="{9D8B030D-6E8A-4147-A177-3AD203B41FA5}">
                      <a16:colId xmlns:a16="http://schemas.microsoft.com/office/drawing/2014/main" val="20003"/>
                    </a:ext>
                  </a:extLst>
                </a:gridCol>
              </a:tblGrid>
              <a:tr h="211825">
                <a:tc>
                  <a:txBody>
                    <a:bodyPr/>
                    <a:lstStyle/>
                    <a:p>
                      <a:pPr marL="0" marR="0" lvl="0" indent="0" algn="ctr" rtl="0">
                        <a:lnSpc>
                          <a:spcPct val="100000"/>
                        </a:lnSpc>
                        <a:spcBef>
                          <a:spcPts val="0"/>
                        </a:spcBef>
                        <a:spcAft>
                          <a:spcPts val="0"/>
                        </a:spcAft>
                        <a:buNone/>
                      </a:pPr>
                      <a:r>
                        <a:rPr lang="en-US" sz="1100" b="1" u="none" strike="noStrike" cap="none" dirty="0">
                          <a:solidFill>
                            <a:schemeClr val="lt1"/>
                          </a:solidFill>
                          <a:sym typeface="Arial"/>
                        </a:rPr>
                        <a:t>Role</a:t>
                      </a:r>
                      <a:endParaRPr sz="1100" u="none" strike="noStrike" cap="none" dirty="0">
                        <a:solidFill>
                          <a:schemeClr val="lt1"/>
                        </a:solidFill>
                        <a:latin typeface="Arial"/>
                        <a:ea typeface="Arial"/>
                        <a:cs typeface="Arial"/>
                        <a:sym typeface="Arial"/>
                      </a:endParaRPr>
                    </a:p>
                  </a:txBody>
                  <a:tcPr marL="0" marR="0" marT="12700" marB="0"/>
                </a:tc>
                <a:tc>
                  <a:txBody>
                    <a:bodyPr/>
                    <a:lstStyle/>
                    <a:p>
                      <a:pPr marL="45085" marR="0" lvl="0" indent="0" algn="ctr" rtl="0">
                        <a:lnSpc>
                          <a:spcPct val="100000"/>
                        </a:lnSpc>
                        <a:spcBef>
                          <a:spcPts val="0"/>
                        </a:spcBef>
                        <a:spcAft>
                          <a:spcPts val="0"/>
                        </a:spcAft>
                        <a:buNone/>
                      </a:pPr>
                      <a:r>
                        <a:rPr lang="en-US" sz="1100" b="1" u="none" strike="noStrike" cap="none" dirty="0">
                          <a:solidFill>
                            <a:schemeClr val="lt1"/>
                          </a:solidFill>
                          <a:sym typeface="Arial"/>
                        </a:rPr>
                        <a:t>Name</a:t>
                      </a:r>
                      <a:endParaRPr sz="1100" u="none" strike="noStrike" cap="none" dirty="0">
                        <a:solidFill>
                          <a:schemeClr val="lt1"/>
                        </a:solidFill>
                        <a:latin typeface="Arial"/>
                        <a:ea typeface="Arial"/>
                        <a:cs typeface="Arial"/>
                        <a:sym typeface="Arial"/>
                      </a:endParaRPr>
                    </a:p>
                  </a:txBody>
                  <a:tcPr marL="0" marR="0" marT="12700" marB="0"/>
                </a:tc>
                <a:tc>
                  <a:txBody>
                    <a:bodyPr/>
                    <a:lstStyle/>
                    <a:p>
                      <a:pPr marL="516255" marR="0" lvl="0" indent="0" algn="l" rtl="0">
                        <a:lnSpc>
                          <a:spcPct val="100000"/>
                        </a:lnSpc>
                        <a:spcBef>
                          <a:spcPts val="0"/>
                        </a:spcBef>
                        <a:spcAft>
                          <a:spcPts val="0"/>
                        </a:spcAft>
                        <a:buNone/>
                      </a:pPr>
                      <a:r>
                        <a:rPr lang="en-US" sz="1100" b="1" u="none" strike="noStrike" cap="none" dirty="0">
                          <a:solidFill>
                            <a:schemeClr val="lt1"/>
                          </a:solidFill>
                          <a:sym typeface="Arial"/>
                        </a:rPr>
                        <a:t>Responsibility</a:t>
                      </a:r>
                      <a:endParaRPr sz="1100" u="none" strike="noStrike" cap="none" dirty="0">
                        <a:solidFill>
                          <a:schemeClr val="lt1"/>
                        </a:solidFill>
                        <a:latin typeface="Arial"/>
                        <a:ea typeface="Arial"/>
                        <a:cs typeface="Arial"/>
                        <a:sym typeface="Arial"/>
                      </a:endParaRPr>
                    </a:p>
                  </a:txBody>
                  <a:tcPr marL="0" marR="0" marT="12700" marB="0"/>
                </a:tc>
                <a:tc>
                  <a:txBody>
                    <a:bodyPr/>
                    <a:lstStyle/>
                    <a:p>
                      <a:pPr marL="340995" marR="0" lvl="0" indent="0" algn="l" rtl="0">
                        <a:lnSpc>
                          <a:spcPct val="100000"/>
                        </a:lnSpc>
                        <a:spcBef>
                          <a:spcPts val="0"/>
                        </a:spcBef>
                        <a:spcAft>
                          <a:spcPts val="0"/>
                        </a:spcAft>
                        <a:buNone/>
                      </a:pPr>
                      <a:r>
                        <a:rPr lang="en-US" sz="1100" b="1" u="none" strike="noStrike" cap="none" dirty="0">
                          <a:solidFill>
                            <a:schemeClr val="lt1"/>
                          </a:solidFill>
                          <a:sym typeface="Arial"/>
                        </a:rPr>
                        <a:t>Email Address</a:t>
                      </a:r>
                      <a:endParaRPr sz="1100" u="none" strike="noStrike" cap="none" dirty="0">
                        <a:solidFill>
                          <a:schemeClr val="lt1"/>
                        </a:solidFill>
                        <a:latin typeface="Arial"/>
                        <a:ea typeface="Arial"/>
                        <a:cs typeface="Arial"/>
                        <a:sym typeface="Arial"/>
                      </a:endParaRPr>
                    </a:p>
                  </a:txBody>
                  <a:tcPr marL="0" marR="0" marT="12700" marB="0"/>
                </a:tc>
                <a:extLst>
                  <a:ext uri="{0D108BD9-81ED-4DB2-BD59-A6C34878D82A}">
                    <a16:rowId xmlns:a16="http://schemas.microsoft.com/office/drawing/2014/main" val="10000"/>
                  </a:ext>
                </a:extLst>
              </a:tr>
              <a:tr h="381000">
                <a:tc>
                  <a:txBody>
                    <a:bodyPr/>
                    <a:lstStyle/>
                    <a:p>
                      <a:pPr marL="114300" marR="439419" lvl="0" indent="0" algn="l" rtl="0">
                        <a:lnSpc>
                          <a:spcPct val="114545"/>
                        </a:lnSpc>
                        <a:spcBef>
                          <a:spcPts val="0"/>
                        </a:spcBef>
                        <a:spcAft>
                          <a:spcPts val="0"/>
                        </a:spcAft>
                        <a:buNone/>
                      </a:pPr>
                      <a:r>
                        <a:rPr lang="en-US" sz="1100" u="none" strike="noStrike" cap="none" dirty="0">
                          <a:solidFill>
                            <a:srgbClr val="351C75"/>
                          </a:solidFill>
                          <a:sym typeface="Arial"/>
                        </a:rPr>
                        <a:t>Database  Administrator</a:t>
                      </a:r>
                      <a:endParaRPr sz="1100" u="none" strike="noStrike" cap="none" dirty="0">
                        <a:solidFill>
                          <a:srgbClr val="351C75"/>
                        </a:solidFill>
                        <a:latin typeface="Arial"/>
                        <a:ea typeface="Arial"/>
                        <a:cs typeface="Arial"/>
                        <a:sym typeface="Arial"/>
                      </a:endParaRPr>
                    </a:p>
                  </a:txBody>
                  <a:tcPr marL="0" marR="0" marT="33650" marB="0"/>
                </a:tc>
                <a:tc>
                  <a:txBody>
                    <a:bodyPr/>
                    <a:lstStyle/>
                    <a:p>
                      <a:pPr marL="0" marR="0" lvl="0" indent="0" algn="l" rtl="0">
                        <a:lnSpc>
                          <a:spcPct val="100000"/>
                        </a:lnSpc>
                        <a:spcBef>
                          <a:spcPts val="0"/>
                        </a:spcBef>
                        <a:spcAft>
                          <a:spcPts val="0"/>
                        </a:spcAft>
                        <a:buNone/>
                      </a:pPr>
                      <a:r>
                        <a:rPr lang="en-IN" sz="1100" u="none" strike="noStrike" cap="none" dirty="0">
                          <a:solidFill>
                            <a:schemeClr val="tx1"/>
                          </a:solidFill>
                          <a:latin typeface="Times New Roman"/>
                          <a:ea typeface="Times New Roman"/>
                          <a:cs typeface="Times New Roman"/>
                          <a:sym typeface="Times New Roman"/>
                        </a:rPr>
                        <a:t>      </a:t>
                      </a:r>
                    </a:p>
                    <a:p>
                      <a:pPr marL="0" marR="0" lvl="0" indent="0" algn="l" rtl="0">
                        <a:lnSpc>
                          <a:spcPct val="100000"/>
                        </a:lnSpc>
                        <a:spcBef>
                          <a:spcPts val="0"/>
                        </a:spcBef>
                        <a:spcAft>
                          <a:spcPts val="0"/>
                        </a:spcAft>
                        <a:buNone/>
                      </a:pPr>
                      <a:r>
                        <a:rPr lang="en-IN" sz="1100" u="none" strike="noStrike" cap="none" dirty="0">
                          <a:solidFill>
                            <a:schemeClr val="tx1"/>
                          </a:solidFill>
                          <a:latin typeface="Times New Roman"/>
                          <a:ea typeface="Times New Roman"/>
                          <a:cs typeface="Times New Roman"/>
                          <a:sym typeface="Times New Roman"/>
                        </a:rPr>
                        <a:t>         Akash Chopra</a:t>
                      </a:r>
                    </a:p>
                    <a:p>
                      <a:pPr marL="0" marR="0" lvl="0" indent="0" algn="l" rtl="0">
                        <a:lnSpc>
                          <a:spcPct val="100000"/>
                        </a:lnSpc>
                        <a:spcBef>
                          <a:spcPts val="0"/>
                        </a:spcBef>
                        <a:spcAft>
                          <a:spcPts val="0"/>
                        </a:spcAft>
                        <a:buNone/>
                      </a:pPr>
                      <a:endParaRPr sz="1100" u="none" strike="noStrike" cap="none" dirty="0">
                        <a:solidFill>
                          <a:schemeClr val="tx1"/>
                        </a:solidFill>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r>
                        <a:rPr lang="en-IN" sz="1100" u="none" strike="noStrike" cap="none" dirty="0">
                          <a:solidFill>
                            <a:schemeClr val="tx1"/>
                          </a:solidFill>
                          <a:latin typeface="Times New Roman"/>
                          <a:ea typeface="Times New Roman"/>
                          <a:cs typeface="Times New Roman"/>
                          <a:sym typeface="Times New Roman"/>
                        </a:rPr>
                        <a:t> Maintains the database and is    responsible for change in the structure.</a:t>
                      </a:r>
                      <a:endParaRPr sz="1100" u="none" strike="noStrike" cap="none" dirty="0">
                        <a:solidFill>
                          <a:schemeClr val="tx1"/>
                        </a:solidFill>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r>
                        <a:rPr lang="en-IN" sz="1100" u="none" strike="noStrike" cap="none" dirty="0">
                          <a:solidFill>
                            <a:schemeClr val="tx1"/>
                          </a:solidFill>
                          <a:latin typeface="Times New Roman"/>
                          <a:ea typeface="Times New Roman"/>
                          <a:cs typeface="Times New Roman"/>
                          <a:sym typeface="Times New Roman"/>
                        </a:rPr>
                        <a:t>   </a:t>
                      </a:r>
                      <a:r>
                        <a:rPr lang="en-IN" sz="1100" u="none" strike="noStrike" cap="none" dirty="0">
                          <a:solidFill>
                            <a:schemeClr val="tx1"/>
                          </a:solidFill>
                          <a:latin typeface="Times New Roman"/>
                          <a:ea typeface="Times New Roman"/>
                          <a:cs typeface="Times New Roman"/>
                          <a:sym typeface="Times New Roman"/>
                          <a:hlinkClick r:id="rId2"/>
                        </a:rPr>
                        <a:t>akashchopra@gmail.com</a:t>
                      </a:r>
                      <a:endParaRPr sz="1100" u="none" strike="noStrike" cap="none" dirty="0">
                        <a:solidFill>
                          <a:schemeClr val="tx1"/>
                        </a:solidFill>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1"/>
                  </a:ext>
                </a:extLst>
              </a:tr>
              <a:tr h="379475">
                <a:tc>
                  <a:txBody>
                    <a:bodyPr/>
                    <a:lstStyle/>
                    <a:p>
                      <a:pPr marL="114300" marR="439419" lvl="0" indent="0" algn="l" rtl="0">
                        <a:lnSpc>
                          <a:spcPct val="114545"/>
                        </a:lnSpc>
                        <a:spcBef>
                          <a:spcPts val="0"/>
                        </a:spcBef>
                        <a:spcAft>
                          <a:spcPts val="0"/>
                        </a:spcAft>
                        <a:buNone/>
                      </a:pPr>
                      <a:r>
                        <a:rPr lang="en-US" sz="1100" u="none" strike="noStrike" cap="none" dirty="0">
                          <a:solidFill>
                            <a:srgbClr val="351C75"/>
                          </a:solidFill>
                          <a:sym typeface="Arial"/>
                        </a:rPr>
                        <a:t>System  Administrator</a:t>
                      </a:r>
                      <a:endParaRPr sz="1100" u="none" strike="noStrike" cap="none" dirty="0">
                        <a:solidFill>
                          <a:srgbClr val="351C75"/>
                        </a:solidFill>
                        <a:latin typeface="Arial"/>
                        <a:ea typeface="Arial"/>
                        <a:cs typeface="Arial"/>
                        <a:sym typeface="Arial"/>
                      </a:endParaRPr>
                    </a:p>
                  </a:txBody>
                  <a:tcPr marL="0" marR="0" marT="31750" marB="0"/>
                </a:tc>
                <a:tc>
                  <a:txBody>
                    <a:bodyPr/>
                    <a:lstStyle/>
                    <a:p>
                      <a:pPr marL="0" marR="0" lvl="0" indent="0" algn="l" rtl="0">
                        <a:lnSpc>
                          <a:spcPct val="100000"/>
                        </a:lnSpc>
                        <a:spcBef>
                          <a:spcPts val="0"/>
                        </a:spcBef>
                        <a:spcAft>
                          <a:spcPts val="0"/>
                        </a:spcAft>
                        <a:buNone/>
                      </a:pPr>
                      <a:r>
                        <a:rPr lang="en-IN" sz="1100" u="none" strike="noStrike" cap="none" dirty="0">
                          <a:solidFill>
                            <a:schemeClr val="tx1"/>
                          </a:solidFill>
                          <a:latin typeface="Times New Roman"/>
                          <a:ea typeface="Times New Roman"/>
                          <a:cs typeface="Times New Roman"/>
                          <a:sym typeface="Times New Roman"/>
                        </a:rPr>
                        <a:t>         </a:t>
                      </a:r>
                    </a:p>
                    <a:p>
                      <a:pPr marL="0" marR="0" lvl="0" indent="0" algn="l" rtl="0">
                        <a:lnSpc>
                          <a:spcPct val="100000"/>
                        </a:lnSpc>
                        <a:spcBef>
                          <a:spcPts val="0"/>
                        </a:spcBef>
                        <a:spcAft>
                          <a:spcPts val="0"/>
                        </a:spcAft>
                        <a:buNone/>
                      </a:pPr>
                      <a:r>
                        <a:rPr lang="en-IN" sz="1100" u="none" strike="noStrike" cap="none" dirty="0">
                          <a:solidFill>
                            <a:schemeClr val="tx1"/>
                          </a:solidFill>
                          <a:latin typeface="Times New Roman"/>
                          <a:ea typeface="Times New Roman"/>
                          <a:cs typeface="Times New Roman"/>
                          <a:sym typeface="Times New Roman"/>
                        </a:rPr>
                        <a:t>        Edward Steward</a:t>
                      </a:r>
                    </a:p>
                    <a:p>
                      <a:pPr marL="0" marR="0" lvl="0" indent="0" algn="l" rtl="0">
                        <a:lnSpc>
                          <a:spcPct val="100000"/>
                        </a:lnSpc>
                        <a:spcBef>
                          <a:spcPts val="0"/>
                        </a:spcBef>
                        <a:spcAft>
                          <a:spcPts val="0"/>
                        </a:spcAft>
                        <a:buNone/>
                      </a:pPr>
                      <a:endParaRPr sz="1100" u="none" strike="noStrike" cap="none" dirty="0">
                        <a:solidFill>
                          <a:schemeClr val="tx1"/>
                        </a:solidFill>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r>
                        <a:rPr lang="en-IN" sz="1100" u="none" strike="noStrike" cap="none" dirty="0">
                          <a:solidFill>
                            <a:srgbClr val="351C75"/>
                          </a:solidFill>
                          <a:latin typeface="Times New Roman"/>
                          <a:ea typeface="Times New Roman"/>
                          <a:cs typeface="Times New Roman"/>
                          <a:sym typeface="Times New Roman"/>
                        </a:rPr>
                        <a:t> </a:t>
                      </a:r>
                      <a:r>
                        <a:rPr lang="en-IN" sz="1100" b="0" u="none" strike="noStrike" cap="none" dirty="0">
                          <a:solidFill>
                            <a:schemeClr val="tx1"/>
                          </a:solidFill>
                          <a:latin typeface="Times New Roman"/>
                          <a:ea typeface="Times New Roman"/>
                          <a:cs typeface="Times New Roman"/>
                          <a:sym typeface="Times New Roman"/>
                        </a:rPr>
                        <a:t>He is responsible for maintaining the central server where the database is stored.</a:t>
                      </a:r>
                      <a:endParaRPr sz="1100" b="0" u="none" strike="noStrike" cap="none" dirty="0">
                        <a:solidFill>
                          <a:schemeClr val="tx1"/>
                        </a:solidFill>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r>
                        <a:rPr lang="en-IN" sz="1100" u="none" strike="noStrike" cap="none" dirty="0">
                          <a:solidFill>
                            <a:srgbClr val="351C75"/>
                          </a:solidFill>
                          <a:latin typeface="Times New Roman"/>
                          <a:ea typeface="Times New Roman"/>
                          <a:cs typeface="Times New Roman"/>
                          <a:sym typeface="Times New Roman"/>
                        </a:rPr>
                        <a:t>   </a:t>
                      </a:r>
                      <a:r>
                        <a:rPr lang="en-IN" sz="1100" u="none" strike="noStrike" cap="none" dirty="0">
                          <a:solidFill>
                            <a:srgbClr val="351C75"/>
                          </a:solidFill>
                          <a:latin typeface="Times New Roman"/>
                          <a:ea typeface="Times New Roman"/>
                          <a:cs typeface="Times New Roman"/>
                          <a:sym typeface="Times New Roman"/>
                          <a:hlinkClick r:id="rId3"/>
                        </a:rPr>
                        <a:t>edward123@gmail.com</a:t>
                      </a:r>
                      <a:endParaRPr sz="1100" u="none" strike="noStrike" cap="none" dirty="0">
                        <a:solidFill>
                          <a:srgbClr val="351C75"/>
                        </a:solidFill>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2"/>
                  </a:ext>
                </a:extLst>
              </a:tr>
              <a:tr h="377950">
                <a:tc>
                  <a:txBody>
                    <a:bodyPr/>
                    <a:lstStyle/>
                    <a:p>
                      <a:pPr marL="114300" marR="439419" lvl="0" indent="0" algn="l" rtl="0">
                        <a:lnSpc>
                          <a:spcPct val="114545"/>
                        </a:lnSpc>
                        <a:spcBef>
                          <a:spcPts val="0"/>
                        </a:spcBef>
                        <a:spcAft>
                          <a:spcPts val="0"/>
                        </a:spcAft>
                        <a:buNone/>
                      </a:pPr>
                      <a:r>
                        <a:rPr lang="en-US" sz="1100" u="none" strike="noStrike" cap="none" dirty="0">
                          <a:solidFill>
                            <a:srgbClr val="351C75"/>
                          </a:solidFill>
                          <a:sym typeface="Arial"/>
                        </a:rPr>
                        <a:t>Security  Administrator</a:t>
                      </a:r>
                      <a:endParaRPr sz="1100" u="none" strike="noStrike" cap="none" dirty="0">
                        <a:solidFill>
                          <a:srgbClr val="351C75"/>
                        </a:solidFill>
                        <a:latin typeface="Arial"/>
                        <a:ea typeface="Arial"/>
                        <a:cs typeface="Arial"/>
                        <a:sym typeface="Arial"/>
                      </a:endParaRPr>
                    </a:p>
                  </a:txBody>
                  <a:tcPr marL="0" marR="0" marT="30475" marB="0"/>
                </a:tc>
                <a:tc>
                  <a:txBody>
                    <a:bodyPr/>
                    <a:lstStyle/>
                    <a:p>
                      <a:pPr marL="0" marR="0" lvl="0" indent="0" algn="l" rtl="0">
                        <a:lnSpc>
                          <a:spcPct val="100000"/>
                        </a:lnSpc>
                        <a:spcBef>
                          <a:spcPts val="0"/>
                        </a:spcBef>
                        <a:spcAft>
                          <a:spcPts val="0"/>
                        </a:spcAft>
                        <a:buNone/>
                      </a:pPr>
                      <a:r>
                        <a:rPr lang="en-IN" sz="1100" u="none" strike="noStrike" cap="none" dirty="0">
                          <a:solidFill>
                            <a:srgbClr val="351C75"/>
                          </a:solidFill>
                          <a:latin typeface="Times New Roman"/>
                          <a:ea typeface="Times New Roman"/>
                          <a:cs typeface="Times New Roman"/>
                          <a:sym typeface="Times New Roman"/>
                        </a:rPr>
                        <a:t>       </a:t>
                      </a:r>
                    </a:p>
                    <a:p>
                      <a:pPr marL="0" marR="0" lvl="0" indent="0" algn="l" rtl="0">
                        <a:lnSpc>
                          <a:spcPct val="100000"/>
                        </a:lnSpc>
                        <a:spcBef>
                          <a:spcPts val="0"/>
                        </a:spcBef>
                        <a:spcAft>
                          <a:spcPts val="0"/>
                        </a:spcAft>
                        <a:buNone/>
                      </a:pPr>
                      <a:r>
                        <a:rPr lang="en-IN" sz="1100" u="none" strike="noStrike" cap="none" dirty="0">
                          <a:solidFill>
                            <a:schemeClr val="tx1"/>
                          </a:solidFill>
                          <a:latin typeface="Times New Roman"/>
                          <a:ea typeface="Times New Roman"/>
                          <a:cs typeface="Times New Roman"/>
                          <a:sym typeface="Times New Roman"/>
                        </a:rPr>
                        <a:t>         Abhay </a:t>
                      </a:r>
                      <a:r>
                        <a:rPr lang="en-IN" sz="1100" u="none" strike="noStrike" cap="none" dirty="0" err="1">
                          <a:solidFill>
                            <a:schemeClr val="tx1"/>
                          </a:solidFill>
                          <a:latin typeface="Times New Roman"/>
                          <a:ea typeface="Times New Roman"/>
                          <a:cs typeface="Times New Roman"/>
                          <a:sym typeface="Times New Roman"/>
                        </a:rPr>
                        <a:t>Sethhy</a:t>
                      </a:r>
                      <a:endParaRPr lang="en-IN" sz="1100" u="none" strike="noStrike" cap="none" dirty="0">
                        <a:solidFill>
                          <a:schemeClr val="tx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100" u="none" strike="noStrike" cap="none" dirty="0">
                        <a:solidFill>
                          <a:srgbClr val="351C75"/>
                        </a:solidFill>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1100" u="none" strike="noStrike" cap="none" dirty="0">
                        <a:solidFill>
                          <a:srgbClr val="351C75"/>
                        </a:solidFill>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r>
                        <a:rPr lang="en-IN" sz="1100" u="none" strike="noStrike" cap="none" dirty="0">
                          <a:solidFill>
                            <a:srgbClr val="351C75"/>
                          </a:solidFill>
                          <a:latin typeface="Times New Roman"/>
                          <a:ea typeface="Times New Roman"/>
                          <a:cs typeface="Times New Roman"/>
                          <a:sym typeface="Times New Roman"/>
                        </a:rPr>
                        <a:t>   </a:t>
                      </a:r>
                      <a:r>
                        <a:rPr lang="en-IN" sz="1100" u="none" strike="noStrike" cap="none" dirty="0">
                          <a:solidFill>
                            <a:srgbClr val="351C75"/>
                          </a:solidFill>
                          <a:latin typeface="Times New Roman"/>
                          <a:ea typeface="Times New Roman"/>
                          <a:cs typeface="Times New Roman"/>
                          <a:sym typeface="Times New Roman"/>
                          <a:hlinkClick r:id="rId4"/>
                        </a:rPr>
                        <a:t>abhaygalaxy21@gmail.com</a:t>
                      </a:r>
                      <a:endParaRPr sz="1100" u="none" strike="noStrike" cap="none" dirty="0">
                        <a:solidFill>
                          <a:srgbClr val="351C75"/>
                        </a:solidFill>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3"/>
                  </a:ext>
                </a:extLst>
              </a:tr>
              <a:tr h="217875">
                <a:tc>
                  <a:txBody>
                    <a:bodyPr/>
                    <a:lstStyle/>
                    <a:p>
                      <a:pPr marL="0" marR="0" lvl="0" indent="0" algn="l" rtl="0">
                        <a:lnSpc>
                          <a:spcPct val="100000"/>
                        </a:lnSpc>
                        <a:spcBef>
                          <a:spcPts val="0"/>
                        </a:spcBef>
                        <a:spcAft>
                          <a:spcPts val="0"/>
                        </a:spcAft>
                        <a:buNone/>
                      </a:pPr>
                      <a:endParaRPr sz="1100" u="none" strike="noStrike" cap="none">
                        <a:solidFill>
                          <a:srgbClr val="351C75"/>
                        </a:solidFill>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1100" u="none" strike="noStrike" cap="none" dirty="0">
                        <a:solidFill>
                          <a:srgbClr val="351C75"/>
                        </a:solidFill>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1100" u="none" strike="noStrike" cap="none">
                        <a:solidFill>
                          <a:srgbClr val="351C75"/>
                        </a:solidFill>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1100" u="none" strike="noStrike" cap="none" dirty="0">
                        <a:solidFill>
                          <a:srgbClr val="351C75"/>
                        </a:solidFill>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4"/>
                  </a:ext>
                </a:extLst>
              </a:tr>
            </a:tbl>
          </a:graphicData>
        </a:graphic>
      </p:graphicFrame>
      <p:sp>
        <p:nvSpPr>
          <p:cNvPr id="5" name="TextBox 4">
            <a:extLst>
              <a:ext uri="{FF2B5EF4-FFF2-40B4-BE49-F238E27FC236}">
                <a16:creationId xmlns:a16="http://schemas.microsoft.com/office/drawing/2014/main" id="{2C5D7836-7DA6-E91F-F332-064E1A28209A}"/>
              </a:ext>
            </a:extLst>
          </p:cNvPr>
          <p:cNvSpPr txBox="1"/>
          <p:nvPr/>
        </p:nvSpPr>
        <p:spPr>
          <a:xfrm>
            <a:off x="314856" y="4148836"/>
            <a:ext cx="3893820" cy="369332"/>
          </a:xfrm>
          <a:prstGeom prst="rect">
            <a:avLst/>
          </a:prstGeom>
          <a:noFill/>
        </p:spPr>
        <p:txBody>
          <a:bodyPr wrap="square" rtlCol="0">
            <a:spAutoFit/>
          </a:bodyPr>
          <a:lstStyle/>
          <a:p>
            <a:r>
              <a:rPr lang="en-US" b="1" dirty="0">
                <a:ea typeface="Arial"/>
                <a:cs typeface="Arial"/>
                <a:sym typeface="Arial"/>
              </a:rPr>
              <a:t>5</a:t>
            </a:r>
            <a:r>
              <a:rPr lang="en-US" sz="1800" b="1" i="0" u="none" strike="noStrike" cap="none" dirty="0">
                <a:ea typeface="Arial"/>
                <a:cs typeface="Arial"/>
                <a:sym typeface="Arial"/>
              </a:rPr>
              <a:t>. Backup and Restore Operations</a:t>
            </a:r>
            <a:endParaRPr lang="en-US" sz="1800" b="0" i="0" u="none" strike="noStrike" cap="none" dirty="0">
              <a:ea typeface="Arial"/>
              <a:cs typeface="Arial"/>
              <a:sym typeface="Arial"/>
            </a:endParaRPr>
          </a:p>
        </p:txBody>
      </p:sp>
      <p:sp>
        <p:nvSpPr>
          <p:cNvPr id="6" name="TextBox 5">
            <a:extLst>
              <a:ext uri="{FF2B5EF4-FFF2-40B4-BE49-F238E27FC236}">
                <a16:creationId xmlns:a16="http://schemas.microsoft.com/office/drawing/2014/main" id="{83F3E015-0415-60D3-DA4B-E99DD4D867CE}"/>
              </a:ext>
            </a:extLst>
          </p:cNvPr>
          <p:cNvSpPr txBox="1"/>
          <p:nvPr/>
        </p:nvSpPr>
        <p:spPr>
          <a:xfrm>
            <a:off x="665376" y="4573550"/>
            <a:ext cx="6739324" cy="738664"/>
          </a:xfrm>
          <a:prstGeom prst="rect">
            <a:avLst/>
          </a:prstGeom>
          <a:noFill/>
        </p:spPr>
        <p:txBody>
          <a:bodyPr wrap="square" rtlCol="0">
            <a:spAutoFit/>
          </a:bodyPr>
          <a:lstStyle/>
          <a:p>
            <a:r>
              <a:rPr lang="en-IN" sz="1400" dirty="0"/>
              <a:t>The database is backed up on weekly basis on the centralized server of the hospital with encryption. If we want to restore any data from this backed up database we have to know the encryption key.</a:t>
            </a:r>
          </a:p>
        </p:txBody>
      </p:sp>
      <p:sp>
        <p:nvSpPr>
          <p:cNvPr id="9" name="TextBox 8">
            <a:extLst>
              <a:ext uri="{FF2B5EF4-FFF2-40B4-BE49-F238E27FC236}">
                <a16:creationId xmlns:a16="http://schemas.microsoft.com/office/drawing/2014/main" id="{D6105CAE-5DEE-9C1D-A964-258DFB36AEC0}"/>
              </a:ext>
            </a:extLst>
          </p:cNvPr>
          <p:cNvSpPr txBox="1"/>
          <p:nvPr/>
        </p:nvSpPr>
        <p:spPr>
          <a:xfrm>
            <a:off x="314856" y="150124"/>
            <a:ext cx="3893820" cy="369332"/>
          </a:xfrm>
          <a:prstGeom prst="rect">
            <a:avLst/>
          </a:prstGeom>
          <a:noFill/>
        </p:spPr>
        <p:txBody>
          <a:bodyPr wrap="square" rtlCol="0">
            <a:spAutoFit/>
          </a:bodyPr>
          <a:lstStyle/>
          <a:p>
            <a:r>
              <a:rPr lang="en-US" b="1" dirty="0">
                <a:ea typeface="Arial"/>
                <a:cs typeface="Arial"/>
                <a:sym typeface="Arial"/>
              </a:rPr>
              <a:t>3. Security and Availability</a:t>
            </a:r>
            <a:endParaRPr lang="en-US" sz="1800" b="0" i="0" u="none" strike="noStrike" cap="none" dirty="0">
              <a:ea typeface="Arial"/>
              <a:cs typeface="Arial"/>
              <a:sym typeface="Arial"/>
            </a:endParaRPr>
          </a:p>
        </p:txBody>
      </p:sp>
      <p:sp>
        <p:nvSpPr>
          <p:cNvPr id="10" name="TextBox 9">
            <a:extLst>
              <a:ext uri="{FF2B5EF4-FFF2-40B4-BE49-F238E27FC236}">
                <a16:creationId xmlns:a16="http://schemas.microsoft.com/office/drawing/2014/main" id="{35A671D2-78AD-4721-7608-39D012E7239E}"/>
              </a:ext>
            </a:extLst>
          </p:cNvPr>
          <p:cNvSpPr txBox="1"/>
          <p:nvPr/>
        </p:nvSpPr>
        <p:spPr>
          <a:xfrm>
            <a:off x="752371" y="545753"/>
            <a:ext cx="7023204" cy="2677656"/>
          </a:xfrm>
          <a:prstGeom prst="rect">
            <a:avLst/>
          </a:prstGeom>
          <a:noFill/>
        </p:spPr>
        <p:txBody>
          <a:bodyPr wrap="square" rtlCol="0">
            <a:spAutoFit/>
          </a:bodyPr>
          <a:lstStyle/>
          <a:p>
            <a:pPr marL="285750" marR="0" lvl="0" indent="-285750" algn="l" rtl="0">
              <a:lnSpc>
                <a:spcPct val="100000"/>
              </a:lnSpc>
              <a:spcBef>
                <a:spcPts val="0"/>
              </a:spcBef>
              <a:spcAft>
                <a:spcPts val="0"/>
              </a:spcAft>
              <a:buFont typeface="Wingdings" panose="05000000000000000000" pitchFamily="2" charset="2"/>
              <a:buChar char="Ø"/>
            </a:pPr>
            <a:r>
              <a:rPr lang="en-US" sz="1400" i="1" dirty="0"/>
              <a:t>ACCESS CONTROL</a:t>
            </a:r>
          </a:p>
          <a:p>
            <a:pPr marL="1200150" lvl="2" indent="-285750">
              <a:buFont typeface="Arial" panose="020B0604020202020204" pitchFamily="34" charset="0"/>
              <a:buChar char="•"/>
            </a:pPr>
            <a:r>
              <a:rPr lang="en-US" sz="1400" dirty="0"/>
              <a:t>Doctors can’t access payment of a patient.</a:t>
            </a:r>
          </a:p>
          <a:p>
            <a:pPr marL="1200150" lvl="2" indent="-285750">
              <a:buFont typeface="Arial" panose="020B0604020202020204" pitchFamily="34" charset="0"/>
              <a:buChar char="•"/>
            </a:pPr>
            <a:r>
              <a:rPr lang="en-US" sz="1400" dirty="0"/>
              <a:t>Admin manages the whole database.</a:t>
            </a:r>
          </a:p>
          <a:p>
            <a:pPr marL="1200150" lvl="2" indent="-285750">
              <a:buFont typeface="Arial" panose="020B0604020202020204" pitchFamily="34" charset="0"/>
              <a:buChar char="•"/>
            </a:pPr>
            <a:r>
              <a:rPr lang="en-US" sz="1400" dirty="0"/>
              <a:t>If Appointment Status if true then only the patient can see doctor and the have to pay fees which is handled by accountant.</a:t>
            </a:r>
          </a:p>
          <a:p>
            <a:pPr marL="1200150" lvl="2" indent="-285750">
              <a:buFont typeface="Arial" panose="020B0604020202020204" pitchFamily="34" charset="0"/>
              <a:buChar char="•"/>
            </a:pPr>
            <a:endParaRPr lang="en-US" sz="1400" dirty="0"/>
          </a:p>
          <a:p>
            <a:pPr marL="1200150" lvl="2" indent="-285750">
              <a:buFont typeface="Arial" panose="020B0604020202020204" pitchFamily="34" charset="0"/>
              <a:buChar char="•"/>
            </a:pPr>
            <a:endParaRPr lang="en-US" sz="1400" dirty="0"/>
          </a:p>
          <a:p>
            <a:pPr marL="1200150" lvl="2" indent="-285750">
              <a:buFont typeface="Arial" panose="020B0604020202020204" pitchFamily="34" charset="0"/>
              <a:buChar char="•"/>
            </a:pPr>
            <a:r>
              <a:rPr lang="en-US" sz="1400" dirty="0"/>
              <a:t>Domain Constraint</a:t>
            </a:r>
          </a:p>
          <a:p>
            <a:pPr marL="1200150" lvl="2" indent="-285750">
              <a:buFont typeface="Arial" panose="020B0604020202020204" pitchFamily="34" charset="0"/>
              <a:buChar char="•"/>
            </a:pPr>
            <a:r>
              <a:rPr lang="en-US" sz="1400" dirty="0"/>
              <a:t>Entity Integrity Constraints</a:t>
            </a:r>
          </a:p>
          <a:p>
            <a:pPr marL="1200150" lvl="2" indent="-285750">
              <a:buFont typeface="Arial" panose="020B0604020202020204" pitchFamily="34" charset="0"/>
              <a:buChar char="•"/>
            </a:pPr>
            <a:r>
              <a:rPr lang="en-US" sz="1400" dirty="0"/>
              <a:t>Referential Integrity Constraints</a:t>
            </a:r>
          </a:p>
          <a:p>
            <a:pPr marL="1200150" lvl="2" indent="-285750">
              <a:buFont typeface="Arial" panose="020B0604020202020204" pitchFamily="34" charset="0"/>
              <a:buChar char="•"/>
            </a:pPr>
            <a:r>
              <a:rPr lang="en-US" sz="1400" dirty="0"/>
              <a:t>Key Constraints</a:t>
            </a:r>
          </a:p>
          <a:p>
            <a:pPr lvl="2"/>
            <a:endParaRPr lang="en-US" sz="1400" dirty="0"/>
          </a:p>
        </p:txBody>
      </p:sp>
      <p:sp>
        <p:nvSpPr>
          <p:cNvPr id="11" name="TextBox 10">
            <a:extLst>
              <a:ext uri="{FF2B5EF4-FFF2-40B4-BE49-F238E27FC236}">
                <a16:creationId xmlns:a16="http://schemas.microsoft.com/office/drawing/2014/main" id="{E969F9D6-336D-33CE-B649-5E6A4954F044}"/>
              </a:ext>
            </a:extLst>
          </p:cNvPr>
          <p:cNvSpPr txBox="1"/>
          <p:nvPr/>
        </p:nvSpPr>
        <p:spPr>
          <a:xfrm>
            <a:off x="-161192" y="1515249"/>
            <a:ext cx="5603044" cy="738664"/>
          </a:xfrm>
          <a:prstGeom prst="rect">
            <a:avLst/>
          </a:prstGeom>
          <a:noFill/>
        </p:spPr>
        <p:txBody>
          <a:bodyPr wrap="square" rtlCol="0">
            <a:spAutoFit/>
          </a:bodyPr>
          <a:lstStyle/>
          <a:p>
            <a:pPr lvl="2"/>
            <a:endParaRPr lang="en-US" sz="1400" b="1" i="1" dirty="0"/>
          </a:p>
          <a:p>
            <a:pPr marL="1200150" lvl="2" indent="-285750">
              <a:buFont typeface="Wingdings" panose="05000000000000000000" pitchFamily="2" charset="2"/>
              <a:buChar char="Ø"/>
            </a:pPr>
            <a:r>
              <a:rPr lang="en-US" sz="1400" i="1" dirty="0"/>
              <a:t>INTEGRITY CONSTRAINT</a:t>
            </a:r>
          </a:p>
          <a:p>
            <a:pPr lvl="1"/>
            <a:endParaRPr lang="en-US" sz="1400" b="1" i="1" dirty="0"/>
          </a:p>
        </p:txBody>
      </p:sp>
      <p:sp>
        <p:nvSpPr>
          <p:cNvPr id="13" name="TextBox 12">
            <a:extLst>
              <a:ext uri="{FF2B5EF4-FFF2-40B4-BE49-F238E27FC236}">
                <a16:creationId xmlns:a16="http://schemas.microsoft.com/office/drawing/2014/main" id="{E7829B58-CD27-4E00-39EE-99292A8A576D}"/>
              </a:ext>
            </a:extLst>
          </p:cNvPr>
          <p:cNvSpPr txBox="1"/>
          <p:nvPr/>
        </p:nvSpPr>
        <p:spPr>
          <a:xfrm>
            <a:off x="314856" y="3027657"/>
            <a:ext cx="3893820" cy="369332"/>
          </a:xfrm>
          <a:prstGeom prst="rect">
            <a:avLst/>
          </a:prstGeom>
          <a:noFill/>
        </p:spPr>
        <p:txBody>
          <a:bodyPr wrap="square" rtlCol="0">
            <a:spAutoFit/>
          </a:bodyPr>
          <a:lstStyle/>
          <a:p>
            <a:r>
              <a:rPr lang="en-US" sz="1800" b="1" i="0" u="none" strike="noStrike" cap="none" dirty="0">
                <a:ea typeface="Arial"/>
                <a:cs typeface="Arial"/>
                <a:sym typeface="Arial"/>
              </a:rPr>
              <a:t>4. </a:t>
            </a:r>
            <a:r>
              <a:rPr lang="en-US" b="1" dirty="0">
                <a:ea typeface="Arial"/>
                <a:cs typeface="Arial"/>
                <a:sym typeface="Arial"/>
              </a:rPr>
              <a:t>Distribution</a:t>
            </a:r>
            <a:endParaRPr lang="en-US" sz="1800" b="0" i="0" u="none" strike="noStrike" cap="none" dirty="0">
              <a:ea typeface="Arial"/>
              <a:cs typeface="Arial"/>
              <a:sym typeface="Arial"/>
            </a:endParaRPr>
          </a:p>
        </p:txBody>
      </p:sp>
      <p:sp>
        <p:nvSpPr>
          <p:cNvPr id="14" name="TextBox 13">
            <a:extLst>
              <a:ext uri="{FF2B5EF4-FFF2-40B4-BE49-F238E27FC236}">
                <a16:creationId xmlns:a16="http://schemas.microsoft.com/office/drawing/2014/main" id="{31731B80-E989-D887-1DCC-62650BA68DFF}"/>
              </a:ext>
            </a:extLst>
          </p:cNvPr>
          <p:cNvSpPr txBox="1"/>
          <p:nvPr/>
        </p:nvSpPr>
        <p:spPr>
          <a:xfrm>
            <a:off x="200556" y="3479234"/>
            <a:ext cx="6739324" cy="506036"/>
          </a:xfrm>
          <a:prstGeom prst="rect">
            <a:avLst/>
          </a:prstGeom>
          <a:noFill/>
        </p:spPr>
        <p:txBody>
          <a:bodyPr wrap="square" rtlCol="0">
            <a:spAutoFit/>
          </a:bodyPr>
          <a:lstStyle/>
          <a:p>
            <a:pPr marL="469900" marR="5080" lvl="0" indent="0" algn="l" rtl="0">
              <a:lnSpc>
                <a:spcPct val="96000"/>
              </a:lnSpc>
              <a:spcBef>
                <a:spcPts val="605"/>
              </a:spcBef>
              <a:spcAft>
                <a:spcPts val="0"/>
              </a:spcAft>
              <a:buNone/>
            </a:pPr>
            <a:r>
              <a:rPr lang="en-US" sz="1400" dirty="0"/>
              <a:t>Our Database is a centralized Database. A Centralized Database is basically a type of database that is stored ,located as well as maintained at a single location only.</a:t>
            </a:r>
          </a:p>
        </p:txBody>
      </p:sp>
      <p:sp>
        <p:nvSpPr>
          <p:cNvPr id="15" name="TextBox 14">
            <a:extLst>
              <a:ext uri="{FF2B5EF4-FFF2-40B4-BE49-F238E27FC236}">
                <a16:creationId xmlns:a16="http://schemas.microsoft.com/office/drawing/2014/main" id="{9E08A1B2-E197-9514-CECC-3891AD73D0F2}"/>
              </a:ext>
            </a:extLst>
          </p:cNvPr>
          <p:cNvSpPr txBox="1"/>
          <p:nvPr/>
        </p:nvSpPr>
        <p:spPr>
          <a:xfrm>
            <a:off x="314856" y="5489433"/>
            <a:ext cx="3893820" cy="369332"/>
          </a:xfrm>
          <a:prstGeom prst="rect">
            <a:avLst/>
          </a:prstGeom>
          <a:noFill/>
        </p:spPr>
        <p:txBody>
          <a:bodyPr wrap="square" rtlCol="0">
            <a:spAutoFit/>
          </a:bodyPr>
          <a:lstStyle/>
          <a:p>
            <a:r>
              <a:rPr lang="en-US" sz="1800" b="1" i="0" u="none" strike="noStrike" cap="none" dirty="0">
                <a:ea typeface="Arial"/>
                <a:cs typeface="Arial"/>
                <a:sym typeface="Arial"/>
              </a:rPr>
              <a:t>6. DBMS Platform</a:t>
            </a:r>
            <a:endParaRPr lang="en-US" sz="1800" b="0" i="0" u="none" strike="noStrike" cap="none" dirty="0">
              <a:ea typeface="Arial"/>
              <a:cs typeface="Arial"/>
              <a:sym typeface="Arial"/>
            </a:endParaRPr>
          </a:p>
        </p:txBody>
      </p:sp>
      <p:sp>
        <p:nvSpPr>
          <p:cNvPr id="16" name="TextBox 15">
            <a:extLst>
              <a:ext uri="{FF2B5EF4-FFF2-40B4-BE49-F238E27FC236}">
                <a16:creationId xmlns:a16="http://schemas.microsoft.com/office/drawing/2014/main" id="{E5F345E4-582F-A8A7-58E0-0290D78BB90E}"/>
              </a:ext>
            </a:extLst>
          </p:cNvPr>
          <p:cNvSpPr txBox="1"/>
          <p:nvPr/>
        </p:nvSpPr>
        <p:spPr>
          <a:xfrm>
            <a:off x="665376" y="5837372"/>
            <a:ext cx="6739324" cy="307777"/>
          </a:xfrm>
          <a:prstGeom prst="rect">
            <a:avLst/>
          </a:prstGeom>
          <a:noFill/>
        </p:spPr>
        <p:txBody>
          <a:bodyPr wrap="square" rtlCol="0">
            <a:spAutoFit/>
          </a:bodyPr>
          <a:lstStyle/>
          <a:p>
            <a:pPr marL="285750" indent="-285750">
              <a:buFont typeface="Wingdings" panose="05000000000000000000" pitchFamily="2" charset="2"/>
              <a:buChar char="Ø"/>
            </a:pPr>
            <a:r>
              <a:rPr lang="en-IN" sz="1400" dirty="0"/>
              <a:t>SQL(MySQL)</a:t>
            </a:r>
          </a:p>
        </p:txBody>
      </p:sp>
      <p:sp>
        <p:nvSpPr>
          <p:cNvPr id="17" name="TextBox 16">
            <a:extLst>
              <a:ext uri="{FF2B5EF4-FFF2-40B4-BE49-F238E27FC236}">
                <a16:creationId xmlns:a16="http://schemas.microsoft.com/office/drawing/2014/main" id="{DE217B9F-6CC2-CEA0-9D1D-32696942E273}"/>
              </a:ext>
            </a:extLst>
          </p:cNvPr>
          <p:cNvSpPr txBox="1"/>
          <p:nvPr/>
        </p:nvSpPr>
        <p:spPr>
          <a:xfrm>
            <a:off x="75795" y="6381519"/>
            <a:ext cx="6988845" cy="954107"/>
          </a:xfrm>
          <a:prstGeom prst="rect">
            <a:avLst/>
          </a:prstGeom>
          <a:noFill/>
        </p:spPr>
        <p:txBody>
          <a:bodyPr wrap="square" rtlCol="0">
            <a:spAutoFit/>
          </a:bodyPr>
          <a:lstStyle/>
          <a:p>
            <a:r>
              <a:rPr lang="en-US" sz="2800" b="1" dirty="0">
                <a:latin typeface="Arial"/>
                <a:ea typeface="Arial"/>
                <a:cs typeface="Arial"/>
                <a:sym typeface="Arial"/>
              </a:rPr>
              <a:t>6. Database Administrative Functions</a:t>
            </a:r>
            <a:endParaRPr lang="en-US" sz="2800" dirty="0">
              <a:latin typeface="Arial"/>
              <a:ea typeface="Arial"/>
              <a:cs typeface="Arial"/>
              <a:sym typeface="Arial"/>
            </a:endParaRPr>
          </a:p>
          <a:p>
            <a:endParaRPr lang="en-IN" sz="2800" dirty="0"/>
          </a:p>
        </p:txBody>
      </p:sp>
      <p:sp>
        <p:nvSpPr>
          <p:cNvPr id="18" name="TextBox 17">
            <a:extLst>
              <a:ext uri="{FF2B5EF4-FFF2-40B4-BE49-F238E27FC236}">
                <a16:creationId xmlns:a16="http://schemas.microsoft.com/office/drawing/2014/main" id="{45DF459D-D049-999B-0BF4-1E31F4F5F129}"/>
              </a:ext>
            </a:extLst>
          </p:cNvPr>
          <p:cNvSpPr txBox="1"/>
          <p:nvPr/>
        </p:nvSpPr>
        <p:spPr>
          <a:xfrm>
            <a:off x="314856" y="7065607"/>
            <a:ext cx="6873022" cy="646331"/>
          </a:xfrm>
          <a:prstGeom prst="rect">
            <a:avLst/>
          </a:prstGeom>
          <a:noFill/>
        </p:spPr>
        <p:txBody>
          <a:bodyPr wrap="square" rtlCol="0">
            <a:spAutoFit/>
          </a:bodyPr>
          <a:lstStyle/>
          <a:p>
            <a:r>
              <a:rPr lang="en-US" sz="1800" b="1" i="0" u="none" strike="noStrike" cap="none" dirty="0">
                <a:ea typeface="Arial"/>
                <a:cs typeface="Arial"/>
                <a:sym typeface="Arial"/>
              </a:rPr>
              <a:t>1. </a:t>
            </a:r>
            <a:r>
              <a:rPr lang="en-US" sz="1800" b="1" i="0" u="none" strike="noStrike" cap="none" dirty="0">
                <a:latin typeface="Arial"/>
                <a:ea typeface="Arial"/>
                <a:cs typeface="Arial"/>
                <a:sym typeface="Arial"/>
              </a:rPr>
              <a:t>Responsibility</a:t>
            </a:r>
            <a:endParaRPr lang="en-US" sz="1800" b="0" i="0" u="none" strike="noStrike" cap="none" dirty="0">
              <a:latin typeface="Arial"/>
              <a:ea typeface="Arial"/>
              <a:cs typeface="Arial"/>
              <a:sym typeface="Arial"/>
            </a:endParaRPr>
          </a:p>
          <a:p>
            <a:endParaRPr lang="en-US" sz="1800" b="0" i="0" u="none" strike="noStrike" cap="none" dirty="0">
              <a:ea typeface="Arial"/>
              <a:cs typeface="Arial"/>
              <a:sym typeface="Arial"/>
            </a:endParaRPr>
          </a:p>
        </p:txBody>
      </p:sp>
    </p:spTree>
    <p:extLst>
      <p:ext uri="{BB962C8B-B14F-4D97-AF65-F5344CB8AC3E}">
        <p14:creationId xmlns:p14="http://schemas.microsoft.com/office/powerpoint/2010/main" val="2671211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0">
              <a:schemeClr val="accent1">
                <a:lumMod val="45000"/>
                <a:lumOff val="55000"/>
              </a:schemeClr>
            </a:gs>
            <a:gs pos="96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8A122C-889E-C759-49BA-AF8C31629A31}"/>
              </a:ext>
            </a:extLst>
          </p:cNvPr>
          <p:cNvSpPr txBox="1"/>
          <p:nvPr/>
        </p:nvSpPr>
        <p:spPr>
          <a:xfrm>
            <a:off x="451276" y="432583"/>
            <a:ext cx="6873022" cy="646331"/>
          </a:xfrm>
          <a:prstGeom prst="rect">
            <a:avLst/>
          </a:prstGeom>
          <a:noFill/>
        </p:spPr>
        <p:txBody>
          <a:bodyPr wrap="square" rtlCol="0">
            <a:spAutoFit/>
          </a:bodyPr>
          <a:lstStyle/>
          <a:p>
            <a:r>
              <a:rPr lang="en-US" b="1" i="0" u="none" strike="noStrike" cap="none" dirty="0">
                <a:ea typeface="Arial"/>
                <a:cs typeface="Arial"/>
                <a:sym typeface="Arial"/>
              </a:rPr>
              <a:t>2</a:t>
            </a:r>
            <a:r>
              <a:rPr lang="en-US" b="1" dirty="0">
                <a:ea typeface="Arial"/>
                <a:cs typeface="Arial"/>
                <a:sym typeface="Arial"/>
              </a:rPr>
              <a:t>.</a:t>
            </a:r>
            <a:r>
              <a:rPr lang="en-US" b="1" i="0" u="none" strike="noStrike" cap="none" dirty="0">
                <a:ea typeface="Arial"/>
                <a:cs typeface="Arial"/>
                <a:sym typeface="Arial"/>
              </a:rPr>
              <a:t> </a:t>
            </a:r>
            <a:r>
              <a:rPr lang="en-US" b="1" i="0" u="none" strike="noStrike" cap="none" dirty="0">
                <a:latin typeface="Arial"/>
                <a:ea typeface="Arial"/>
                <a:cs typeface="Arial"/>
                <a:sym typeface="Arial"/>
              </a:rPr>
              <a:t>Schema Information</a:t>
            </a:r>
            <a:endParaRPr lang="en-US" b="0" i="0" u="none" strike="noStrike" cap="none" dirty="0">
              <a:latin typeface="Arial"/>
              <a:ea typeface="Arial"/>
              <a:cs typeface="Arial"/>
              <a:sym typeface="Arial"/>
            </a:endParaRPr>
          </a:p>
          <a:p>
            <a:endParaRPr lang="en-US" sz="1800" b="0" i="0" u="none" strike="noStrike" cap="none" dirty="0">
              <a:ea typeface="Arial"/>
              <a:cs typeface="Arial"/>
              <a:sym typeface="Arial"/>
            </a:endParaRPr>
          </a:p>
        </p:txBody>
      </p:sp>
      <p:sp>
        <p:nvSpPr>
          <p:cNvPr id="5" name="TextBox 4">
            <a:extLst>
              <a:ext uri="{FF2B5EF4-FFF2-40B4-BE49-F238E27FC236}">
                <a16:creationId xmlns:a16="http://schemas.microsoft.com/office/drawing/2014/main" id="{1466BF72-80C3-977E-EC00-55C1457D157C}"/>
              </a:ext>
            </a:extLst>
          </p:cNvPr>
          <p:cNvSpPr txBox="1"/>
          <p:nvPr/>
        </p:nvSpPr>
        <p:spPr>
          <a:xfrm>
            <a:off x="1137077" y="9340900"/>
            <a:ext cx="6989018" cy="369332"/>
          </a:xfrm>
          <a:prstGeom prst="rect">
            <a:avLst/>
          </a:prstGeom>
          <a:noFill/>
        </p:spPr>
        <p:txBody>
          <a:bodyPr wrap="square" rtlCol="0">
            <a:spAutoFit/>
          </a:bodyPr>
          <a:lstStyle/>
          <a:p>
            <a:r>
              <a:rPr lang="en-IN" dirty="0"/>
              <a:t>Cardinality is specified in CARDINALITY RATIO point. </a:t>
            </a:r>
          </a:p>
        </p:txBody>
      </p:sp>
      <p:pic>
        <p:nvPicPr>
          <p:cNvPr id="6" name="Picture 5" descr="Diagram&#10;&#10;Description automatically generated">
            <a:extLst>
              <a:ext uri="{FF2B5EF4-FFF2-40B4-BE49-F238E27FC236}">
                <a16:creationId xmlns:a16="http://schemas.microsoft.com/office/drawing/2014/main" id="{694E78B0-E414-BBAB-BA7F-994A7AD558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050" y="921915"/>
            <a:ext cx="7325473" cy="8291068"/>
          </a:xfrm>
          <a:prstGeom prst="rect">
            <a:avLst/>
          </a:prstGeom>
        </p:spPr>
      </p:pic>
      <p:sp>
        <p:nvSpPr>
          <p:cNvPr id="2" name="TextBox 1">
            <a:extLst>
              <a:ext uri="{FF2B5EF4-FFF2-40B4-BE49-F238E27FC236}">
                <a16:creationId xmlns:a16="http://schemas.microsoft.com/office/drawing/2014/main" id="{6AC0D96E-0FA8-E74B-6CF8-E65327E401A5}"/>
              </a:ext>
            </a:extLst>
          </p:cNvPr>
          <p:cNvSpPr txBox="1"/>
          <p:nvPr/>
        </p:nvSpPr>
        <p:spPr>
          <a:xfrm>
            <a:off x="3251200" y="2123440"/>
            <a:ext cx="106680" cy="215444"/>
          </a:xfrm>
          <a:prstGeom prst="rect">
            <a:avLst/>
          </a:prstGeom>
          <a:noFill/>
        </p:spPr>
        <p:txBody>
          <a:bodyPr wrap="square" rtlCol="0">
            <a:spAutoFit/>
          </a:bodyPr>
          <a:lstStyle/>
          <a:p>
            <a:r>
              <a:rPr lang="en-IN" sz="800" dirty="0"/>
              <a:t>1</a:t>
            </a:r>
          </a:p>
        </p:txBody>
      </p:sp>
      <p:sp>
        <p:nvSpPr>
          <p:cNvPr id="3" name="TextBox 2">
            <a:extLst>
              <a:ext uri="{FF2B5EF4-FFF2-40B4-BE49-F238E27FC236}">
                <a16:creationId xmlns:a16="http://schemas.microsoft.com/office/drawing/2014/main" id="{A2D27A2D-616B-AF33-017A-8CF3DC05C0DE}"/>
              </a:ext>
            </a:extLst>
          </p:cNvPr>
          <p:cNvSpPr txBox="1"/>
          <p:nvPr/>
        </p:nvSpPr>
        <p:spPr>
          <a:xfrm>
            <a:off x="3500120" y="3205480"/>
            <a:ext cx="106680" cy="215444"/>
          </a:xfrm>
          <a:prstGeom prst="rect">
            <a:avLst/>
          </a:prstGeom>
          <a:noFill/>
        </p:spPr>
        <p:txBody>
          <a:bodyPr wrap="square" rtlCol="0">
            <a:spAutoFit/>
          </a:bodyPr>
          <a:lstStyle/>
          <a:p>
            <a:r>
              <a:rPr lang="en-IN" sz="800" dirty="0"/>
              <a:t>1</a:t>
            </a:r>
          </a:p>
        </p:txBody>
      </p:sp>
      <p:sp>
        <p:nvSpPr>
          <p:cNvPr id="7" name="TextBox 6">
            <a:extLst>
              <a:ext uri="{FF2B5EF4-FFF2-40B4-BE49-F238E27FC236}">
                <a16:creationId xmlns:a16="http://schemas.microsoft.com/office/drawing/2014/main" id="{97BF0252-63D8-201E-0624-A448715BB6EA}"/>
              </a:ext>
            </a:extLst>
          </p:cNvPr>
          <p:cNvSpPr txBox="1"/>
          <p:nvPr/>
        </p:nvSpPr>
        <p:spPr>
          <a:xfrm>
            <a:off x="3606800" y="1873478"/>
            <a:ext cx="106680" cy="215444"/>
          </a:xfrm>
          <a:prstGeom prst="rect">
            <a:avLst/>
          </a:prstGeom>
          <a:noFill/>
        </p:spPr>
        <p:txBody>
          <a:bodyPr wrap="square" rtlCol="0">
            <a:spAutoFit/>
          </a:bodyPr>
          <a:lstStyle/>
          <a:p>
            <a:r>
              <a:rPr lang="en-IN" sz="800" dirty="0"/>
              <a:t>1</a:t>
            </a:r>
          </a:p>
        </p:txBody>
      </p:sp>
      <p:sp>
        <p:nvSpPr>
          <p:cNvPr id="8" name="TextBox 7">
            <a:extLst>
              <a:ext uri="{FF2B5EF4-FFF2-40B4-BE49-F238E27FC236}">
                <a16:creationId xmlns:a16="http://schemas.microsoft.com/office/drawing/2014/main" id="{EE74B576-5002-45F6-71C4-BA79DF73D392}"/>
              </a:ext>
            </a:extLst>
          </p:cNvPr>
          <p:cNvSpPr txBox="1"/>
          <p:nvPr/>
        </p:nvSpPr>
        <p:spPr>
          <a:xfrm>
            <a:off x="2890520" y="1819031"/>
            <a:ext cx="106680" cy="215444"/>
          </a:xfrm>
          <a:prstGeom prst="rect">
            <a:avLst/>
          </a:prstGeom>
          <a:noFill/>
        </p:spPr>
        <p:txBody>
          <a:bodyPr wrap="square" rtlCol="0">
            <a:spAutoFit/>
          </a:bodyPr>
          <a:lstStyle/>
          <a:p>
            <a:r>
              <a:rPr lang="en-IN" sz="800" dirty="0"/>
              <a:t>1</a:t>
            </a:r>
          </a:p>
        </p:txBody>
      </p:sp>
      <p:sp>
        <p:nvSpPr>
          <p:cNvPr id="9" name="TextBox 8">
            <a:extLst>
              <a:ext uri="{FF2B5EF4-FFF2-40B4-BE49-F238E27FC236}">
                <a16:creationId xmlns:a16="http://schemas.microsoft.com/office/drawing/2014/main" id="{C21F7DD7-A614-AA7A-ED57-04AA54DC66FF}"/>
              </a:ext>
            </a:extLst>
          </p:cNvPr>
          <p:cNvSpPr txBox="1"/>
          <p:nvPr/>
        </p:nvSpPr>
        <p:spPr>
          <a:xfrm>
            <a:off x="1300480" y="3205480"/>
            <a:ext cx="106680" cy="215444"/>
          </a:xfrm>
          <a:prstGeom prst="rect">
            <a:avLst/>
          </a:prstGeom>
          <a:noFill/>
        </p:spPr>
        <p:txBody>
          <a:bodyPr wrap="square" rtlCol="0">
            <a:spAutoFit/>
          </a:bodyPr>
          <a:lstStyle/>
          <a:p>
            <a:r>
              <a:rPr lang="en-IN" sz="800" dirty="0"/>
              <a:t>1</a:t>
            </a:r>
          </a:p>
        </p:txBody>
      </p:sp>
      <p:sp>
        <p:nvSpPr>
          <p:cNvPr id="10" name="TextBox 9">
            <a:extLst>
              <a:ext uri="{FF2B5EF4-FFF2-40B4-BE49-F238E27FC236}">
                <a16:creationId xmlns:a16="http://schemas.microsoft.com/office/drawing/2014/main" id="{74364CA2-ED3B-AFD2-E655-A7B6AF361A7E}"/>
              </a:ext>
            </a:extLst>
          </p:cNvPr>
          <p:cNvSpPr txBox="1"/>
          <p:nvPr/>
        </p:nvSpPr>
        <p:spPr>
          <a:xfrm>
            <a:off x="1513840" y="3396566"/>
            <a:ext cx="106680" cy="215444"/>
          </a:xfrm>
          <a:prstGeom prst="rect">
            <a:avLst/>
          </a:prstGeom>
          <a:noFill/>
        </p:spPr>
        <p:txBody>
          <a:bodyPr wrap="square" rtlCol="0">
            <a:spAutoFit/>
          </a:bodyPr>
          <a:lstStyle/>
          <a:p>
            <a:r>
              <a:rPr lang="en-IN" sz="800" dirty="0"/>
              <a:t>1</a:t>
            </a:r>
          </a:p>
        </p:txBody>
      </p:sp>
      <p:sp>
        <p:nvSpPr>
          <p:cNvPr id="12" name="TextBox 11">
            <a:extLst>
              <a:ext uri="{FF2B5EF4-FFF2-40B4-BE49-F238E27FC236}">
                <a16:creationId xmlns:a16="http://schemas.microsoft.com/office/drawing/2014/main" id="{43C01BE6-9E47-EDEF-8C65-0C90AC86DB00}"/>
              </a:ext>
            </a:extLst>
          </p:cNvPr>
          <p:cNvSpPr txBox="1"/>
          <p:nvPr/>
        </p:nvSpPr>
        <p:spPr>
          <a:xfrm>
            <a:off x="3740466" y="7696200"/>
            <a:ext cx="106680" cy="215444"/>
          </a:xfrm>
          <a:prstGeom prst="rect">
            <a:avLst/>
          </a:prstGeom>
          <a:noFill/>
        </p:spPr>
        <p:txBody>
          <a:bodyPr wrap="square" rtlCol="0">
            <a:spAutoFit/>
          </a:bodyPr>
          <a:lstStyle/>
          <a:p>
            <a:r>
              <a:rPr lang="en-IN" sz="800" dirty="0"/>
              <a:t>1</a:t>
            </a:r>
          </a:p>
        </p:txBody>
      </p:sp>
      <p:sp>
        <p:nvSpPr>
          <p:cNvPr id="13" name="TextBox 12">
            <a:extLst>
              <a:ext uri="{FF2B5EF4-FFF2-40B4-BE49-F238E27FC236}">
                <a16:creationId xmlns:a16="http://schemas.microsoft.com/office/drawing/2014/main" id="{24F6DE5C-7A5C-18EF-5E51-ECEE5A7C52D1}"/>
              </a:ext>
            </a:extLst>
          </p:cNvPr>
          <p:cNvSpPr txBox="1"/>
          <p:nvPr/>
        </p:nvSpPr>
        <p:spPr>
          <a:xfrm>
            <a:off x="4002594" y="7845630"/>
            <a:ext cx="106680" cy="215444"/>
          </a:xfrm>
          <a:prstGeom prst="rect">
            <a:avLst/>
          </a:prstGeom>
          <a:noFill/>
        </p:spPr>
        <p:txBody>
          <a:bodyPr wrap="square" rtlCol="0">
            <a:spAutoFit/>
          </a:bodyPr>
          <a:lstStyle/>
          <a:p>
            <a:r>
              <a:rPr lang="en-IN" sz="800" dirty="0"/>
              <a:t>1</a:t>
            </a:r>
          </a:p>
        </p:txBody>
      </p:sp>
      <p:sp>
        <p:nvSpPr>
          <p:cNvPr id="14" name="TextBox 13">
            <a:extLst>
              <a:ext uri="{FF2B5EF4-FFF2-40B4-BE49-F238E27FC236}">
                <a16:creationId xmlns:a16="http://schemas.microsoft.com/office/drawing/2014/main" id="{A525FECF-BBCA-E9E2-286C-3EB3306FC243}"/>
              </a:ext>
            </a:extLst>
          </p:cNvPr>
          <p:cNvSpPr txBox="1"/>
          <p:nvPr/>
        </p:nvSpPr>
        <p:spPr>
          <a:xfrm flipH="1">
            <a:off x="3527044" y="7737908"/>
            <a:ext cx="286066" cy="215444"/>
          </a:xfrm>
          <a:prstGeom prst="rect">
            <a:avLst/>
          </a:prstGeom>
          <a:noFill/>
        </p:spPr>
        <p:txBody>
          <a:bodyPr wrap="square" rtlCol="0">
            <a:spAutoFit/>
          </a:bodyPr>
          <a:lstStyle/>
          <a:p>
            <a:r>
              <a:rPr lang="en-IN" sz="800" dirty="0"/>
              <a:t>1</a:t>
            </a:r>
          </a:p>
        </p:txBody>
      </p:sp>
      <p:sp>
        <p:nvSpPr>
          <p:cNvPr id="15" name="TextBox 14">
            <a:extLst>
              <a:ext uri="{FF2B5EF4-FFF2-40B4-BE49-F238E27FC236}">
                <a16:creationId xmlns:a16="http://schemas.microsoft.com/office/drawing/2014/main" id="{1DFF14AB-B13C-3005-062F-C4C65369B7DE}"/>
              </a:ext>
            </a:extLst>
          </p:cNvPr>
          <p:cNvSpPr txBox="1"/>
          <p:nvPr/>
        </p:nvSpPr>
        <p:spPr>
          <a:xfrm>
            <a:off x="2945892" y="3509472"/>
            <a:ext cx="171704" cy="215444"/>
          </a:xfrm>
          <a:prstGeom prst="rect">
            <a:avLst/>
          </a:prstGeom>
          <a:noFill/>
        </p:spPr>
        <p:txBody>
          <a:bodyPr wrap="square" rtlCol="0">
            <a:spAutoFit/>
          </a:bodyPr>
          <a:lstStyle/>
          <a:p>
            <a:r>
              <a:rPr lang="en-IN" sz="800" dirty="0"/>
              <a:t>N</a:t>
            </a:r>
          </a:p>
        </p:txBody>
      </p:sp>
      <p:sp>
        <p:nvSpPr>
          <p:cNvPr id="16" name="TextBox 15">
            <a:extLst>
              <a:ext uri="{FF2B5EF4-FFF2-40B4-BE49-F238E27FC236}">
                <a16:creationId xmlns:a16="http://schemas.microsoft.com/office/drawing/2014/main" id="{65447F1B-FE84-8F6F-9483-86ABE7EE11BE}"/>
              </a:ext>
            </a:extLst>
          </p:cNvPr>
          <p:cNvSpPr txBox="1"/>
          <p:nvPr/>
        </p:nvSpPr>
        <p:spPr>
          <a:xfrm>
            <a:off x="1420368" y="6527800"/>
            <a:ext cx="106680" cy="215444"/>
          </a:xfrm>
          <a:prstGeom prst="rect">
            <a:avLst/>
          </a:prstGeom>
          <a:noFill/>
        </p:spPr>
        <p:txBody>
          <a:bodyPr wrap="square" rtlCol="0">
            <a:spAutoFit/>
          </a:bodyPr>
          <a:lstStyle/>
          <a:p>
            <a:r>
              <a:rPr lang="en-IN" sz="800" dirty="0"/>
              <a:t>1</a:t>
            </a:r>
          </a:p>
        </p:txBody>
      </p:sp>
      <p:sp>
        <p:nvSpPr>
          <p:cNvPr id="17" name="TextBox 16">
            <a:extLst>
              <a:ext uri="{FF2B5EF4-FFF2-40B4-BE49-F238E27FC236}">
                <a16:creationId xmlns:a16="http://schemas.microsoft.com/office/drawing/2014/main" id="{8E9D9C57-A180-92C6-D93F-9425682CFAE8}"/>
              </a:ext>
            </a:extLst>
          </p:cNvPr>
          <p:cNvSpPr txBox="1"/>
          <p:nvPr/>
        </p:nvSpPr>
        <p:spPr>
          <a:xfrm>
            <a:off x="2550662" y="6312356"/>
            <a:ext cx="171704" cy="215444"/>
          </a:xfrm>
          <a:prstGeom prst="rect">
            <a:avLst/>
          </a:prstGeom>
          <a:noFill/>
        </p:spPr>
        <p:txBody>
          <a:bodyPr wrap="square" rtlCol="0">
            <a:spAutoFit/>
          </a:bodyPr>
          <a:lstStyle/>
          <a:p>
            <a:r>
              <a:rPr lang="en-IN" sz="800" dirty="0"/>
              <a:t>N</a:t>
            </a:r>
          </a:p>
        </p:txBody>
      </p:sp>
      <p:sp>
        <p:nvSpPr>
          <p:cNvPr id="18" name="TextBox 17">
            <a:extLst>
              <a:ext uri="{FF2B5EF4-FFF2-40B4-BE49-F238E27FC236}">
                <a16:creationId xmlns:a16="http://schemas.microsoft.com/office/drawing/2014/main" id="{849FD864-E4B5-3521-AB77-4C50486E11FB}"/>
              </a:ext>
            </a:extLst>
          </p:cNvPr>
          <p:cNvSpPr txBox="1"/>
          <p:nvPr/>
        </p:nvSpPr>
        <p:spPr>
          <a:xfrm>
            <a:off x="3251200" y="6635522"/>
            <a:ext cx="171704" cy="215444"/>
          </a:xfrm>
          <a:prstGeom prst="rect">
            <a:avLst/>
          </a:prstGeom>
          <a:noFill/>
        </p:spPr>
        <p:txBody>
          <a:bodyPr wrap="square" rtlCol="0">
            <a:spAutoFit/>
          </a:bodyPr>
          <a:lstStyle/>
          <a:p>
            <a:r>
              <a:rPr lang="en-IN" sz="800" dirty="0"/>
              <a:t>N</a:t>
            </a:r>
          </a:p>
        </p:txBody>
      </p:sp>
      <p:sp>
        <p:nvSpPr>
          <p:cNvPr id="19" name="TextBox 18">
            <a:extLst>
              <a:ext uri="{FF2B5EF4-FFF2-40B4-BE49-F238E27FC236}">
                <a16:creationId xmlns:a16="http://schemas.microsoft.com/office/drawing/2014/main" id="{E865461A-FA23-3597-2F89-8E7CD1C0F7E1}"/>
              </a:ext>
            </a:extLst>
          </p:cNvPr>
          <p:cNvSpPr txBox="1"/>
          <p:nvPr/>
        </p:nvSpPr>
        <p:spPr>
          <a:xfrm>
            <a:off x="4976424" y="6096912"/>
            <a:ext cx="106680" cy="215444"/>
          </a:xfrm>
          <a:prstGeom prst="rect">
            <a:avLst/>
          </a:prstGeom>
          <a:noFill/>
        </p:spPr>
        <p:txBody>
          <a:bodyPr wrap="square" rtlCol="0">
            <a:spAutoFit/>
          </a:bodyPr>
          <a:lstStyle/>
          <a:p>
            <a:r>
              <a:rPr lang="en-IN" sz="800" dirty="0"/>
              <a:t>1</a:t>
            </a:r>
          </a:p>
        </p:txBody>
      </p:sp>
      <p:sp>
        <p:nvSpPr>
          <p:cNvPr id="20" name="TextBox 19">
            <a:extLst>
              <a:ext uri="{FF2B5EF4-FFF2-40B4-BE49-F238E27FC236}">
                <a16:creationId xmlns:a16="http://schemas.microsoft.com/office/drawing/2014/main" id="{2A29DCAB-237F-D400-FBE7-833F527FB737}"/>
              </a:ext>
            </a:extLst>
          </p:cNvPr>
          <p:cNvSpPr txBox="1"/>
          <p:nvPr/>
        </p:nvSpPr>
        <p:spPr>
          <a:xfrm>
            <a:off x="3694238" y="3628526"/>
            <a:ext cx="171704" cy="215444"/>
          </a:xfrm>
          <a:prstGeom prst="rect">
            <a:avLst/>
          </a:prstGeom>
          <a:noFill/>
        </p:spPr>
        <p:txBody>
          <a:bodyPr wrap="square" rtlCol="0">
            <a:spAutoFit/>
          </a:bodyPr>
          <a:lstStyle/>
          <a:p>
            <a:r>
              <a:rPr lang="en-IN" sz="800" dirty="0"/>
              <a:t>N</a:t>
            </a:r>
          </a:p>
        </p:txBody>
      </p:sp>
      <p:sp>
        <p:nvSpPr>
          <p:cNvPr id="21" name="TextBox 20">
            <a:extLst>
              <a:ext uri="{FF2B5EF4-FFF2-40B4-BE49-F238E27FC236}">
                <a16:creationId xmlns:a16="http://schemas.microsoft.com/office/drawing/2014/main" id="{33404B33-E2B4-739E-1A5D-CC5D6C5575B6}"/>
              </a:ext>
            </a:extLst>
          </p:cNvPr>
          <p:cNvSpPr txBox="1"/>
          <p:nvPr/>
        </p:nvSpPr>
        <p:spPr>
          <a:xfrm>
            <a:off x="5297932" y="5541472"/>
            <a:ext cx="171704" cy="215444"/>
          </a:xfrm>
          <a:prstGeom prst="rect">
            <a:avLst/>
          </a:prstGeom>
          <a:noFill/>
        </p:spPr>
        <p:txBody>
          <a:bodyPr wrap="square" rtlCol="0">
            <a:spAutoFit/>
          </a:bodyPr>
          <a:lstStyle/>
          <a:p>
            <a:r>
              <a:rPr lang="en-IN" sz="800" dirty="0"/>
              <a:t>M</a:t>
            </a:r>
          </a:p>
        </p:txBody>
      </p:sp>
      <p:sp>
        <p:nvSpPr>
          <p:cNvPr id="23" name="TextBox 22">
            <a:extLst>
              <a:ext uri="{FF2B5EF4-FFF2-40B4-BE49-F238E27FC236}">
                <a16:creationId xmlns:a16="http://schemas.microsoft.com/office/drawing/2014/main" id="{ED65D6BC-D581-99FD-8D66-456D86538D84}"/>
              </a:ext>
            </a:extLst>
          </p:cNvPr>
          <p:cNvSpPr txBox="1"/>
          <p:nvPr/>
        </p:nvSpPr>
        <p:spPr>
          <a:xfrm>
            <a:off x="3460050" y="5541472"/>
            <a:ext cx="171704" cy="215444"/>
          </a:xfrm>
          <a:prstGeom prst="rect">
            <a:avLst/>
          </a:prstGeom>
          <a:noFill/>
        </p:spPr>
        <p:txBody>
          <a:bodyPr wrap="square" rtlCol="0">
            <a:spAutoFit/>
          </a:bodyPr>
          <a:lstStyle/>
          <a:p>
            <a:r>
              <a:rPr lang="en-IN" sz="800" dirty="0"/>
              <a:t>M</a:t>
            </a:r>
          </a:p>
        </p:txBody>
      </p:sp>
      <p:sp>
        <p:nvSpPr>
          <p:cNvPr id="24" name="TextBox 23">
            <a:extLst>
              <a:ext uri="{FF2B5EF4-FFF2-40B4-BE49-F238E27FC236}">
                <a16:creationId xmlns:a16="http://schemas.microsoft.com/office/drawing/2014/main" id="{6342363C-007F-3654-6981-A65E27A9897A}"/>
              </a:ext>
            </a:extLst>
          </p:cNvPr>
          <p:cNvSpPr txBox="1"/>
          <p:nvPr/>
        </p:nvSpPr>
        <p:spPr>
          <a:xfrm>
            <a:off x="3186176" y="6096912"/>
            <a:ext cx="171704" cy="215444"/>
          </a:xfrm>
          <a:prstGeom prst="rect">
            <a:avLst/>
          </a:prstGeom>
          <a:noFill/>
        </p:spPr>
        <p:txBody>
          <a:bodyPr wrap="square" rtlCol="0">
            <a:spAutoFit/>
          </a:bodyPr>
          <a:lstStyle/>
          <a:p>
            <a:r>
              <a:rPr lang="en-IN" sz="800" dirty="0"/>
              <a:t>N</a:t>
            </a:r>
          </a:p>
        </p:txBody>
      </p:sp>
      <p:sp>
        <p:nvSpPr>
          <p:cNvPr id="25" name="TextBox 24">
            <a:extLst>
              <a:ext uri="{FF2B5EF4-FFF2-40B4-BE49-F238E27FC236}">
                <a16:creationId xmlns:a16="http://schemas.microsoft.com/office/drawing/2014/main" id="{7E6B2430-C535-CE59-BC5F-3474B0019802}"/>
              </a:ext>
            </a:extLst>
          </p:cNvPr>
          <p:cNvSpPr txBox="1"/>
          <p:nvPr/>
        </p:nvSpPr>
        <p:spPr>
          <a:xfrm>
            <a:off x="3398520" y="5054234"/>
            <a:ext cx="106680" cy="215444"/>
          </a:xfrm>
          <a:prstGeom prst="rect">
            <a:avLst/>
          </a:prstGeom>
          <a:noFill/>
        </p:spPr>
        <p:txBody>
          <a:bodyPr wrap="square" rtlCol="0">
            <a:spAutoFit/>
          </a:bodyPr>
          <a:lstStyle/>
          <a:p>
            <a:r>
              <a:rPr lang="en-IN" sz="800" dirty="0"/>
              <a:t>1</a:t>
            </a:r>
          </a:p>
        </p:txBody>
      </p:sp>
      <p:sp>
        <p:nvSpPr>
          <p:cNvPr id="26" name="TextBox 25">
            <a:extLst>
              <a:ext uri="{FF2B5EF4-FFF2-40B4-BE49-F238E27FC236}">
                <a16:creationId xmlns:a16="http://schemas.microsoft.com/office/drawing/2014/main" id="{CABD0459-694C-E884-6E88-3E0D83CC3B6F}"/>
              </a:ext>
            </a:extLst>
          </p:cNvPr>
          <p:cNvSpPr txBox="1"/>
          <p:nvPr/>
        </p:nvSpPr>
        <p:spPr>
          <a:xfrm>
            <a:off x="3553460" y="3724916"/>
            <a:ext cx="106680" cy="215444"/>
          </a:xfrm>
          <a:prstGeom prst="rect">
            <a:avLst/>
          </a:prstGeom>
          <a:noFill/>
        </p:spPr>
        <p:txBody>
          <a:bodyPr wrap="square" rtlCol="0">
            <a:spAutoFit/>
          </a:bodyPr>
          <a:lstStyle/>
          <a:p>
            <a:r>
              <a:rPr lang="en-IN" sz="800" dirty="0"/>
              <a:t>1</a:t>
            </a:r>
          </a:p>
        </p:txBody>
      </p:sp>
      <p:sp>
        <p:nvSpPr>
          <p:cNvPr id="27" name="TextBox 26">
            <a:extLst>
              <a:ext uri="{FF2B5EF4-FFF2-40B4-BE49-F238E27FC236}">
                <a16:creationId xmlns:a16="http://schemas.microsoft.com/office/drawing/2014/main" id="{D2034E54-3E3D-B1C8-F92B-BBEA15020318}"/>
              </a:ext>
            </a:extLst>
          </p:cNvPr>
          <p:cNvSpPr txBox="1"/>
          <p:nvPr/>
        </p:nvSpPr>
        <p:spPr>
          <a:xfrm>
            <a:off x="3228848" y="3749496"/>
            <a:ext cx="106680" cy="215444"/>
          </a:xfrm>
          <a:prstGeom prst="rect">
            <a:avLst/>
          </a:prstGeom>
          <a:noFill/>
        </p:spPr>
        <p:txBody>
          <a:bodyPr wrap="square" rtlCol="0">
            <a:spAutoFit/>
          </a:bodyPr>
          <a:lstStyle/>
          <a:p>
            <a:r>
              <a:rPr lang="en-IN" sz="800" dirty="0"/>
              <a:t>1</a:t>
            </a:r>
          </a:p>
        </p:txBody>
      </p:sp>
      <p:sp>
        <p:nvSpPr>
          <p:cNvPr id="28" name="TextBox 27">
            <a:extLst>
              <a:ext uri="{FF2B5EF4-FFF2-40B4-BE49-F238E27FC236}">
                <a16:creationId xmlns:a16="http://schemas.microsoft.com/office/drawing/2014/main" id="{444E6858-EC7D-3F27-9FCD-143EE2383E2A}"/>
              </a:ext>
            </a:extLst>
          </p:cNvPr>
          <p:cNvSpPr txBox="1"/>
          <p:nvPr/>
        </p:nvSpPr>
        <p:spPr>
          <a:xfrm>
            <a:off x="2794641" y="6067241"/>
            <a:ext cx="171704" cy="215444"/>
          </a:xfrm>
          <a:prstGeom prst="rect">
            <a:avLst/>
          </a:prstGeom>
          <a:noFill/>
        </p:spPr>
        <p:txBody>
          <a:bodyPr wrap="square" rtlCol="0">
            <a:spAutoFit/>
          </a:bodyPr>
          <a:lstStyle/>
          <a:p>
            <a:r>
              <a:rPr lang="en-IN" sz="800" dirty="0"/>
              <a:t>N</a:t>
            </a:r>
          </a:p>
        </p:txBody>
      </p:sp>
    </p:spTree>
    <p:extLst>
      <p:ext uri="{BB962C8B-B14F-4D97-AF65-F5344CB8AC3E}">
        <p14:creationId xmlns:p14="http://schemas.microsoft.com/office/powerpoint/2010/main" val="2066995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0">
              <a:schemeClr val="accent1">
                <a:lumMod val="45000"/>
                <a:lumOff val="55000"/>
              </a:schemeClr>
            </a:gs>
            <a:gs pos="96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B30846-755A-C45E-3D88-297197D175CD}"/>
              </a:ext>
            </a:extLst>
          </p:cNvPr>
          <p:cNvSpPr txBox="1"/>
          <p:nvPr/>
        </p:nvSpPr>
        <p:spPr>
          <a:xfrm>
            <a:off x="451276" y="376693"/>
            <a:ext cx="6873022" cy="677108"/>
          </a:xfrm>
          <a:prstGeom prst="rect">
            <a:avLst/>
          </a:prstGeom>
          <a:noFill/>
        </p:spPr>
        <p:txBody>
          <a:bodyPr wrap="square" rtlCol="0">
            <a:spAutoFit/>
          </a:bodyPr>
          <a:lstStyle/>
          <a:p>
            <a:r>
              <a:rPr lang="en-US" sz="2000" b="1" dirty="0">
                <a:ea typeface="Arial"/>
                <a:cs typeface="Arial"/>
                <a:sym typeface="Arial"/>
              </a:rPr>
              <a:t>3.</a:t>
            </a:r>
            <a:r>
              <a:rPr lang="en-US" sz="2000" b="1" i="0" u="none" strike="noStrike" cap="none" dirty="0">
                <a:ea typeface="Arial"/>
                <a:cs typeface="Arial"/>
                <a:sym typeface="Arial"/>
              </a:rPr>
              <a:t> Schema </a:t>
            </a:r>
            <a:r>
              <a:rPr lang="en-US" sz="2000" b="1" dirty="0">
                <a:latin typeface="Arial"/>
                <a:ea typeface="Arial"/>
                <a:cs typeface="Arial"/>
                <a:sym typeface="Arial"/>
              </a:rPr>
              <a:t>Description</a:t>
            </a:r>
            <a:endParaRPr lang="en-US" sz="2000" b="0" i="0" u="none" strike="noStrike" cap="none" dirty="0">
              <a:latin typeface="Arial"/>
              <a:ea typeface="Arial"/>
              <a:cs typeface="Arial"/>
              <a:sym typeface="Arial"/>
            </a:endParaRPr>
          </a:p>
          <a:p>
            <a:r>
              <a:rPr lang="en-US" sz="1800" b="0" i="0" u="none" strike="noStrike" cap="none" dirty="0">
                <a:ea typeface="Arial"/>
                <a:cs typeface="Arial"/>
                <a:sym typeface="Arial"/>
              </a:rPr>
              <a:t>      </a:t>
            </a:r>
            <a:r>
              <a:rPr lang="en-US" sz="1400" b="0" i="0" u="none" strike="noStrike" cap="none" dirty="0">
                <a:ea typeface="Arial"/>
                <a:cs typeface="Arial"/>
                <a:sym typeface="Arial"/>
              </a:rPr>
              <a:t>a)</a:t>
            </a:r>
            <a:endParaRPr lang="en-US" sz="1800" b="0" i="0" u="none" strike="noStrike" cap="none" dirty="0">
              <a:ea typeface="Arial"/>
              <a:cs typeface="Arial"/>
              <a:sym typeface="Arial"/>
            </a:endParaRPr>
          </a:p>
        </p:txBody>
      </p:sp>
      <p:pic>
        <p:nvPicPr>
          <p:cNvPr id="3" name="Google Shape;84;p13">
            <a:extLst>
              <a:ext uri="{FF2B5EF4-FFF2-40B4-BE49-F238E27FC236}">
                <a16:creationId xmlns:a16="http://schemas.microsoft.com/office/drawing/2014/main" id="{D09A44BC-423C-2E33-EE7E-3ED3B15A2C90}"/>
              </a:ext>
            </a:extLst>
          </p:cNvPr>
          <p:cNvPicPr preferRelativeResize="0"/>
          <p:nvPr/>
        </p:nvPicPr>
        <p:blipFill>
          <a:blip r:embed="rId2">
            <a:alphaModFix/>
          </a:blip>
          <a:stretch>
            <a:fillRect/>
          </a:stretch>
        </p:blipFill>
        <p:spPr>
          <a:xfrm>
            <a:off x="785624" y="1175460"/>
            <a:ext cx="6204325" cy="7252260"/>
          </a:xfrm>
          <a:prstGeom prst="rect">
            <a:avLst/>
          </a:prstGeom>
          <a:noFill/>
          <a:ln>
            <a:noFill/>
          </a:ln>
        </p:spPr>
      </p:pic>
    </p:spTree>
    <p:extLst>
      <p:ext uri="{BB962C8B-B14F-4D97-AF65-F5344CB8AC3E}">
        <p14:creationId xmlns:p14="http://schemas.microsoft.com/office/powerpoint/2010/main" val="4172643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0">
              <a:schemeClr val="accent1">
                <a:lumMod val="45000"/>
                <a:lumOff val="55000"/>
              </a:schemeClr>
            </a:gs>
            <a:gs pos="96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 name="Google Shape;89;p14">
            <a:extLst>
              <a:ext uri="{FF2B5EF4-FFF2-40B4-BE49-F238E27FC236}">
                <a16:creationId xmlns:a16="http://schemas.microsoft.com/office/drawing/2014/main" id="{C07615EC-5B02-F9EA-51FF-88C6A87F72D1}"/>
              </a:ext>
            </a:extLst>
          </p:cNvPr>
          <p:cNvPicPr preferRelativeResize="0"/>
          <p:nvPr/>
        </p:nvPicPr>
        <p:blipFill>
          <a:blip r:embed="rId2">
            <a:alphaModFix/>
          </a:blip>
          <a:stretch>
            <a:fillRect/>
          </a:stretch>
        </p:blipFill>
        <p:spPr>
          <a:xfrm>
            <a:off x="433330" y="1496895"/>
            <a:ext cx="7122275" cy="7357545"/>
          </a:xfrm>
          <a:prstGeom prst="rect">
            <a:avLst/>
          </a:prstGeom>
          <a:noFill/>
          <a:ln>
            <a:noFill/>
          </a:ln>
        </p:spPr>
      </p:pic>
      <p:sp>
        <p:nvSpPr>
          <p:cNvPr id="3" name="TextBox 2">
            <a:extLst>
              <a:ext uri="{FF2B5EF4-FFF2-40B4-BE49-F238E27FC236}">
                <a16:creationId xmlns:a16="http://schemas.microsoft.com/office/drawing/2014/main" id="{92F54BB7-A612-25CB-E701-A1D3942C7861}"/>
              </a:ext>
            </a:extLst>
          </p:cNvPr>
          <p:cNvSpPr txBox="1"/>
          <p:nvPr/>
        </p:nvSpPr>
        <p:spPr>
          <a:xfrm>
            <a:off x="433330" y="731323"/>
            <a:ext cx="1395470" cy="369332"/>
          </a:xfrm>
          <a:prstGeom prst="rect">
            <a:avLst/>
          </a:prstGeom>
          <a:noFill/>
        </p:spPr>
        <p:txBody>
          <a:bodyPr wrap="square" rtlCol="0">
            <a:spAutoFit/>
          </a:bodyPr>
          <a:lstStyle/>
          <a:p>
            <a:r>
              <a:rPr lang="en-IN" dirty="0"/>
              <a:t>b)</a:t>
            </a:r>
          </a:p>
        </p:txBody>
      </p:sp>
    </p:spTree>
    <p:extLst>
      <p:ext uri="{BB962C8B-B14F-4D97-AF65-F5344CB8AC3E}">
        <p14:creationId xmlns:p14="http://schemas.microsoft.com/office/powerpoint/2010/main" val="4594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0">
              <a:schemeClr val="accent1">
                <a:lumMod val="45000"/>
                <a:lumOff val="55000"/>
              </a:schemeClr>
            </a:gs>
            <a:gs pos="96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 name="Google Shape;94;p15">
            <a:extLst>
              <a:ext uri="{FF2B5EF4-FFF2-40B4-BE49-F238E27FC236}">
                <a16:creationId xmlns:a16="http://schemas.microsoft.com/office/drawing/2014/main" id="{A6C42C05-9FC0-89ED-7EB2-F42C202A5C58}"/>
              </a:ext>
            </a:extLst>
          </p:cNvPr>
          <p:cNvPicPr preferRelativeResize="0"/>
          <p:nvPr/>
        </p:nvPicPr>
        <p:blipFill>
          <a:blip r:embed="rId2">
            <a:alphaModFix/>
          </a:blip>
          <a:stretch>
            <a:fillRect/>
          </a:stretch>
        </p:blipFill>
        <p:spPr>
          <a:xfrm>
            <a:off x="326649" y="977711"/>
            <a:ext cx="7122275" cy="2645550"/>
          </a:xfrm>
          <a:prstGeom prst="rect">
            <a:avLst/>
          </a:prstGeom>
          <a:noFill/>
          <a:ln>
            <a:noFill/>
          </a:ln>
        </p:spPr>
      </p:pic>
      <p:sp>
        <p:nvSpPr>
          <p:cNvPr id="3" name="TextBox 2">
            <a:extLst>
              <a:ext uri="{FF2B5EF4-FFF2-40B4-BE49-F238E27FC236}">
                <a16:creationId xmlns:a16="http://schemas.microsoft.com/office/drawing/2014/main" id="{DBA42554-7E20-826E-98D8-71404B0A4D0A}"/>
              </a:ext>
            </a:extLst>
          </p:cNvPr>
          <p:cNvSpPr txBox="1"/>
          <p:nvPr/>
        </p:nvSpPr>
        <p:spPr>
          <a:xfrm>
            <a:off x="326649" y="608379"/>
            <a:ext cx="1395470" cy="369332"/>
          </a:xfrm>
          <a:prstGeom prst="rect">
            <a:avLst/>
          </a:prstGeom>
          <a:noFill/>
        </p:spPr>
        <p:txBody>
          <a:bodyPr wrap="square" rtlCol="0">
            <a:spAutoFit/>
          </a:bodyPr>
          <a:lstStyle/>
          <a:p>
            <a:r>
              <a:rPr lang="en-IN" dirty="0"/>
              <a:t>c)</a:t>
            </a:r>
          </a:p>
        </p:txBody>
      </p:sp>
      <p:pic>
        <p:nvPicPr>
          <p:cNvPr id="4" name="Google Shape;95;p15">
            <a:extLst>
              <a:ext uri="{FF2B5EF4-FFF2-40B4-BE49-F238E27FC236}">
                <a16:creationId xmlns:a16="http://schemas.microsoft.com/office/drawing/2014/main" id="{C43FEB7E-C70B-94EF-F929-8478B45829B5}"/>
              </a:ext>
            </a:extLst>
          </p:cNvPr>
          <p:cNvPicPr preferRelativeResize="0"/>
          <p:nvPr/>
        </p:nvPicPr>
        <p:blipFill>
          <a:blip r:embed="rId3">
            <a:alphaModFix/>
          </a:blip>
          <a:stretch>
            <a:fillRect/>
          </a:stretch>
        </p:blipFill>
        <p:spPr>
          <a:xfrm>
            <a:off x="345448" y="4820619"/>
            <a:ext cx="7103475" cy="4578602"/>
          </a:xfrm>
          <a:prstGeom prst="rect">
            <a:avLst/>
          </a:prstGeom>
          <a:noFill/>
          <a:ln>
            <a:noFill/>
          </a:ln>
        </p:spPr>
      </p:pic>
      <p:sp>
        <p:nvSpPr>
          <p:cNvPr id="5" name="TextBox 4">
            <a:extLst>
              <a:ext uri="{FF2B5EF4-FFF2-40B4-BE49-F238E27FC236}">
                <a16:creationId xmlns:a16="http://schemas.microsoft.com/office/drawing/2014/main" id="{36C54AE9-CA85-0D62-063C-FB6B9483E8CC}"/>
              </a:ext>
            </a:extLst>
          </p:cNvPr>
          <p:cNvSpPr txBox="1"/>
          <p:nvPr/>
        </p:nvSpPr>
        <p:spPr>
          <a:xfrm>
            <a:off x="326648" y="4190803"/>
            <a:ext cx="1480515" cy="369332"/>
          </a:xfrm>
          <a:prstGeom prst="rect">
            <a:avLst/>
          </a:prstGeom>
          <a:noFill/>
        </p:spPr>
        <p:txBody>
          <a:bodyPr wrap="square" rtlCol="0">
            <a:spAutoFit/>
          </a:bodyPr>
          <a:lstStyle/>
          <a:p>
            <a:r>
              <a:rPr lang="en-IN" dirty="0"/>
              <a:t>d)</a:t>
            </a:r>
          </a:p>
        </p:txBody>
      </p:sp>
    </p:spTree>
    <p:extLst>
      <p:ext uri="{BB962C8B-B14F-4D97-AF65-F5344CB8AC3E}">
        <p14:creationId xmlns:p14="http://schemas.microsoft.com/office/powerpoint/2010/main" val="3898515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0">
              <a:schemeClr val="accent1">
                <a:lumMod val="45000"/>
                <a:lumOff val="55000"/>
              </a:schemeClr>
            </a:gs>
            <a:gs pos="96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Google Shape;100;p16">
            <a:extLst>
              <a:ext uri="{FF2B5EF4-FFF2-40B4-BE49-F238E27FC236}">
                <a16:creationId xmlns:a16="http://schemas.microsoft.com/office/drawing/2014/main" id="{A5AD0AD1-30C3-99BF-6F2F-897A36F314D7}"/>
              </a:ext>
            </a:extLst>
          </p:cNvPr>
          <p:cNvPicPr preferRelativeResize="0"/>
          <p:nvPr/>
        </p:nvPicPr>
        <p:blipFill>
          <a:blip r:embed="rId2">
            <a:alphaModFix/>
          </a:blip>
          <a:stretch>
            <a:fillRect/>
          </a:stretch>
        </p:blipFill>
        <p:spPr>
          <a:xfrm>
            <a:off x="421650" y="1063934"/>
            <a:ext cx="6634470" cy="2807026"/>
          </a:xfrm>
          <a:prstGeom prst="rect">
            <a:avLst/>
          </a:prstGeom>
          <a:noFill/>
          <a:ln>
            <a:noFill/>
          </a:ln>
        </p:spPr>
      </p:pic>
      <p:sp>
        <p:nvSpPr>
          <p:cNvPr id="5" name="TextBox 4">
            <a:extLst>
              <a:ext uri="{FF2B5EF4-FFF2-40B4-BE49-F238E27FC236}">
                <a16:creationId xmlns:a16="http://schemas.microsoft.com/office/drawing/2014/main" id="{122EF640-57C9-0C36-E749-BC2716EFE908}"/>
              </a:ext>
            </a:extLst>
          </p:cNvPr>
          <p:cNvSpPr txBox="1"/>
          <p:nvPr/>
        </p:nvSpPr>
        <p:spPr>
          <a:xfrm>
            <a:off x="421649" y="517963"/>
            <a:ext cx="1431645" cy="369332"/>
          </a:xfrm>
          <a:prstGeom prst="rect">
            <a:avLst/>
          </a:prstGeom>
          <a:noFill/>
        </p:spPr>
        <p:txBody>
          <a:bodyPr wrap="square" rtlCol="0">
            <a:spAutoFit/>
          </a:bodyPr>
          <a:lstStyle/>
          <a:p>
            <a:r>
              <a:rPr lang="en-IN" dirty="0"/>
              <a:t>e)</a:t>
            </a:r>
          </a:p>
        </p:txBody>
      </p:sp>
      <p:pic>
        <p:nvPicPr>
          <p:cNvPr id="8" name="Google Shape;101;p16">
            <a:extLst>
              <a:ext uri="{FF2B5EF4-FFF2-40B4-BE49-F238E27FC236}">
                <a16:creationId xmlns:a16="http://schemas.microsoft.com/office/drawing/2014/main" id="{D9C7DD67-6DB9-46BF-A21D-E6EBEFB52D24}"/>
              </a:ext>
            </a:extLst>
          </p:cNvPr>
          <p:cNvPicPr preferRelativeResize="0"/>
          <p:nvPr/>
        </p:nvPicPr>
        <p:blipFill>
          <a:blip r:embed="rId3">
            <a:alphaModFix/>
          </a:blip>
          <a:stretch>
            <a:fillRect/>
          </a:stretch>
        </p:blipFill>
        <p:spPr>
          <a:xfrm>
            <a:off x="573668" y="4723507"/>
            <a:ext cx="6363345" cy="4735650"/>
          </a:xfrm>
          <a:prstGeom prst="rect">
            <a:avLst/>
          </a:prstGeom>
          <a:noFill/>
          <a:ln>
            <a:noFill/>
          </a:ln>
        </p:spPr>
      </p:pic>
      <p:sp>
        <p:nvSpPr>
          <p:cNvPr id="9" name="TextBox 8">
            <a:extLst>
              <a:ext uri="{FF2B5EF4-FFF2-40B4-BE49-F238E27FC236}">
                <a16:creationId xmlns:a16="http://schemas.microsoft.com/office/drawing/2014/main" id="{BA43A399-598C-12A1-058E-C836BB8EE78C}"/>
              </a:ext>
            </a:extLst>
          </p:cNvPr>
          <p:cNvSpPr txBox="1"/>
          <p:nvPr/>
        </p:nvSpPr>
        <p:spPr>
          <a:xfrm>
            <a:off x="421649" y="4354175"/>
            <a:ext cx="1395470" cy="369332"/>
          </a:xfrm>
          <a:prstGeom prst="rect">
            <a:avLst/>
          </a:prstGeom>
          <a:noFill/>
        </p:spPr>
        <p:txBody>
          <a:bodyPr wrap="square" rtlCol="0">
            <a:spAutoFit/>
          </a:bodyPr>
          <a:lstStyle/>
          <a:p>
            <a:r>
              <a:rPr lang="en-IN" dirty="0"/>
              <a:t>f)</a:t>
            </a:r>
          </a:p>
        </p:txBody>
      </p:sp>
    </p:spTree>
    <p:extLst>
      <p:ext uri="{BB962C8B-B14F-4D97-AF65-F5344CB8AC3E}">
        <p14:creationId xmlns:p14="http://schemas.microsoft.com/office/powerpoint/2010/main" val="968237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0">
              <a:schemeClr val="accent1">
                <a:lumMod val="45000"/>
                <a:lumOff val="55000"/>
              </a:schemeClr>
            </a:gs>
            <a:gs pos="96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5787658-4F23-160A-62FC-3FD4D912A7DB}"/>
              </a:ext>
            </a:extLst>
          </p:cNvPr>
          <p:cNvSpPr txBox="1"/>
          <p:nvPr/>
        </p:nvSpPr>
        <p:spPr>
          <a:xfrm>
            <a:off x="386454" y="418583"/>
            <a:ext cx="1447923" cy="371074"/>
          </a:xfrm>
          <a:prstGeom prst="rect">
            <a:avLst/>
          </a:prstGeom>
          <a:noFill/>
        </p:spPr>
        <p:txBody>
          <a:bodyPr wrap="square" rtlCol="0">
            <a:spAutoFit/>
          </a:bodyPr>
          <a:lstStyle/>
          <a:p>
            <a:r>
              <a:rPr lang="en-IN" dirty="0"/>
              <a:t>g)</a:t>
            </a:r>
          </a:p>
        </p:txBody>
      </p:sp>
      <p:pic>
        <p:nvPicPr>
          <p:cNvPr id="5" name="Google Shape;106;p17">
            <a:extLst>
              <a:ext uri="{FF2B5EF4-FFF2-40B4-BE49-F238E27FC236}">
                <a16:creationId xmlns:a16="http://schemas.microsoft.com/office/drawing/2014/main" id="{F15C4AB0-B5CA-F99B-E41F-4D4E35F62D72}"/>
              </a:ext>
            </a:extLst>
          </p:cNvPr>
          <p:cNvPicPr preferRelativeResize="0"/>
          <p:nvPr/>
        </p:nvPicPr>
        <p:blipFill>
          <a:blip r:embed="rId2">
            <a:alphaModFix/>
          </a:blip>
          <a:stretch>
            <a:fillRect/>
          </a:stretch>
        </p:blipFill>
        <p:spPr>
          <a:xfrm>
            <a:off x="538474" y="830856"/>
            <a:ext cx="6852926" cy="4000224"/>
          </a:xfrm>
          <a:prstGeom prst="rect">
            <a:avLst/>
          </a:prstGeom>
          <a:noFill/>
          <a:ln>
            <a:noFill/>
          </a:ln>
        </p:spPr>
      </p:pic>
      <p:pic>
        <p:nvPicPr>
          <p:cNvPr id="6" name="Google Shape;107;p17">
            <a:extLst>
              <a:ext uri="{FF2B5EF4-FFF2-40B4-BE49-F238E27FC236}">
                <a16:creationId xmlns:a16="http://schemas.microsoft.com/office/drawing/2014/main" id="{4CC71432-7DC8-D6D0-55FE-9C83FFBC1FBE}"/>
              </a:ext>
            </a:extLst>
          </p:cNvPr>
          <p:cNvPicPr preferRelativeResize="0"/>
          <p:nvPr/>
        </p:nvPicPr>
        <p:blipFill>
          <a:blip r:embed="rId3">
            <a:alphaModFix/>
          </a:blip>
          <a:stretch>
            <a:fillRect/>
          </a:stretch>
        </p:blipFill>
        <p:spPr>
          <a:xfrm>
            <a:off x="538474" y="5671812"/>
            <a:ext cx="6852926" cy="4000224"/>
          </a:xfrm>
          <a:prstGeom prst="rect">
            <a:avLst/>
          </a:prstGeom>
          <a:noFill/>
          <a:ln>
            <a:noFill/>
          </a:ln>
        </p:spPr>
      </p:pic>
      <p:sp>
        <p:nvSpPr>
          <p:cNvPr id="7" name="TextBox 6">
            <a:extLst>
              <a:ext uri="{FF2B5EF4-FFF2-40B4-BE49-F238E27FC236}">
                <a16:creationId xmlns:a16="http://schemas.microsoft.com/office/drawing/2014/main" id="{96DE27B2-F2B2-9315-C735-FCA4C907B011}"/>
              </a:ext>
            </a:extLst>
          </p:cNvPr>
          <p:cNvSpPr txBox="1"/>
          <p:nvPr/>
        </p:nvSpPr>
        <p:spPr>
          <a:xfrm>
            <a:off x="538474" y="5176521"/>
            <a:ext cx="1447923" cy="371074"/>
          </a:xfrm>
          <a:prstGeom prst="rect">
            <a:avLst/>
          </a:prstGeom>
          <a:noFill/>
        </p:spPr>
        <p:txBody>
          <a:bodyPr wrap="square" rtlCol="0">
            <a:spAutoFit/>
          </a:bodyPr>
          <a:lstStyle/>
          <a:p>
            <a:r>
              <a:rPr lang="en-IN" dirty="0"/>
              <a:t>h)</a:t>
            </a:r>
          </a:p>
        </p:txBody>
      </p:sp>
    </p:spTree>
    <p:extLst>
      <p:ext uri="{BB962C8B-B14F-4D97-AF65-F5344CB8AC3E}">
        <p14:creationId xmlns:p14="http://schemas.microsoft.com/office/powerpoint/2010/main" val="2299051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0">
              <a:schemeClr val="accent1">
                <a:lumMod val="45000"/>
                <a:lumOff val="55000"/>
              </a:schemeClr>
            </a:gs>
            <a:gs pos="96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Google Shape;112;p18">
            <a:extLst>
              <a:ext uri="{FF2B5EF4-FFF2-40B4-BE49-F238E27FC236}">
                <a16:creationId xmlns:a16="http://schemas.microsoft.com/office/drawing/2014/main" id="{76067B30-117A-5430-D307-BFD3B39B83EB}"/>
              </a:ext>
            </a:extLst>
          </p:cNvPr>
          <p:cNvPicPr preferRelativeResize="0"/>
          <p:nvPr/>
        </p:nvPicPr>
        <p:blipFill>
          <a:blip r:embed="rId2">
            <a:alphaModFix/>
          </a:blip>
          <a:stretch>
            <a:fillRect/>
          </a:stretch>
        </p:blipFill>
        <p:spPr>
          <a:xfrm>
            <a:off x="586173" y="1305560"/>
            <a:ext cx="6820467" cy="3479799"/>
          </a:xfrm>
          <a:prstGeom prst="rect">
            <a:avLst/>
          </a:prstGeom>
          <a:noFill/>
          <a:ln>
            <a:noFill/>
          </a:ln>
        </p:spPr>
      </p:pic>
      <p:pic>
        <p:nvPicPr>
          <p:cNvPr id="4" name="Google Shape;113;p18">
            <a:extLst>
              <a:ext uri="{FF2B5EF4-FFF2-40B4-BE49-F238E27FC236}">
                <a16:creationId xmlns:a16="http://schemas.microsoft.com/office/drawing/2014/main" id="{8828262D-513D-71B1-0DDD-68EDCEEF34AC}"/>
              </a:ext>
            </a:extLst>
          </p:cNvPr>
          <p:cNvPicPr preferRelativeResize="0"/>
          <p:nvPr/>
        </p:nvPicPr>
        <p:blipFill>
          <a:blip r:embed="rId3">
            <a:alphaModFix/>
          </a:blip>
          <a:stretch>
            <a:fillRect/>
          </a:stretch>
        </p:blipFill>
        <p:spPr>
          <a:xfrm>
            <a:off x="586172" y="5932991"/>
            <a:ext cx="6820467" cy="2464249"/>
          </a:xfrm>
          <a:prstGeom prst="rect">
            <a:avLst/>
          </a:prstGeom>
          <a:noFill/>
          <a:ln>
            <a:noFill/>
          </a:ln>
        </p:spPr>
      </p:pic>
      <p:sp>
        <p:nvSpPr>
          <p:cNvPr id="5" name="TextBox 4">
            <a:extLst>
              <a:ext uri="{FF2B5EF4-FFF2-40B4-BE49-F238E27FC236}">
                <a16:creationId xmlns:a16="http://schemas.microsoft.com/office/drawing/2014/main" id="{BD031134-D7AB-EBA7-D193-09F1BD090E3A}"/>
              </a:ext>
            </a:extLst>
          </p:cNvPr>
          <p:cNvSpPr txBox="1"/>
          <p:nvPr/>
        </p:nvSpPr>
        <p:spPr>
          <a:xfrm>
            <a:off x="586173" y="753863"/>
            <a:ext cx="1447923" cy="371074"/>
          </a:xfrm>
          <a:prstGeom prst="rect">
            <a:avLst/>
          </a:prstGeom>
          <a:noFill/>
        </p:spPr>
        <p:txBody>
          <a:bodyPr wrap="square" rtlCol="0">
            <a:spAutoFit/>
          </a:bodyPr>
          <a:lstStyle/>
          <a:p>
            <a:r>
              <a:rPr lang="en-IN" dirty="0"/>
              <a:t>i)</a:t>
            </a:r>
          </a:p>
        </p:txBody>
      </p:sp>
      <p:sp>
        <p:nvSpPr>
          <p:cNvPr id="6" name="TextBox 5">
            <a:extLst>
              <a:ext uri="{FF2B5EF4-FFF2-40B4-BE49-F238E27FC236}">
                <a16:creationId xmlns:a16="http://schemas.microsoft.com/office/drawing/2014/main" id="{F8FF2AA9-E3D7-65EC-3191-A232710599F1}"/>
              </a:ext>
            </a:extLst>
          </p:cNvPr>
          <p:cNvSpPr txBox="1"/>
          <p:nvPr/>
        </p:nvSpPr>
        <p:spPr>
          <a:xfrm>
            <a:off x="586173" y="5326038"/>
            <a:ext cx="1447923" cy="371074"/>
          </a:xfrm>
          <a:prstGeom prst="rect">
            <a:avLst/>
          </a:prstGeom>
          <a:noFill/>
        </p:spPr>
        <p:txBody>
          <a:bodyPr wrap="square" rtlCol="0">
            <a:spAutoFit/>
          </a:bodyPr>
          <a:lstStyle/>
          <a:p>
            <a:r>
              <a:rPr lang="en-IN" dirty="0"/>
              <a:t>j)</a:t>
            </a:r>
          </a:p>
        </p:txBody>
      </p:sp>
    </p:spTree>
    <p:extLst>
      <p:ext uri="{BB962C8B-B14F-4D97-AF65-F5344CB8AC3E}">
        <p14:creationId xmlns:p14="http://schemas.microsoft.com/office/powerpoint/2010/main" val="19191789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0">
              <a:schemeClr val="accent1">
                <a:lumMod val="45000"/>
                <a:lumOff val="55000"/>
              </a:schemeClr>
            </a:gs>
            <a:gs pos="96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34B8A4-17BF-CA39-72C3-D41BCCAEE751}"/>
              </a:ext>
            </a:extLst>
          </p:cNvPr>
          <p:cNvSpPr txBox="1"/>
          <p:nvPr/>
        </p:nvSpPr>
        <p:spPr>
          <a:xfrm>
            <a:off x="258236" y="828823"/>
            <a:ext cx="6873022" cy="369332"/>
          </a:xfrm>
          <a:prstGeom prst="rect">
            <a:avLst/>
          </a:prstGeom>
          <a:noFill/>
        </p:spPr>
        <p:txBody>
          <a:bodyPr wrap="square" rtlCol="0">
            <a:spAutoFit/>
          </a:bodyPr>
          <a:lstStyle/>
          <a:p>
            <a:r>
              <a:rPr lang="en-US" b="1" dirty="0">
                <a:ea typeface="Arial"/>
                <a:cs typeface="Arial"/>
                <a:sym typeface="Arial"/>
              </a:rPr>
              <a:t>4.</a:t>
            </a:r>
            <a:r>
              <a:rPr lang="en-US" b="1" i="0" u="none" strike="noStrike" cap="none" dirty="0">
                <a:ea typeface="Arial"/>
                <a:cs typeface="Arial"/>
                <a:sym typeface="Arial"/>
              </a:rPr>
              <a:t> </a:t>
            </a:r>
            <a:r>
              <a:rPr lang="en-US" b="1" i="0" u="none" strike="noStrike" cap="none" dirty="0">
                <a:latin typeface="Arial"/>
                <a:ea typeface="Arial"/>
                <a:cs typeface="Arial"/>
                <a:sym typeface="Arial"/>
              </a:rPr>
              <a:t>Physical Design</a:t>
            </a:r>
            <a:endParaRPr lang="en-US" b="0" i="0" u="none" strike="noStrike" cap="none" dirty="0">
              <a:latin typeface="Arial"/>
              <a:ea typeface="Arial"/>
              <a:cs typeface="Arial"/>
              <a:sym typeface="Arial"/>
            </a:endParaRPr>
          </a:p>
        </p:txBody>
      </p:sp>
      <p:pic>
        <p:nvPicPr>
          <p:cNvPr id="7" name="Picture 6" descr="Diagram&#10;&#10;Description automatically generated">
            <a:extLst>
              <a:ext uri="{FF2B5EF4-FFF2-40B4-BE49-F238E27FC236}">
                <a16:creationId xmlns:a16="http://schemas.microsoft.com/office/drawing/2014/main" id="{45E301EE-BFD8-C2A7-DA6D-05A961DD00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574" y="1584832"/>
            <a:ext cx="7478426" cy="5231403"/>
          </a:xfrm>
          <a:prstGeom prst="rect">
            <a:avLst/>
          </a:prstGeom>
        </p:spPr>
      </p:pic>
    </p:spTree>
    <p:extLst>
      <p:ext uri="{BB962C8B-B14F-4D97-AF65-F5344CB8AC3E}">
        <p14:creationId xmlns:p14="http://schemas.microsoft.com/office/powerpoint/2010/main" val="832738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Google Shape;52;p2">
            <a:extLst>
              <a:ext uri="{FF2B5EF4-FFF2-40B4-BE49-F238E27FC236}">
                <a16:creationId xmlns:a16="http://schemas.microsoft.com/office/drawing/2014/main" id="{BC955494-75E1-EBE6-118E-13C3527867E6}"/>
              </a:ext>
            </a:extLst>
          </p:cNvPr>
          <p:cNvSpPr txBox="1"/>
          <p:nvPr/>
        </p:nvSpPr>
        <p:spPr>
          <a:xfrm>
            <a:off x="1195828" y="2398684"/>
            <a:ext cx="6062400" cy="951900"/>
          </a:xfrm>
          <a:prstGeom prst="rect">
            <a:avLst/>
          </a:prstGeom>
          <a:noFill/>
          <a:ln>
            <a:noFill/>
          </a:ln>
        </p:spPr>
        <p:txBody>
          <a:bodyPr spcFirstLastPara="1" wrap="square" lIns="0" tIns="30475" rIns="0" bIns="0" anchor="t" anchorCtr="0">
            <a:spAutoFit/>
          </a:bodyPr>
          <a:lstStyle/>
          <a:p>
            <a:pPr marL="12700" marR="0" lvl="0" indent="0" algn="l" rtl="0">
              <a:lnSpc>
                <a:spcPct val="100000"/>
              </a:lnSpc>
              <a:spcBef>
                <a:spcPts val="0"/>
              </a:spcBef>
              <a:spcAft>
                <a:spcPts val="0"/>
              </a:spcAft>
              <a:buNone/>
            </a:pPr>
            <a:r>
              <a:rPr lang="en-US" sz="1100" dirty="0">
                <a:latin typeface="Arial"/>
                <a:ea typeface="Arial"/>
                <a:cs typeface="Arial"/>
                <a:sym typeface="Arial"/>
              </a:rPr>
              <a:t>Document Objectives.................................................................................................................... </a:t>
            </a:r>
            <a:endParaRPr sz="1100" dirty="0">
              <a:latin typeface="Arial"/>
              <a:ea typeface="Arial"/>
              <a:cs typeface="Arial"/>
              <a:sym typeface="Arial"/>
            </a:endParaRPr>
          </a:p>
          <a:p>
            <a:pPr marL="12700" marR="0" lvl="0" indent="0" algn="l" rtl="0">
              <a:lnSpc>
                <a:spcPct val="100000"/>
              </a:lnSpc>
              <a:spcBef>
                <a:spcPts val="145"/>
              </a:spcBef>
              <a:spcAft>
                <a:spcPts val="0"/>
              </a:spcAft>
              <a:buNone/>
            </a:pPr>
            <a:r>
              <a:rPr lang="en-US" sz="1100" dirty="0">
                <a:latin typeface="Arial"/>
                <a:ea typeface="Arial"/>
                <a:cs typeface="Arial"/>
                <a:sym typeface="Arial"/>
              </a:rPr>
              <a:t>Intended Audience........................................................................................................................ </a:t>
            </a:r>
            <a:endParaRPr sz="1100" dirty="0">
              <a:latin typeface="Arial"/>
              <a:ea typeface="Arial"/>
              <a:cs typeface="Arial"/>
              <a:sym typeface="Arial"/>
            </a:endParaRPr>
          </a:p>
          <a:p>
            <a:pPr marL="12700" marR="0" lvl="0" indent="0" algn="l" rtl="0">
              <a:lnSpc>
                <a:spcPct val="100000"/>
              </a:lnSpc>
              <a:spcBef>
                <a:spcPts val="150"/>
              </a:spcBef>
              <a:spcAft>
                <a:spcPts val="0"/>
              </a:spcAft>
              <a:buNone/>
            </a:pPr>
            <a:r>
              <a:rPr lang="en-US" sz="1100" dirty="0">
                <a:latin typeface="Arial"/>
                <a:ea typeface="Arial"/>
                <a:cs typeface="Arial"/>
                <a:sym typeface="Arial"/>
              </a:rPr>
              <a:t>Acronyms and Abbreviations ........................................................................................................ </a:t>
            </a:r>
            <a:endParaRPr sz="1100" dirty="0">
              <a:latin typeface="Arial"/>
              <a:ea typeface="Arial"/>
              <a:cs typeface="Arial"/>
              <a:sym typeface="Arial"/>
            </a:endParaRPr>
          </a:p>
          <a:p>
            <a:pPr marL="12700" marR="0" lvl="0" indent="0" algn="l" rtl="0">
              <a:lnSpc>
                <a:spcPct val="100000"/>
              </a:lnSpc>
              <a:spcBef>
                <a:spcPts val="140"/>
              </a:spcBef>
              <a:spcAft>
                <a:spcPts val="0"/>
              </a:spcAft>
              <a:buNone/>
            </a:pPr>
            <a:r>
              <a:rPr lang="en-US" sz="1100" dirty="0">
                <a:latin typeface="Arial"/>
                <a:ea typeface="Arial"/>
                <a:cs typeface="Arial"/>
                <a:sym typeface="Arial"/>
              </a:rPr>
              <a:t>Key Personnel .............................................................................................................................. </a:t>
            </a:r>
            <a:endParaRPr sz="1100" dirty="0">
              <a:latin typeface="Arial"/>
              <a:ea typeface="Arial"/>
              <a:cs typeface="Arial"/>
              <a:sym typeface="Arial"/>
            </a:endParaRPr>
          </a:p>
          <a:p>
            <a:pPr marL="12700" marR="0" lvl="0" indent="0" algn="l" rtl="0">
              <a:lnSpc>
                <a:spcPct val="100000"/>
              </a:lnSpc>
              <a:spcBef>
                <a:spcPts val="145"/>
              </a:spcBef>
              <a:spcAft>
                <a:spcPts val="0"/>
              </a:spcAft>
              <a:buNone/>
            </a:pPr>
            <a:r>
              <a:rPr lang="en-US" sz="1100" dirty="0">
                <a:latin typeface="Arial"/>
                <a:ea typeface="Arial"/>
                <a:cs typeface="Arial"/>
                <a:sym typeface="Arial"/>
              </a:rPr>
              <a:t>Data Owners................................................................................................................................. </a:t>
            </a:r>
            <a:endParaRPr sz="1100" dirty="0">
              <a:latin typeface="Arial"/>
              <a:ea typeface="Arial"/>
              <a:cs typeface="Arial"/>
              <a:sym typeface="Arial"/>
            </a:endParaRPr>
          </a:p>
        </p:txBody>
      </p:sp>
      <p:sp>
        <p:nvSpPr>
          <p:cNvPr id="5" name="Google Shape;53;p2">
            <a:extLst>
              <a:ext uri="{FF2B5EF4-FFF2-40B4-BE49-F238E27FC236}">
                <a16:creationId xmlns:a16="http://schemas.microsoft.com/office/drawing/2014/main" id="{DE7393F9-104F-CAB2-2788-D3D204D66AD0}"/>
              </a:ext>
            </a:extLst>
          </p:cNvPr>
          <p:cNvSpPr/>
          <p:nvPr/>
        </p:nvSpPr>
        <p:spPr>
          <a:xfrm>
            <a:off x="307591" y="1353585"/>
            <a:ext cx="6937375" cy="36830"/>
          </a:xfrm>
          <a:custGeom>
            <a:avLst/>
            <a:gdLst/>
            <a:ahLst/>
            <a:cxnLst/>
            <a:rect l="l" t="t" r="r" b="b"/>
            <a:pathLst>
              <a:path w="6937375" h="36830" extrusionOk="0">
                <a:moveTo>
                  <a:pt x="6937248" y="27432"/>
                </a:moveTo>
                <a:lnTo>
                  <a:pt x="2391791" y="27432"/>
                </a:lnTo>
                <a:lnTo>
                  <a:pt x="2364346" y="27432"/>
                </a:lnTo>
                <a:lnTo>
                  <a:pt x="2355215" y="27432"/>
                </a:lnTo>
                <a:lnTo>
                  <a:pt x="0" y="27432"/>
                </a:lnTo>
                <a:lnTo>
                  <a:pt x="0" y="36576"/>
                </a:lnTo>
                <a:lnTo>
                  <a:pt x="2355215" y="36576"/>
                </a:lnTo>
                <a:lnTo>
                  <a:pt x="2364346" y="36576"/>
                </a:lnTo>
                <a:lnTo>
                  <a:pt x="2391791" y="36576"/>
                </a:lnTo>
                <a:lnTo>
                  <a:pt x="6937248" y="36576"/>
                </a:lnTo>
                <a:lnTo>
                  <a:pt x="6937248" y="27432"/>
                </a:lnTo>
                <a:close/>
              </a:path>
              <a:path w="6937375" h="36830" extrusionOk="0">
                <a:moveTo>
                  <a:pt x="6937248" y="0"/>
                </a:moveTo>
                <a:lnTo>
                  <a:pt x="2391791" y="0"/>
                </a:lnTo>
                <a:lnTo>
                  <a:pt x="2364346" y="0"/>
                </a:lnTo>
                <a:lnTo>
                  <a:pt x="2355215" y="0"/>
                </a:lnTo>
                <a:lnTo>
                  <a:pt x="0" y="0"/>
                </a:lnTo>
                <a:lnTo>
                  <a:pt x="0" y="18288"/>
                </a:lnTo>
                <a:lnTo>
                  <a:pt x="2355215" y="18288"/>
                </a:lnTo>
                <a:lnTo>
                  <a:pt x="2364346" y="18288"/>
                </a:lnTo>
                <a:lnTo>
                  <a:pt x="2391791" y="18288"/>
                </a:lnTo>
                <a:lnTo>
                  <a:pt x="6937248" y="18288"/>
                </a:lnTo>
                <a:lnTo>
                  <a:pt x="6937248"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latin typeface="Calibri"/>
              <a:ea typeface="Calibri"/>
              <a:cs typeface="Calibri"/>
              <a:sym typeface="Calibri"/>
            </a:endParaRPr>
          </a:p>
        </p:txBody>
      </p:sp>
      <p:sp>
        <p:nvSpPr>
          <p:cNvPr id="6" name="Google Shape;54;p2">
            <a:extLst>
              <a:ext uri="{FF2B5EF4-FFF2-40B4-BE49-F238E27FC236}">
                <a16:creationId xmlns:a16="http://schemas.microsoft.com/office/drawing/2014/main" id="{736FB236-FFA2-5628-319A-FB205D883225}"/>
              </a:ext>
            </a:extLst>
          </p:cNvPr>
          <p:cNvSpPr/>
          <p:nvPr/>
        </p:nvSpPr>
        <p:spPr>
          <a:xfrm>
            <a:off x="367027" y="1859554"/>
            <a:ext cx="6896100" cy="18414"/>
          </a:xfrm>
          <a:custGeom>
            <a:avLst/>
            <a:gdLst/>
            <a:ahLst/>
            <a:cxnLst/>
            <a:rect l="l" t="t" r="r" b="b"/>
            <a:pathLst>
              <a:path w="6896100" h="18414" extrusionOk="0">
                <a:moveTo>
                  <a:pt x="6896100" y="0"/>
                </a:moveTo>
                <a:lnTo>
                  <a:pt x="0" y="0"/>
                </a:lnTo>
                <a:lnTo>
                  <a:pt x="0" y="18288"/>
                </a:lnTo>
                <a:lnTo>
                  <a:pt x="6896100" y="18288"/>
                </a:lnTo>
                <a:lnTo>
                  <a:pt x="689610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latin typeface="Calibri"/>
              <a:ea typeface="Calibri"/>
              <a:cs typeface="Calibri"/>
              <a:sym typeface="Calibri"/>
            </a:endParaRPr>
          </a:p>
        </p:txBody>
      </p:sp>
      <p:sp>
        <p:nvSpPr>
          <p:cNvPr id="7" name="Google Shape;55;p2">
            <a:extLst>
              <a:ext uri="{FF2B5EF4-FFF2-40B4-BE49-F238E27FC236}">
                <a16:creationId xmlns:a16="http://schemas.microsoft.com/office/drawing/2014/main" id="{E0F522C3-B586-01A4-67BA-891E45D2D181}"/>
              </a:ext>
            </a:extLst>
          </p:cNvPr>
          <p:cNvSpPr txBox="1"/>
          <p:nvPr/>
        </p:nvSpPr>
        <p:spPr>
          <a:xfrm>
            <a:off x="372724" y="1521175"/>
            <a:ext cx="6884700" cy="810478"/>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400" b="1" dirty="0">
                <a:latin typeface="Arial"/>
                <a:ea typeface="Arial"/>
                <a:cs typeface="Arial"/>
                <a:sym typeface="Arial"/>
              </a:rPr>
              <a:t>Table of Contents</a:t>
            </a:r>
            <a:endParaRPr sz="1400" dirty="0">
              <a:latin typeface="Arial"/>
              <a:ea typeface="Arial"/>
              <a:cs typeface="Arial"/>
              <a:sym typeface="Arial"/>
            </a:endParaRPr>
          </a:p>
          <a:p>
            <a:pPr marL="0" marR="0" lvl="0" indent="0" algn="l" rtl="0">
              <a:lnSpc>
                <a:spcPct val="100000"/>
              </a:lnSpc>
              <a:spcBef>
                <a:spcPts val="0"/>
              </a:spcBef>
              <a:spcAft>
                <a:spcPts val="0"/>
              </a:spcAft>
              <a:buNone/>
            </a:pPr>
            <a:endParaRPr sz="1500" dirty="0">
              <a:latin typeface="Arial"/>
              <a:ea typeface="Arial"/>
              <a:cs typeface="Arial"/>
              <a:sym typeface="Arial"/>
            </a:endParaRPr>
          </a:p>
          <a:p>
            <a:pPr marL="12700" marR="0" lvl="0" indent="0" algn="l" rtl="0">
              <a:lnSpc>
                <a:spcPct val="100000"/>
              </a:lnSpc>
              <a:spcBef>
                <a:spcPts val="1250"/>
              </a:spcBef>
              <a:spcAft>
                <a:spcPts val="0"/>
              </a:spcAft>
              <a:buNone/>
            </a:pPr>
            <a:r>
              <a:rPr lang="en-US" sz="1200" b="1" dirty="0">
                <a:latin typeface="Arial"/>
                <a:ea typeface="Arial"/>
                <a:cs typeface="Arial"/>
                <a:sym typeface="Arial"/>
              </a:rPr>
              <a:t>1. Purpos</a:t>
            </a:r>
            <a:r>
              <a:rPr lang="en-US" sz="1200" b="1" dirty="0"/>
              <a:t>e</a:t>
            </a:r>
            <a:r>
              <a:rPr lang="en-US" sz="1200" b="1" dirty="0">
                <a:latin typeface="Arial"/>
                <a:ea typeface="Arial"/>
                <a:cs typeface="Arial"/>
                <a:sym typeface="Arial"/>
              </a:rPr>
              <a:t>.................................................................................................................... </a:t>
            </a:r>
            <a:endParaRPr sz="1200" dirty="0">
              <a:latin typeface="Arial"/>
              <a:ea typeface="Arial"/>
              <a:cs typeface="Arial"/>
              <a:sym typeface="Arial"/>
            </a:endParaRPr>
          </a:p>
        </p:txBody>
      </p:sp>
      <p:sp>
        <p:nvSpPr>
          <p:cNvPr id="8" name="Google Shape;56;p2">
            <a:extLst>
              <a:ext uri="{FF2B5EF4-FFF2-40B4-BE49-F238E27FC236}">
                <a16:creationId xmlns:a16="http://schemas.microsoft.com/office/drawing/2014/main" id="{486FA489-6780-27B8-170B-C919D901F604}"/>
              </a:ext>
            </a:extLst>
          </p:cNvPr>
          <p:cNvSpPr txBox="1"/>
          <p:nvPr/>
        </p:nvSpPr>
        <p:spPr>
          <a:xfrm>
            <a:off x="601215" y="2391531"/>
            <a:ext cx="220200" cy="951900"/>
          </a:xfrm>
          <a:prstGeom prst="rect">
            <a:avLst/>
          </a:prstGeom>
          <a:noFill/>
          <a:ln>
            <a:noFill/>
          </a:ln>
        </p:spPr>
        <p:txBody>
          <a:bodyPr spcFirstLastPara="1" wrap="square" lIns="0" tIns="30475" rIns="0" bIns="0" anchor="t" anchorCtr="0">
            <a:spAutoFit/>
          </a:bodyPr>
          <a:lstStyle/>
          <a:p>
            <a:pPr marL="12700" marR="0" lvl="0" indent="0" algn="l" rtl="0">
              <a:lnSpc>
                <a:spcPct val="100000"/>
              </a:lnSpc>
              <a:spcBef>
                <a:spcPts val="0"/>
              </a:spcBef>
              <a:spcAft>
                <a:spcPts val="0"/>
              </a:spcAft>
              <a:buNone/>
            </a:pPr>
            <a:r>
              <a:rPr lang="en-US" sz="1100">
                <a:latin typeface="Arial"/>
                <a:ea typeface="Arial"/>
                <a:cs typeface="Arial"/>
                <a:sym typeface="Arial"/>
              </a:rPr>
              <a:t>1.1</a:t>
            </a:r>
            <a:endParaRPr/>
          </a:p>
          <a:p>
            <a:pPr marL="12700" marR="0" lvl="0" indent="0" algn="l" rtl="0">
              <a:lnSpc>
                <a:spcPct val="100000"/>
              </a:lnSpc>
              <a:spcBef>
                <a:spcPts val="145"/>
              </a:spcBef>
              <a:spcAft>
                <a:spcPts val="0"/>
              </a:spcAft>
              <a:buNone/>
            </a:pPr>
            <a:r>
              <a:rPr lang="en-US" sz="1100">
                <a:latin typeface="Arial"/>
                <a:ea typeface="Arial"/>
                <a:cs typeface="Arial"/>
                <a:sym typeface="Arial"/>
              </a:rPr>
              <a:t>1.2</a:t>
            </a:r>
            <a:endParaRPr/>
          </a:p>
          <a:p>
            <a:pPr marL="12700" marR="0" lvl="0" indent="0" algn="l" rtl="0">
              <a:lnSpc>
                <a:spcPct val="100000"/>
              </a:lnSpc>
              <a:spcBef>
                <a:spcPts val="150"/>
              </a:spcBef>
              <a:spcAft>
                <a:spcPts val="0"/>
              </a:spcAft>
              <a:buNone/>
            </a:pPr>
            <a:r>
              <a:rPr lang="en-US" sz="1100">
                <a:latin typeface="Arial"/>
                <a:ea typeface="Arial"/>
                <a:cs typeface="Arial"/>
                <a:sym typeface="Arial"/>
              </a:rPr>
              <a:t>1.3</a:t>
            </a:r>
            <a:endParaRPr/>
          </a:p>
          <a:p>
            <a:pPr marL="12700" marR="0" lvl="0" indent="0" algn="l" rtl="0">
              <a:lnSpc>
                <a:spcPct val="100000"/>
              </a:lnSpc>
              <a:spcBef>
                <a:spcPts val="140"/>
              </a:spcBef>
              <a:spcAft>
                <a:spcPts val="0"/>
              </a:spcAft>
              <a:buNone/>
            </a:pPr>
            <a:r>
              <a:rPr lang="en-US" sz="1100">
                <a:latin typeface="Arial"/>
                <a:ea typeface="Arial"/>
                <a:cs typeface="Arial"/>
                <a:sym typeface="Arial"/>
              </a:rPr>
              <a:t>1.4</a:t>
            </a:r>
            <a:endParaRPr/>
          </a:p>
          <a:p>
            <a:pPr marL="12700" marR="0" lvl="0" indent="0" algn="l" rtl="0">
              <a:lnSpc>
                <a:spcPct val="100000"/>
              </a:lnSpc>
              <a:spcBef>
                <a:spcPts val="145"/>
              </a:spcBef>
              <a:spcAft>
                <a:spcPts val="0"/>
              </a:spcAft>
              <a:buNone/>
            </a:pPr>
            <a:r>
              <a:rPr lang="en-US" sz="1100">
                <a:latin typeface="Arial"/>
                <a:ea typeface="Arial"/>
                <a:cs typeface="Arial"/>
                <a:sym typeface="Arial"/>
              </a:rPr>
              <a:t>1.5</a:t>
            </a:r>
            <a:endParaRPr/>
          </a:p>
        </p:txBody>
      </p:sp>
      <p:sp>
        <p:nvSpPr>
          <p:cNvPr id="9" name="Google Shape;57;p2">
            <a:extLst>
              <a:ext uri="{FF2B5EF4-FFF2-40B4-BE49-F238E27FC236}">
                <a16:creationId xmlns:a16="http://schemas.microsoft.com/office/drawing/2014/main" id="{9708BE18-C523-4D4B-E88F-4B8EA6F9DEE4}"/>
              </a:ext>
            </a:extLst>
          </p:cNvPr>
          <p:cNvSpPr txBox="1"/>
          <p:nvPr/>
        </p:nvSpPr>
        <p:spPr>
          <a:xfrm>
            <a:off x="384477" y="3362064"/>
            <a:ext cx="6884700" cy="19749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200" b="1" dirty="0">
                <a:latin typeface="Arial"/>
                <a:ea typeface="Arial"/>
                <a:cs typeface="Arial"/>
                <a:sym typeface="Arial"/>
              </a:rPr>
              <a:t>2. Assumptions, Constraints and Dependencies........................................................ </a:t>
            </a:r>
            <a:endParaRPr sz="1200" dirty="0">
              <a:latin typeface="Arial"/>
              <a:ea typeface="Arial"/>
              <a:cs typeface="Arial"/>
              <a:sym typeface="Arial"/>
            </a:endParaRPr>
          </a:p>
        </p:txBody>
      </p:sp>
      <p:sp>
        <p:nvSpPr>
          <p:cNvPr id="10" name="Google Shape;58;p2">
            <a:extLst>
              <a:ext uri="{FF2B5EF4-FFF2-40B4-BE49-F238E27FC236}">
                <a16:creationId xmlns:a16="http://schemas.microsoft.com/office/drawing/2014/main" id="{D29A8B1A-FEEE-D979-836E-F40177FEE81D}"/>
              </a:ext>
            </a:extLst>
          </p:cNvPr>
          <p:cNvSpPr txBox="1"/>
          <p:nvPr/>
        </p:nvSpPr>
        <p:spPr>
          <a:xfrm>
            <a:off x="601215" y="3626303"/>
            <a:ext cx="220200" cy="382151"/>
          </a:xfrm>
          <a:prstGeom prst="rect">
            <a:avLst/>
          </a:prstGeom>
          <a:noFill/>
          <a:ln>
            <a:noFill/>
          </a:ln>
        </p:spPr>
        <p:txBody>
          <a:bodyPr spcFirstLastPara="1" wrap="square" lIns="0" tIns="30475" rIns="0" bIns="0" anchor="t" anchorCtr="0">
            <a:spAutoFit/>
          </a:bodyPr>
          <a:lstStyle/>
          <a:p>
            <a:pPr marL="12700" marR="0" lvl="0" indent="0" algn="l" rtl="0">
              <a:lnSpc>
                <a:spcPct val="100000"/>
              </a:lnSpc>
              <a:spcBef>
                <a:spcPts val="0"/>
              </a:spcBef>
              <a:spcAft>
                <a:spcPts val="0"/>
              </a:spcAft>
              <a:buNone/>
            </a:pPr>
            <a:r>
              <a:rPr lang="en-US" sz="1100" dirty="0">
                <a:latin typeface="Arial"/>
                <a:ea typeface="Arial"/>
                <a:cs typeface="Arial"/>
                <a:sym typeface="Arial"/>
              </a:rPr>
              <a:t>2.1</a:t>
            </a:r>
            <a:endParaRPr dirty="0"/>
          </a:p>
          <a:p>
            <a:pPr marL="12700" marR="0" lvl="0" indent="0" algn="l" rtl="0">
              <a:lnSpc>
                <a:spcPct val="100000"/>
              </a:lnSpc>
              <a:spcBef>
                <a:spcPts val="145"/>
              </a:spcBef>
              <a:spcAft>
                <a:spcPts val="0"/>
              </a:spcAft>
              <a:buNone/>
            </a:pPr>
            <a:r>
              <a:rPr lang="en-US" sz="1100" dirty="0">
                <a:latin typeface="Arial"/>
                <a:ea typeface="Arial"/>
                <a:cs typeface="Arial"/>
                <a:sym typeface="Arial"/>
              </a:rPr>
              <a:t>2.2</a:t>
            </a:r>
            <a:endParaRPr dirty="0"/>
          </a:p>
        </p:txBody>
      </p:sp>
      <p:sp>
        <p:nvSpPr>
          <p:cNvPr id="11" name="Google Shape;59;p2">
            <a:extLst>
              <a:ext uri="{FF2B5EF4-FFF2-40B4-BE49-F238E27FC236}">
                <a16:creationId xmlns:a16="http://schemas.microsoft.com/office/drawing/2014/main" id="{B122D64F-383B-5288-A2CC-80BDB18AE048}"/>
              </a:ext>
            </a:extLst>
          </p:cNvPr>
          <p:cNvSpPr txBox="1"/>
          <p:nvPr/>
        </p:nvSpPr>
        <p:spPr>
          <a:xfrm>
            <a:off x="1195828" y="3613234"/>
            <a:ext cx="6062400" cy="382151"/>
          </a:xfrm>
          <a:prstGeom prst="rect">
            <a:avLst/>
          </a:prstGeom>
          <a:noFill/>
          <a:ln>
            <a:noFill/>
          </a:ln>
        </p:spPr>
        <p:txBody>
          <a:bodyPr spcFirstLastPara="1" wrap="square" lIns="0" tIns="30475" rIns="0" bIns="0" anchor="t" anchorCtr="0">
            <a:spAutoFit/>
          </a:bodyPr>
          <a:lstStyle/>
          <a:p>
            <a:pPr marL="12700" marR="0" lvl="0" indent="0" algn="l" rtl="0">
              <a:lnSpc>
                <a:spcPct val="100000"/>
              </a:lnSpc>
              <a:spcBef>
                <a:spcPts val="0"/>
              </a:spcBef>
              <a:spcAft>
                <a:spcPts val="0"/>
              </a:spcAft>
              <a:buNone/>
            </a:pPr>
            <a:r>
              <a:rPr lang="en-US" sz="1100" dirty="0">
                <a:latin typeface="Arial"/>
                <a:ea typeface="Arial"/>
                <a:cs typeface="Arial"/>
                <a:sym typeface="Arial"/>
              </a:rPr>
              <a:t>Assumptions.............................................................................................................................</a:t>
            </a:r>
            <a:endParaRPr sz="1100" dirty="0">
              <a:latin typeface="Arial"/>
              <a:ea typeface="Arial"/>
              <a:cs typeface="Arial"/>
              <a:sym typeface="Arial"/>
            </a:endParaRPr>
          </a:p>
          <a:p>
            <a:pPr marL="12700" marR="0" lvl="0" indent="0" algn="l" rtl="0">
              <a:lnSpc>
                <a:spcPct val="100000"/>
              </a:lnSpc>
              <a:spcBef>
                <a:spcPts val="145"/>
              </a:spcBef>
              <a:spcAft>
                <a:spcPts val="0"/>
              </a:spcAft>
              <a:buNone/>
            </a:pPr>
            <a:r>
              <a:rPr lang="en-US" sz="1100" dirty="0">
                <a:latin typeface="Arial"/>
                <a:ea typeface="Arial"/>
                <a:cs typeface="Arial"/>
                <a:sym typeface="Arial"/>
              </a:rPr>
              <a:t>Constraints ................................................................................................................................... </a:t>
            </a:r>
            <a:endParaRPr sz="1100" dirty="0">
              <a:latin typeface="Arial"/>
              <a:ea typeface="Arial"/>
              <a:cs typeface="Arial"/>
              <a:sym typeface="Arial"/>
            </a:endParaRPr>
          </a:p>
        </p:txBody>
      </p:sp>
      <p:sp>
        <p:nvSpPr>
          <p:cNvPr id="12" name="Google Shape;60;p2">
            <a:extLst>
              <a:ext uri="{FF2B5EF4-FFF2-40B4-BE49-F238E27FC236}">
                <a16:creationId xmlns:a16="http://schemas.microsoft.com/office/drawing/2014/main" id="{137790C5-32B5-74E8-F821-DA7DADC6BBA6}"/>
              </a:ext>
            </a:extLst>
          </p:cNvPr>
          <p:cNvSpPr txBox="1"/>
          <p:nvPr/>
        </p:nvSpPr>
        <p:spPr>
          <a:xfrm>
            <a:off x="372615" y="4096659"/>
            <a:ext cx="6884700" cy="1974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200" b="1" dirty="0">
                <a:latin typeface="Arial"/>
                <a:ea typeface="Arial"/>
                <a:cs typeface="Arial"/>
                <a:sym typeface="Arial"/>
              </a:rPr>
              <a:t>3. System Overview ............................................................................................................ </a:t>
            </a:r>
            <a:endParaRPr sz="1200" dirty="0">
              <a:latin typeface="Arial"/>
              <a:ea typeface="Arial"/>
              <a:cs typeface="Arial"/>
              <a:sym typeface="Arial"/>
            </a:endParaRPr>
          </a:p>
        </p:txBody>
      </p:sp>
      <p:sp>
        <p:nvSpPr>
          <p:cNvPr id="13" name="Google Shape;61;p2">
            <a:extLst>
              <a:ext uri="{FF2B5EF4-FFF2-40B4-BE49-F238E27FC236}">
                <a16:creationId xmlns:a16="http://schemas.microsoft.com/office/drawing/2014/main" id="{BD863702-D72B-23CD-5FAA-CBBBCD196055}"/>
              </a:ext>
            </a:extLst>
          </p:cNvPr>
          <p:cNvSpPr txBox="1"/>
          <p:nvPr/>
        </p:nvSpPr>
        <p:spPr>
          <a:xfrm>
            <a:off x="601215" y="4281672"/>
            <a:ext cx="220200" cy="576000"/>
          </a:xfrm>
          <a:prstGeom prst="rect">
            <a:avLst/>
          </a:prstGeom>
          <a:noFill/>
          <a:ln>
            <a:noFill/>
          </a:ln>
        </p:spPr>
        <p:txBody>
          <a:bodyPr spcFirstLastPara="1" wrap="square" lIns="0" tIns="30475" rIns="0" bIns="0" anchor="t" anchorCtr="0">
            <a:spAutoFit/>
          </a:bodyPr>
          <a:lstStyle/>
          <a:p>
            <a:pPr marL="12700" marR="0" lvl="0" indent="0" algn="l" rtl="0">
              <a:lnSpc>
                <a:spcPct val="100000"/>
              </a:lnSpc>
              <a:spcBef>
                <a:spcPts val="0"/>
              </a:spcBef>
              <a:spcAft>
                <a:spcPts val="0"/>
              </a:spcAft>
              <a:buNone/>
            </a:pPr>
            <a:r>
              <a:rPr lang="en-US" sz="1100">
                <a:latin typeface="Arial"/>
                <a:ea typeface="Arial"/>
                <a:cs typeface="Arial"/>
                <a:sym typeface="Arial"/>
              </a:rPr>
              <a:t>3.1</a:t>
            </a:r>
            <a:endParaRPr/>
          </a:p>
          <a:p>
            <a:pPr marL="12700" marR="0" lvl="0" indent="0" algn="l" rtl="0">
              <a:lnSpc>
                <a:spcPct val="100000"/>
              </a:lnSpc>
              <a:spcBef>
                <a:spcPts val="145"/>
              </a:spcBef>
              <a:spcAft>
                <a:spcPts val="0"/>
              </a:spcAft>
              <a:buNone/>
            </a:pPr>
            <a:r>
              <a:rPr lang="en-US" sz="1100">
                <a:latin typeface="Arial"/>
                <a:ea typeface="Arial"/>
                <a:cs typeface="Arial"/>
                <a:sym typeface="Arial"/>
              </a:rPr>
              <a:t>3.2</a:t>
            </a:r>
            <a:endParaRPr/>
          </a:p>
          <a:p>
            <a:pPr marL="12700" marR="0" lvl="0" indent="0" algn="l" rtl="0">
              <a:lnSpc>
                <a:spcPct val="100000"/>
              </a:lnSpc>
              <a:spcBef>
                <a:spcPts val="145"/>
              </a:spcBef>
              <a:spcAft>
                <a:spcPts val="0"/>
              </a:spcAft>
              <a:buNone/>
            </a:pPr>
            <a:r>
              <a:rPr lang="en-US" sz="1100">
                <a:latin typeface="Arial"/>
                <a:ea typeface="Arial"/>
                <a:cs typeface="Arial"/>
                <a:sym typeface="Arial"/>
              </a:rPr>
              <a:t>3.3</a:t>
            </a:r>
            <a:endParaRPr/>
          </a:p>
        </p:txBody>
      </p:sp>
      <p:sp>
        <p:nvSpPr>
          <p:cNvPr id="14" name="Google Shape;62;p2">
            <a:extLst>
              <a:ext uri="{FF2B5EF4-FFF2-40B4-BE49-F238E27FC236}">
                <a16:creationId xmlns:a16="http://schemas.microsoft.com/office/drawing/2014/main" id="{45A841FE-F129-3611-85D9-0FABF7C1128A}"/>
              </a:ext>
            </a:extLst>
          </p:cNvPr>
          <p:cNvSpPr txBox="1"/>
          <p:nvPr/>
        </p:nvSpPr>
        <p:spPr>
          <a:xfrm>
            <a:off x="1195828" y="4281672"/>
            <a:ext cx="6062400" cy="576000"/>
          </a:xfrm>
          <a:prstGeom prst="rect">
            <a:avLst/>
          </a:prstGeom>
          <a:noFill/>
          <a:ln>
            <a:noFill/>
          </a:ln>
        </p:spPr>
        <p:txBody>
          <a:bodyPr spcFirstLastPara="1" wrap="square" lIns="0" tIns="30475" rIns="0" bIns="0" anchor="t" anchorCtr="0">
            <a:spAutoFit/>
          </a:bodyPr>
          <a:lstStyle/>
          <a:p>
            <a:pPr marL="12700" marR="0" lvl="0" indent="0" algn="l" rtl="0">
              <a:lnSpc>
                <a:spcPct val="100000"/>
              </a:lnSpc>
              <a:spcBef>
                <a:spcPts val="0"/>
              </a:spcBef>
              <a:spcAft>
                <a:spcPts val="0"/>
              </a:spcAft>
              <a:buNone/>
            </a:pPr>
            <a:r>
              <a:rPr lang="en-US" sz="1100">
                <a:latin typeface="Arial"/>
                <a:ea typeface="Arial"/>
                <a:cs typeface="Arial"/>
                <a:sym typeface="Arial"/>
              </a:rPr>
              <a:t>Database Management System Configuration .............................................................................. </a:t>
            </a:r>
            <a:endParaRPr sz="1100">
              <a:latin typeface="Arial"/>
              <a:ea typeface="Arial"/>
              <a:cs typeface="Arial"/>
              <a:sym typeface="Arial"/>
            </a:endParaRPr>
          </a:p>
          <a:p>
            <a:pPr marL="12700" marR="0" lvl="0" indent="0" algn="l" rtl="0">
              <a:lnSpc>
                <a:spcPct val="100000"/>
              </a:lnSpc>
              <a:spcBef>
                <a:spcPts val="145"/>
              </a:spcBef>
              <a:spcAft>
                <a:spcPts val="0"/>
              </a:spcAft>
              <a:buNone/>
            </a:pPr>
            <a:r>
              <a:rPr lang="en-US" sz="1100">
                <a:latin typeface="Arial"/>
                <a:ea typeface="Arial"/>
                <a:cs typeface="Arial"/>
                <a:sym typeface="Arial"/>
              </a:rPr>
              <a:t>Database Software Utilities ........................................................................................................... </a:t>
            </a:r>
            <a:endParaRPr sz="1100">
              <a:latin typeface="Arial"/>
              <a:ea typeface="Arial"/>
              <a:cs typeface="Arial"/>
              <a:sym typeface="Arial"/>
            </a:endParaRPr>
          </a:p>
          <a:p>
            <a:pPr marL="12700" marR="0" lvl="0" indent="0" algn="l" rtl="0">
              <a:lnSpc>
                <a:spcPct val="100000"/>
              </a:lnSpc>
              <a:spcBef>
                <a:spcPts val="145"/>
              </a:spcBef>
              <a:spcAft>
                <a:spcPts val="0"/>
              </a:spcAft>
              <a:buNone/>
            </a:pPr>
            <a:r>
              <a:rPr lang="en-US" sz="1100">
                <a:latin typeface="Arial"/>
                <a:ea typeface="Arial"/>
                <a:cs typeface="Arial"/>
                <a:sym typeface="Arial"/>
              </a:rPr>
              <a:t>Support Software .......................................................................................................................... </a:t>
            </a:r>
            <a:endParaRPr sz="1100">
              <a:latin typeface="Arial"/>
              <a:ea typeface="Arial"/>
              <a:cs typeface="Arial"/>
              <a:sym typeface="Arial"/>
            </a:endParaRPr>
          </a:p>
        </p:txBody>
      </p:sp>
      <p:sp>
        <p:nvSpPr>
          <p:cNvPr id="15" name="Google Shape;63;p2">
            <a:extLst>
              <a:ext uri="{FF2B5EF4-FFF2-40B4-BE49-F238E27FC236}">
                <a16:creationId xmlns:a16="http://schemas.microsoft.com/office/drawing/2014/main" id="{9B5CE4C1-A4B4-204A-6AAA-7A221C404EE8}"/>
              </a:ext>
            </a:extLst>
          </p:cNvPr>
          <p:cNvSpPr txBox="1"/>
          <p:nvPr/>
        </p:nvSpPr>
        <p:spPr>
          <a:xfrm>
            <a:off x="372615" y="4855865"/>
            <a:ext cx="6884700" cy="1974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200" b="1" dirty="0">
                <a:latin typeface="Arial"/>
                <a:ea typeface="Arial"/>
                <a:cs typeface="Arial"/>
                <a:sym typeface="Arial"/>
              </a:rPr>
              <a:t>4. Architecture ................................................................................................................... </a:t>
            </a:r>
            <a:endParaRPr sz="1200" dirty="0">
              <a:latin typeface="Arial"/>
              <a:ea typeface="Arial"/>
              <a:cs typeface="Arial"/>
              <a:sym typeface="Arial"/>
            </a:endParaRPr>
          </a:p>
        </p:txBody>
      </p:sp>
      <p:sp>
        <p:nvSpPr>
          <p:cNvPr id="16" name="Google Shape;64;p2">
            <a:extLst>
              <a:ext uri="{FF2B5EF4-FFF2-40B4-BE49-F238E27FC236}">
                <a16:creationId xmlns:a16="http://schemas.microsoft.com/office/drawing/2014/main" id="{B14261AD-C20D-E598-11FE-908BBE7D5E2C}"/>
              </a:ext>
            </a:extLst>
          </p:cNvPr>
          <p:cNvSpPr txBox="1"/>
          <p:nvPr/>
        </p:nvSpPr>
        <p:spPr>
          <a:xfrm>
            <a:off x="601215" y="5077466"/>
            <a:ext cx="220200" cy="576000"/>
          </a:xfrm>
          <a:prstGeom prst="rect">
            <a:avLst/>
          </a:prstGeom>
          <a:noFill/>
          <a:ln>
            <a:noFill/>
          </a:ln>
        </p:spPr>
        <p:txBody>
          <a:bodyPr spcFirstLastPara="1" wrap="square" lIns="0" tIns="30475" rIns="0" bIns="0" anchor="t" anchorCtr="0">
            <a:spAutoFit/>
          </a:bodyPr>
          <a:lstStyle/>
          <a:p>
            <a:pPr marL="12700" marR="0" lvl="0" indent="0" algn="l" rtl="0">
              <a:lnSpc>
                <a:spcPct val="100000"/>
              </a:lnSpc>
              <a:spcBef>
                <a:spcPts val="0"/>
              </a:spcBef>
              <a:spcAft>
                <a:spcPts val="0"/>
              </a:spcAft>
              <a:buNone/>
            </a:pPr>
            <a:r>
              <a:rPr lang="en-US" sz="1100" dirty="0">
                <a:latin typeface="Arial"/>
                <a:ea typeface="Arial"/>
                <a:cs typeface="Arial"/>
                <a:sym typeface="Arial"/>
              </a:rPr>
              <a:t>4.1</a:t>
            </a:r>
            <a:endParaRPr dirty="0"/>
          </a:p>
          <a:p>
            <a:pPr marL="12700" marR="0" lvl="0" indent="0" algn="l" rtl="0">
              <a:lnSpc>
                <a:spcPct val="100000"/>
              </a:lnSpc>
              <a:spcBef>
                <a:spcPts val="145"/>
              </a:spcBef>
              <a:spcAft>
                <a:spcPts val="0"/>
              </a:spcAft>
              <a:buNone/>
            </a:pPr>
            <a:r>
              <a:rPr lang="en-US" sz="1100" dirty="0">
                <a:latin typeface="Arial"/>
                <a:ea typeface="Arial"/>
                <a:cs typeface="Arial"/>
                <a:sym typeface="Arial"/>
              </a:rPr>
              <a:t>4.2</a:t>
            </a:r>
            <a:endParaRPr dirty="0"/>
          </a:p>
          <a:p>
            <a:pPr marL="12700" marR="0" lvl="0" indent="0" algn="l" rtl="0">
              <a:lnSpc>
                <a:spcPct val="100000"/>
              </a:lnSpc>
              <a:spcBef>
                <a:spcPts val="145"/>
              </a:spcBef>
              <a:spcAft>
                <a:spcPts val="0"/>
              </a:spcAft>
              <a:buNone/>
            </a:pPr>
            <a:r>
              <a:rPr lang="en-US" sz="1100" dirty="0">
                <a:latin typeface="Arial"/>
                <a:ea typeface="Arial"/>
                <a:cs typeface="Arial"/>
                <a:sym typeface="Arial"/>
              </a:rPr>
              <a:t>4.3</a:t>
            </a:r>
            <a:endParaRPr dirty="0"/>
          </a:p>
        </p:txBody>
      </p:sp>
      <p:sp>
        <p:nvSpPr>
          <p:cNvPr id="17" name="Google Shape;65;p2">
            <a:extLst>
              <a:ext uri="{FF2B5EF4-FFF2-40B4-BE49-F238E27FC236}">
                <a16:creationId xmlns:a16="http://schemas.microsoft.com/office/drawing/2014/main" id="{F27679F6-4E6E-4B1E-B2B3-457447472928}"/>
              </a:ext>
            </a:extLst>
          </p:cNvPr>
          <p:cNvSpPr txBox="1"/>
          <p:nvPr/>
        </p:nvSpPr>
        <p:spPr>
          <a:xfrm>
            <a:off x="1206777" y="5077466"/>
            <a:ext cx="6062400" cy="576000"/>
          </a:xfrm>
          <a:prstGeom prst="rect">
            <a:avLst/>
          </a:prstGeom>
          <a:noFill/>
          <a:ln>
            <a:noFill/>
          </a:ln>
        </p:spPr>
        <p:txBody>
          <a:bodyPr spcFirstLastPara="1" wrap="square" lIns="0" tIns="30475" rIns="0" bIns="0" anchor="t" anchorCtr="0">
            <a:spAutoFit/>
          </a:bodyPr>
          <a:lstStyle/>
          <a:p>
            <a:pPr marL="12700" marR="0" lvl="0" indent="0" algn="l" rtl="0">
              <a:lnSpc>
                <a:spcPct val="100000"/>
              </a:lnSpc>
              <a:spcBef>
                <a:spcPts val="0"/>
              </a:spcBef>
              <a:spcAft>
                <a:spcPts val="0"/>
              </a:spcAft>
              <a:buNone/>
            </a:pPr>
            <a:r>
              <a:rPr lang="en-US" sz="1100" dirty="0">
                <a:latin typeface="Arial"/>
                <a:ea typeface="Arial"/>
                <a:cs typeface="Arial"/>
                <a:sym typeface="Arial"/>
              </a:rPr>
              <a:t>Hardware Architecture .................................................................................................................. </a:t>
            </a:r>
            <a:endParaRPr sz="1100" dirty="0">
              <a:latin typeface="Arial"/>
              <a:ea typeface="Arial"/>
              <a:cs typeface="Arial"/>
              <a:sym typeface="Arial"/>
            </a:endParaRPr>
          </a:p>
          <a:p>
            <a:pPr marL="12700" marR="0" lvl="0" indent="0" algn="l" rtl="0">
              <a:lnSpc>
                <a:spcPct val="100000"/>
              </a:lnSpc>
              <a:spcBef>
                <a:spcPts val="145"/>
              </a:spcBef>
              <a:spcAft>
                <a:spcPts val="0"/>
              </a:spcAft>
              <a:buNone/>
            </a:pPr>
            <a:r>
              <a:rPr lang="en-US" sz="1100" dirty="0">
                <a:latin typeface="Arial"/>
                <a:ea typeface="Arial"/>
                <a:cs typeface="Arial"/>
                <a:sym typeface="Arial"/>
              </a:rPr>
              <a:t>Software Architecture.................................................................................................................... </a:t>
            </a:r>
            <a:endParaRPr sz="1100" dirty="0">
              <a:latin typeface="Arial"/>
              <a:ea typeface="Arial"/>
              <a:cs typeface="Arial"/>
              <a:sym typeface="Arial"/>
            </a:endParaRPr>
          </a:p>
          <a:p>
            <a:pPr marL="12700" marR="0" lvl="0" indent="0" algn="l" rtl="0">
              <a:lnSpc>
                <a:spcPct val="100000"/>
              </a:lnSpc>
              <a:spcBef>
                <a:spcPts val="145"/>
              </a:spcBef>
              <a:spcAft>
                <a:spcPts val="0"/>
              </a:spcAft>
              <a:buNone/>
            </a:pPr>
            <a:r>
              <a:rPr lang="en-US" sz="1100" dirty="0">
                <a:latin typeface="Arial"/>
                <a:ea typeface="Arial"/>
                <a:cs typeface="Arial"/>
                <a:sym typeface="Arial"/>
              </a:rPr>
              <a:t>Datastores .................................................................................................................................... </a:t>
            </a:r>
            <a:endParaRPr sz="1100" dirty="0">
              <a:latin typeface="Arial"/>
              <a:ea typeface="Arial"/>
              <a:cs typeface="Arial"/>
              <a:sym typeface="Arial"/>
            </a:endParaRPr>
          </a:p>
        </p:txBody>
      </p:sp>
      <p:sp>
        <p:nvSpPr>
          <p:cNvPr id="18" name="Google Shape;66;p2">
            <a:extLst>
              <a:ext uri="{FF2B5EF4-FFF2-40B4-BE49-F238E27FC236}">
                <a16:creationId xmlns:a16="http://schemas.microsoft.com/office/drawing/2014/main" id="{686A8B21-E49D-A426-0896-7BEF8A58E0F7}"/>
              </a:ext>
            </a:extLst>
          </p:cNvPr>
          <p:cNvSpPr txBox="1"/>
          <p:nvPr/>
        </p:nvSpPr>
        <p:spPr>
          <a:xfrm>
            <a:off x="384477" y="5744321"/>
            <a:ext cx="6884700" cy="19749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200" b="1" dirty="0">
                <a:latin typeface="Arial"/>
                <a:ea typeface="Arial"/>
                <a:cs typeface="Arial"/>
                <a:sym typeface="Arial"/>
              </a:rPr>
              <a:t>5. Database-Wide Design Decisions ............................................................................................... </a:t>
            </a:r>
            <a:endParaRPr sz="1200" dirty="0">
              <a:latin typeface="Arial"/>
              <a:ea typeface="Arial"/>
              <a:cs typeface="Arial"/>
              <a:sym typeface="Arial"/>
            </a:endParaRPr>
          </a:p>
        </p:txBody>
      </p:sp>
      <p:sp>
        <p:nvSpPr>
          <p:cNvPr id="19" name="Google Shape;67;p2">
            <a:extLst>
              <a:ext uri="{FF2B5EF4-FFF2-40B4-BE49-F238E27FC236}">
                <a16:creationId xmlns:a16="http://schemas.microsoft.com/office/drawing/2014/main" id="{DB157832-B066-98F9-98C8-A0CCFED7A56F}"/>
              </a:ext>
            </a:extLst>
          </p:cNvPr>
          <p:cNvSpPr txBox="1"/>
          <p:nvPr/>
        </p:nvSpPr>
        <p:spPr>
          <a:xfrm>
            <a:off x="601215" y="6044021"/>
            <a:ext cx="220200" cy="1123379"/>
          </a:xfrm>
          <a:prstGeom prst="rect">
            <a:avLst/>
          </a:prstGeom>
          <a:noFill/>
          <a:ln>
            <a:noFill/>
          </a:ln>
        </p:spPr>
        <p:txBody>
          <a:bodyPr spcFirstLastPara="1" wrap="square" lIns="0" tIns="30475" rIns="0" bIns="0" anchor="t" anchorCtr="0">
            <a:spAutoFit/>
          </a:bodyPr>
          <a:lstStyle/>
          <a:p>
            <a:pPr marL="12700" marR="0" lvl="0" indent="0" algn="l" rtl="0">
              <a:lnSpc>
                <a:spcPct val="100000"/>
              </a:lnSpc>
              <a:spcBef>
                <a:spcPts val="0"/>
              </a:spcBef>
              <a:spcAft>
                <a:spcPts val="0"/>
              </a:spcAft>
              <a:buNone/>
            </a:pPr>
            <a:r>
              <a:rPr lang="en-US" sz="1100" dirty="0">
                <a:latin typeface="Arial"/>
                <a:ea typeface="Arial"/>
                <a:cs typeface="Arial"/>
                <a:sym typeface="Arial"/>
              </a:rPr>
              <a:t>5.1</a:t>
            </a:r>
            <a:endParaRPr dirty="0"/>
          </a:p>
          <a:p>
            <a:pPr marL="12700" marR="0" lvl="0" indent="0" algn="l" rtl="0">
              <a:lnSpc>
                <a:spcPct val="100000"/>
              </a:lnSpc>
              <a:spcBef>
                <a:spcPts val="145"/>
              </a:spcBef>
              <a:spcAft>
                <a:spcPts val="0"/>
              </a:spcAft>
              <a:buNone/>
            </a:pPr>
            <a:r>
              <a:rPr lang="en-US" sz="1100" dirty="0">
                <a:latin typeface="Arial"/>
                <a:ea typeface="Arial"/>
                <a:cs typeface="Arial"/>
                <a:sym typeface="Arial"/>
              </a:rPr>
              <a:t>5.2</a:t>
            </a:r>
            <a:endParaRPr dirty="0"/>
          </a:p>
          <a:p>
            <a:pPr marL="12700" marR="0" lvl="0" indent="0" algn="l" rtl="0">
              <a:lnSpc>
                <a:spcPct val="100000"/>
              </a:lnSpc>
              <a:spcBef>
                <a:spcPts val="155"/>
              </a:spcBef>
              <a:spcAft>
                <a:spcPts val="0"/>
              </a:spcAft>
              <a:buNone/>
            </a:pPr>
            <a:r>
              <a:rPr lang="en-US" sz="1100" dirty="0">
                <a:latin typeface="Arial"/>
                <a:ea typeface="Arial"/>
                <a:cs typeface="Arial"/>
                <a:sym typeface="Arial"/>
              </a:rPr>
              <a:t>5.3</a:t>
            </a:r>
            <a:endParaRPr dirty="0"/>
          </a:p>
          <a:p>
            <a:pPr marL="12700" marR="0" lvl="0" indent="0" algn="l" rtl="0">
              <a:lnSpc>
                <a:spcPct val="100000"/>
              </a:lnSpc>
              <a:spcBef>
                <a:spcPts val="145"/>
              </a:spcBef>
              <a:spcAft>
                <a:spcPts val="0"/>
              </a:spcAft>
              <a:buNone/>
            </a:pPr>
            <a:r>
              <a:rPr lang="en-US" sz="1100" dirty="0">
                <a:latin typeface="Arial"/>
                <a:ea typeface="Arial"/>
                <a:cs typeface="Arial"/>
                <a:sym typeface="Arial"/>
              </a:rPr>
              <a:t>5.4</a:t>
            </a:r>
            <a:endParaRPr dirty="0"/>
          </a:p>
          <a:p>
            <a:pPr marL="12700" marR="0" lvl="0" indent="0" algn="l" rtl="0">
              <a:lnSpc>
                <a:spcPct val="100000"/>
              </a:lnSpc>
              <a:spcBef>
                <a:spcPts val="145"/>
              </a:spcBef>
              <a:spcAft>
                <a:spcPts val="0"/>
              </a:spcAft>
              <a:buNone/>
            </a:pPr>
            <a:r>
              <a:rPr lang="en-US" sz="1100" dirty="0">
                <a:latin typeface="Arial"/>
                <a:ea typeface="Arial"/>
                <a:cs typeface="Arial"/>
                <a:sym typeface="Arial"/>
              </a:rPr>
              <a:t>5.5</a:t>
            </a:r>
            <a:endParaRPr dirty="0"/>
          </a:p>
          <a:p>
            <a:pPr marL="12700" marR="0" lvl="0" indent="0" algn="l" rtl="0">
              <a:lnSpc>
                <a:spcPct val="100000"/>
              </a:lnSpc>
              <a:spcBef>
                <a:spcPts val="145"/>
              </a:spcBef>
              <a:spcAft>
                <a:spcPts val="0"/>
              </a:spcAft>
              <a:buNone/>
            </a:pPr>
            <a:r>
              <a:rPr lang="en-US" sz="1100" dirty="0">
                <a:latin typeface="Arial"/>
                <a:ea typeface="Arial"/>
                <a:cs typeface="Arial"/>
                <a:sym typeface="Arial"/>
              </a:rPr>
              <a:t>5.6</a:t>
            </a:r>
            <a:endParaRPr dirty="0"/>
          </a:p>
        </p:txBody>
      </p:sp>
      <p:sp>
        <p:nvSpPr>
          <p:cNvPr id="20" name="Google Shape;68;p2">
            <a:extLst>
              <a:ext uri="{FF2B5EF4-FFF2-40B4-BE49-F238E27FC236}">
                <a16:creationId xmlns:a16="http://schemas.microsoft.com/office/drawing/2014/main" id="{0CA20294-DEED-549A-187F-74B5B27C5511}"/>
              </a:ext>
            </a:extLst>
          </p:cNvPr>
          <p:cNvSpPr txBox="1"/>
          <p:nvPr/>
        </p:nvSpPr>
        <p:spPr>
          <a:xfrm>
            <a:off x="1182566" y="6021765"/>
            <a:ext cx="6062400" cy="1110555"/>
          </a:xfrm>
          <a:prstGeom prst="rect">
            <a:avLst/>
          </a:prstGeom>
          <a:noFill/>
          <a:ln>
            <a:noFill/>
          </a:ln>
        </p:spPr>
        <p:txBody>
          <a:bodyPr spcFirstLastPara="1" wrap="square" lIns="0" tIns="30475" rIns="0" bIns="0" anchor="t" anchorCtr="0">
            <a:spAutoFit/>
          </a:bodyPr>
          <a:lstStyle/>
          <a:p>
            <a:pPr marL="12700" marR="0" lvl="0" indent="0" algn="l" rtl="0">
              <a:lnSpc>
                <a:spcPct val="100000"/>
              </a:lnSpc>
              <a:spcBef>
                <a:spcPts val="0"/>
              </a:spcBef>
              <a:spcAft>
                <a:spcPts val="0"/>
              </a:spcAft>
              <a:buNone/>
            </a:pPr>
            <a:r>
              <a:rPr lang="en-US" sz="1100" dirty="0">
                <a:latin typeface="Arial"/>
                <a:ea typeface="Arial"/>
                <a:cs typeface="Arial"/>
                <a:sym typeface="Arial"/>
              </a:rPr>
              <a:t>Interfaces...................................................................................................................................... </a:t>
            </a:r>
            <a:endParaRPr sz="1100" dirty="0">
              <a:latin typeface="Arial"/>
              <a:ea typeface="Arial"/>
              <a:cs typeface="Arial"/>
              <a:sym typeface="Arial"/>
            </a:endParaRPr>
          </a:p>
          <a:p>
            <a:pPr marL="12700" marR="0" lvl="0" indent="0" algn="l" rtl="0">
              <a:lnSpc>
                <a:spcPct val="100000"/>
              </a:lnSpc>
              <a:spcBef>
                <a:spcPts val="145"/>
              </a:spcBef>
              <a:spcAft>
                <a:spcPts val="0"/>
              </a:spcAft>
              <a:buNone/>
            </a:pPr>
            <a:r>
              <a:rPr lang="en-US" sz="1100" dirty="0">
                <a:latin typeface="Arial"/>
                <a:ea typeface="Arial"/>
                <a:cs typeface="Arial"/>
                <a:sym typeface="Arial"/>
              </a:rPr>
              <a:t>Key Factors Influencing Design .................................................................................................... </a:t>
            </a:r>
            <a:endParaRPr sz="1100" dirty="0">
              <a:latin typeface="Arial"/>
              <a:ea typeface="Arial"/>
              <a:cs typeface="Arial"/>
              <a:sym typeface="Arial"/>
            </a:endParaRPr>
          </a:p>
          <a:p>
            <a:pPr marL="12700" marR="0" lvl="0" indent="0" algn="l" rtl="0">
              <a:lnSpc>
                <a:spcPct val="100000"/>
              </a:lnSpc>
              <a:spcBef>
                <a:spcPts val="145"/>
              </a:spcBef>
              <a:spcAft>
                <a:spcPts val="0"/>
              </a:spcAft>
              <a:buNone/>
            </a:pPr>
            <a:r>
              <a:rPr lang="en-US" sz="1100" dirty="0">
                <a:latin typeface="Arial"/>
                <a:ea typeface="Arial"/>
                <a:cs typeface="Arial"/>
                <a:sym typeface="Arial"/>
              </a:rPr>
              <a:t>Security and Availability ................................................................................................................</a:t>
            </a:r>
            <a:endParaRPr sz="1100" dirty="0">
              <a:latin typeface="Arial"/>
              <a:ea typeface="Arial"/>
              <a:cs typeface="Arial"/>
              <a:sym typeface="Arial"/>
            </a:endParaRPr>
          </a:p>
          <a:p>
            <a:pPr marL="12700" marR="0" lvl="0" indent="0" algn="l" rtl="0">
              <a:lnSpc>
                <a:spcPct val="100000"/>
              </a:lnSpc>
              <a:spcBef>
                <a:spcPts val="145"/>
              </a:spcBef>
              <a:spcAft>
                <a:spcPts val="0"/>
              </a:spcAft>
              <a:buNone/>
            </a:pPr>
            <a:r>
              <a:rPr lang="en-US" sz="1100" dirty="0">
                <a:latin typeface="Arial"/>
                <a:ea typeface="Arial"/>
                <a:cs typeface="Arial"/>
                <a:sym typeface="Arial"/>
              </a:rPr>
              <a:t>Distribution....................................................................................................................................</a:t>
            </a:r>
            <a:endParaRPr dirty="0"/>
          </a:p>
          <a:p>
            <a:pPr marL="12700" marR="0" lvl="0" indent="0" algn="l" rtl="0">
              <a:lnSpc>
                <a:spcPct val="100000"/>
              </a:lnSpc>
              <a:spcBef>
                <a:spcPts val="145"/>
              </a:spcBef>
              <a:spcAft>
                <a:spcPts val="0"/>
              </a:spcAft>
              <a:buNone/>
            </a:pPr>
            <a:r>
              <a:rPr lang="en-US" sz="1100" dirty="0">
                <a:latin typeface="Arial"/>
                <a:ea typeface="Arial"/>
                <a:cs typeface="Arial"/>
                <a:sym typeface="Arial"/>
              </a:rPr>
              <a:t>Backup and Restore Operations ...................................................................................................</a:t>
            </a:r>
          </a:p>
          <a:p>
            <a:pPr marL="12700">
              <a:spcBef>
                <a:spcPts val="145"/>
              </a:spcBef>
            </a:pPr>
            <a:r>
              <a:rPr lang="en-US" sz="1100" dirty="0">
                <a:latin typeface="Arial"/>
                <a:ea typeface="Arial"/>
                <a:cs typeface="Arial"/>
                <a:sym typeface="Arial"/>
              </a:rPr>
              <a:t>DBMS Platform .............................................................................................................................  </a:t>
            </a:r>
            <a:endParaRPr sz="1100" dirty="0">
              <a:latin typeface="Arial"/>
              <a:ea typeface="Arial"/>
              <a:cs typeface="Arial"/>
              <a:sym typeface="Arial"/>
            </a:endParaRPr>
          </a:p>
        </p:txBody>
      </p:sp>
      <p:sp>
        <p:nvSpPr>
          <p:cNvPr id="21" name="Google Shape;69;p2">
            <a:extLst>
              <a:ext uri="{FF2B5EF4-FFF2-40B4-BE49-F238E27FC236}">
                <a16:creationId xmlns:a16="http://schemas.microsoft.com/office/drawing/2014/main" id="{A8DFB36D-23A8-E055-F645-001C8D4BF149}"/>
              </a:ext>
            </a:extLst>
          </p:cNvPr>
          <p:cNvSpPr txBox="1"/>
          <p:nvPr/>
        </p:nvSpPr>
        <p:spPr>
          <a:xfrm>
            <a:off x="360266" y="7304780"/>
            <a:ext cx="6884700" cy="19749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200" b="1" dirty="0">
                <a:latin typeface="Arial"/>
                <a:ea typeface="Arial"/>
                <a:cs typeface="Arial"/>
                <a:sym typeface="Arial"/>
              </a:rPr>
              <a:t>6. Database Administrative Functions.................................................................................. </a:t>
            </a:r>
            <a:endParaRPr sz="1200" dirty="0">
              <a:latin typeface="Arial"/>
              <a:ea typeface="Arial"/>
              <a:cs typeface="Arial"/>
              <a:sym typeface="Arial"/>
            </a:endParaRPr>
          </a:p>
        </p:txBody>
      </p:sp>
      <p:sp>
        <p:nvSpPr>
          <p:cNvPr id="22" name="Google Shape;70;p2">
            <a:extLst>
              <a:ext uri="{FF2B5EF4-FFF2-40B4-BE49-F238E27FC236}">
                <a16:creationId xmlns:a16="http://schemas.microsoft.com/office/drawing/2014/main" id="{FDCF03F1-49B0-BDFE-0173-53B6ADFD91FC}"/>
              </a:ext>
            </a:extLst>
          </p:cNvPr>
          <p:cNvSpPr txBox="1"/>
          <p:nvPr/>
        </p:nvSpPr>
        <p:spPr>
          <a:xfrm>
            <a:off x="601215" y="7586678"/>
            <a:ext cx="220200" cy="1413202"/>
          </a:xfrm>
          <a:prstGeom prst="rect">
            <a:avLst/>
          </a:prstGeom>
          <a:noFill/>
          <a:ln>
            <a:noFill/>
          </a:ln>
        </p:spPr>
        <p:txBody>
          <a:bodyPr spcFirstLastPara="1" wrap="square" lIns="0" tIns="30475" rIns="0" bIns="0" anchor="t" anchorCtr="0">
            <a:spAutoFit/>
          </a:bodyPr>
          <a:lstStyle/>
          <a:p>
            <a:pPr marL="12700" marR="0" lvl="0" indent="0" algn="l" rtl="0">
              <a:lnSpc>
                <a:spcPct val="100000"/>
              </a:lnSpc>
              <a:spcBef>
                <a:spcPts val="0"/>
              </a:spcBef>
              <a:spcAft>
                <a:spcPts val="0"/>
              </a:spcAft>
              <a:buNone/>
            </a:pPr>
            <a:r>
              <a:rPr lang="en-US" sz="1100" dirty="0">
                <a:latin typeface="Arial"/>
                <a:ea typeface="Arial"/>
                <a:cs typeface="Arial"/>
                <a:sym typeface="Arial"/>
              </a:rPr>
              <a:t>6.1</a:t>
            </a:r>
            <a:endParaRPr dirty="0"/>
          </a:p>
          <a:p>
            <a:pPr marL="12700" marR="0" lvl="0" indent="0" algn="l" rtl="0">
              <a:lnSpc>
                <a:spcPct val="100000"/>
              </a:lnSpc>
              <a:spcBef>
                <a:spcPts val="145"/>
              </a:spcBef>
              <a:spcAft>
                <a:spcPts val="0"/>
              </a:spcAft>
              <a:buNone/>
            </a:pPr>
            <a:r>
              <a:rPr lang="en-US" sz="1100" dirty="0">
                <a:latin typeface="Arial"/>
                <a:ea typeface="Arial"/>
                <a:cs typeface="Arial"/>
                <a:sym typeface="Arial"/>
              </a:rPr>
              <a:t>6.2</a:t>
            </a:r>
            <a:endParaRPr dirty="0"/>
          </a:p>
          <a:p>
            <a:pPr marL="12700" marR="0" lvl="0" indent="0" algn="l" rtl="0">
              <a:lnSpc>
                <a:spcPct val="100000"/>
              </a:lnSpc>
              <a:spcBef>
                <a:spcPts val="145"/>
              </a:spcBef>
              <a:spcAft>
                <a:spcPts val="0"/>
              </a:spcAft>
              <a:buNone/>
            </a:pPr>
            <a:r>
              <a:rPr lang="en-US" sz="1100" dirty="0">
                <a:latin typeface="Arial"/>
                <a:ea typeface="Arial"/>
                <a:cs typeface="Arial"/>
                <a:sym typeface="Arial"/>
              </a:rPr>
              <a:t>6.3</a:t>
            </a:r>
            <a:endParaRPr dirty="0"/>
          </a:p>
          <a:p>
            <a:pPr marL="12700" marR="0" lvl="0" indent="0" algn="l" rtl="0">
              <a:lnSpc>
                <a:spcPct val="100000"/>
              </a:lnSpc>
              <a:spcBef>
                <a:spcPts val="145"/>
              </a:spcBef>
              <a:spcAft>
                <a:spcPts val="0"/>
              </a:spcAft>
              <a:buNone/>
            </a:pPr>
            <a:r>
              <a:rPr lang="en-US" sz="1100" dirty="0">
                <a:latin typeface="Arial"/>
                <a:ea typeface="Arial"/>
                <a:cs typeface="Arial"/>
                <a:sym typeface="Arial"/>
              </a:rPr>
              <a:t>6.4</a:t>
            </a:r>
            <a:endParaRPr dirty="0"/>
          </a:p>
          <a:p>
            <a:pPr marL="12700" marR="0" lvl="0" indent="0" algn="l" rtl="0">
              <a:lnSpc>
                <a:spcPct val="100000"/>
              </a:lnSpc>
              <a:spcBef>
                <a:spcPts val="145"/>
              </a:spcBef>
              <a:spcAft>
                <a:spcPts val="0"/>
              </a:spcAft>
              <a:buNone/>
            </a:pPr>
            <a:r>
              <a:rPr lang="en-US" sz="1100" dirty="0">
                <a:latin typeface="Arial"/>
                <a:ea typeface="Arial"/>
                <a:cs typeface="Arial"/>
                <a:sym typeface="Arial"/>
              </a:rPr>
              <a:t>6.5</a:t>
            </a:r>
            <a:endParaRPr dirty="0"/>
          </a:p>
          <a:p>
            <a:pPr marL="12700" marR="0" lvl="0" indent="0" algn="l" rtl="0">
              <a:lnSpc>
                <a:spcPct val="100000"/>
              </a:lnSpc>
              <a:spcBef>
                <a:spcPts val="140"/>
              </a:spcBef>
              <a:spcAft>
                <a:spcPts val="0"/>
              </a:spcAft>
              <a:buNone/>
            </a:pPr>
            <a:r>
              <a:rPr lang="en-US" sz="1100" dirty="0">
                <a:latin typeface="Arial"/>
                <a:ea typeface="Arial"/>
                <a:cs typeface="Arial"/>
                <a:sym typeface="Arial"/>
              </a:rPr>
              <a:t>6.6</a:t>
            </a:r>
            <a:endParaRPr dirty="0"/>
          </a:p>
          <a:p>
            <a:pPr marL="12700" marR="0" lvl="0" indent="0" algn="l" rtl="0">
              <a:lnSpc>
                <a:spcPct val="100000"/>
              </a:lnSpc>
              <a:spcBef>
                <a:spcPts val="150"/>
              </a:spcBef>
              <a:spcAft>
                <a:spcPts val="0"/>
              </a:spcAft>
              <a:buNone/>
            </a:pPr>
            <a:endParaRPr dirty="0"/>
          </a:p>
        </p:txBody>
      </p:sp>
      <p:sp>
        <p:nvSpPr>
          <p:cNvPr id="23" name="Google Shape;71;p2">
            <a:extLst>
              <a:ext uri="{FF2B5EF4-FFF2-40B4-BE49-F238E27FC236}">
                <a16:creationId xmlns:a16="http://schemas.microsoft.com/office/drawing/2014/main" id="{9F192CAC-FE13-BFDC-CCA3-6D6F71543EAB}"/>
              </a:ext>
            </a:extLst>
          </p:cNvPr>
          <p:cNvSpPr txBox="1"/>
          <p:nvPr/>
        </p:nvSpPr>
        <p:spPr>
          <a:xfrm>
            <a:off x="1182566" y="7586678"/>
            <a:ext cx="6062400" cy="1343953"/>
          </a:xfrm>
          <a:prstGeom prst="rect">
            <a:avLst/>
          </a:prstGeom>
          <a:noFill/>
          <a:ln>
            <a:noFill/>
          </a:ln>
        </p:spPr>
        <p:txBody>
          <a:bodyPr spcFirstLastPara="1" wrap="square" lIns="0" tIns="30475" rIns="0" bIns="0" anchor="t" anchorCtr="0">
            <a:spAutoFit/>
          </a:bodyPr>
          <a:lstStyle/>
          <a:p>
            <a:pPr marL="12700" marR="0" lvl="0" indent="0" algn="l" rtl="0">
              <a:lnSpc>
                <a:spcPct val="100000"/>
              </a:lnSpc>
              <a:spcBef>
                <a:spcPts val="0"/>
              </a:spcBef>
              <a:spcAft>
                <a:spcPts val="0"/>
              </a:spcAft>
              <a:buNone/>
            </a:pPr>
            <a:r>
              <a:rPr lang="en-US" sz="1100" dirty="0">
                <a:latin typeface="Arial"/>
                <a:ea typeface="Arial"/>
                <a:cs typeface="Arial"/>
                <a:sym typeface="Arial"/>
              </a:rPr>
              <a:t>Responsibility .............................................................................................................................</a:t>
            </a:r>
            <a:endParaRPr sz="1100" dirty="0">
              <a:latin typeface="Arial"/>
              <a:ea typeface="Arial"/>
              <a:cs typeface="Arial"/>
              <a:sym typeface="Arial"/>
            </a:endParaRPr>
          </a:p>
          <a:p>
            <a:pPr marL="12700" marR="0" lvl="0" indent="0" algn="l" rtl="0">
              <a:lnSpc>
                <a:spcPct val="100000"/>
              </a:lnSpc>
              <a:spcBef>
                <a:spcPts val="145"/>
              </a:spcBef>
              <a:spcAft>
                <a:spcPts val="0"/>
              </a:spcAft>
              <a:buNone/>
            </a:pPr>
            <a:r>
              <a:rPr lang="en-US" sz="1100" dirty="0">
                <a:latin typeface="Arial"/>
                <a:ea typeface="Arial"/>
                <a:cs typeface="Arial"/>
                <a:sym typeface="Arial"/>
              </a:rPr>
              <a:t>Schema Information...................................................................................................................</a:t>
            </a:r>
            <a:endParaRPr sz="1100" dirty="0">
              <a:latin typeface="Arial"/>
              <a:ea typeface="Arial"/>
              <a:cs typeface="Arial"/>
              <a:sym typeface="Arial"/>
            </a:endParaRPr>
          </a:p>
          <a:p>
            <a:pPr marL="12700" marR="0" lvl="0" indent="0" algn="l" rtl="0">
              <a:lnSpc>
                <a:spcPct val="100000"/>
              </a:lnSpc>
              <a:spcBef>
                <a:spcPts val="140"/>
              </a:spcBef>
              <a:spcAft>
                <a:spcPts val="0"/>
              </a:spcAft>
              <a:buNone/>
            </a:pPr>
            <a:r>
              <a:rPr lang="en-US" sz="1100" dirty="0">
                <a:latin typeface="Arial"/>
                <a:ea typeface="Arial"/>
                <a:cs typeface="Arial"/>
                <a:sym typeface="Arial"/>
              </a:rPr>
              <a:t>Schema Description...................................................................................................................</a:t>
            </a:r>
            <a:endParaRPr sz="1100" dirty="0">
              <a:latin typeface="Arial"/>
              <a:ea typeface="Arial"/>
              <a:cs typeface="Arial"/>
              <a:sym typeface="Arial"/>
            </a:endParaRPr>
          </a:p>
          <a:p>
            <a:pPr marL="12700" marR="0" lvl="0" indent="0" algn="l" rtl="0">
              <a:lnSpc>
                <a:spcPct val="100000"/>
              </a:lnSpc>
              <a:spcBef>
                <a:spcPts val="150"/>
              </a:spcBef>
              <a:spcAft>
                <a:spcPts val="0"/>
              </a:spcAft>
              <a:buNone/>
            </a:pPr>
            <a:r>
              <a:rPr lang="en-US" sz="1100" dirty="0">
                <a:latin typeface="Arial"/>
                <a:ea typeface="Arial"/>
                <a:cs typeface="Arial"/>
                <a:sym typeface="Arial"/>
              </a:rPr>
              <a:t>Physical Design ..........................................................................................................................</a:t>
            </a:r>
          </a:p>
          <a:p>
            <a:pPr marL="12700" marR="0" lvl="0" indent="0" algn="l" rtl="0">
              <a:lnSpc>
                <a:spcPct val="100000"/>
              </a:lnSpc>
              <a:spcBef>
                <a:spcPts val="150"/>
              </a:spcBef>
              <a:spcAft>
                <a:spcPts val="0"/>
              </a:spcAft>
              <a:buNone/>
            </a:pPr>
            <a:r>
              <a:rPr lang="en-US" sz="1100" dirty="0">
                <a:latin typeface="Arial"/>
                <a:ea typeface="Arial"/>
                <a:cs typeface="Arial"/>
                <a:sym typeface="Arial"/>
              </a:rPr>
              <a:t>Physical Structure.......................................................................................................................</a:t>
            </a:r>
          </a:p>
          <a:p>
            <a:pPr marL="12700">
              <a:spcBef>
                <a:spcPts val="150"/>
              </a:spcBef>
            </a:pPr>
            <a:r>
              <a:rPr lang="en-US" sz="1100" dirty="0">
                <a:latin typeface="Arial"/>
                <a:ea typeface="Arial"/>
                <a:cs typeface="Arial"/>
                <a:sym typeface="Arial"/>
              </a:rPr>
              <a:t>Database Identification ............................................................................................................... </a:t>
            </a:r>
          </a:p>
          <a:p>
            <a:pPr marL="12700">
              <a:spcBef>
                <a:spcPts val="150"/>
              </a:spcBef>
            </a:pPr>
            <a:endParaRPr lang="en-US" sz="1100" dirty="0">
              <a:latin typeface="Arial"/>
              <a:ea typeface="Arial"/>
              <a:cs typeface="Arial"/>
              <a:sym typeface="Arial"/>
            </a:endParaRPr>
          </a:p>
        </p:txBody>
      </p:sp>
    </p:spTree>
    <p:extLst>
      <p:ext uri="{BB962C8B-B14F-4D97-AF65-F5344CB8AC3E}">
        <p14:creationId xmlns:p14="http://schemas.microsoft.com/office/powerpoint/2010/main" val="4246975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0">
              <a:schemeClr val="accent1">
                <a:lumMod val="45000"/>
                <a:lumOff val="55000"/>
              </a:schemeClr>
            </a:gs>
            <a:gs pos="96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4807F84-E863-C960-134D-629F8AEE475B}"/>
              </a:ext>
            </a:extLst>
          </p:cNvPr>
          <p:cNvSpPr txBox="1"/>
          <p:nvPr/>
        </p:nvSpPr>
        <p:spPr>
          <a:xfrm>
            <a:off x="361041" y="883436"/>
            <a:ext cx="6873022" cy="646331"/>
          </a:xfrm>
          <a:prstGeom prst="rect">
            <a:avLst/>
          </a:prstGeom>
          <a:noFill/>
        </p:spPr>
        <p:txBody>
          <a:bodyPr wrap="square" rtlCol="0">
            <a:spAutoFit/>
          </a:bodyPr>
          <a:lstStyle/>
          <a:p>
            <a:r>
              <a:rPr lang="en-US" b="1" dirty="0">
                <a:ea typeface="Arial"/>
                <a:cs typeface="Arial"/>
                <a:sym typeface="Arial"/>
              </a:rPr>
              <a:t>5.</a:t>
            </a:r>
            <a:r>
              <a:rPr lang="en-US" b="1" i="0" u="none" strike="noStrike" cap="none" dirty="0">
                <a:ea typeface="Arial"/>
                <a:cs typeface="Arial"/>
                <a:sym typeface="Arial"/>
              </a:rPr>
              <a:t> </a:t>
            </a:r>
            <a:r>
              <a:rPr lang="en-US" b="1" i="0" u="none" strike="noStrike" cap="none" dirty="0">
                <a:latin typeface="Arial"/>
                <a:ea typeface="Arial"/>
                <a:cs typeface="Arial"/>
                <a:sym typeface="Arial"/>
              </a:rPr>
              <a:t>Physical Structure</a:t>
            </a:r>
            <a:endParaRPr lang="en-US" b="0" i="0" u="none" strike="noStrike" cap="none" dirty="0">
              <a:latin typeface="Arial"/>
              <a:ea typeface="Arial"/>
              <a:cs typeface="Arial"/>
              <a:sym typeface="Arial"/>
            </a:endParaRPr>
          </a:p>
          <a:p>
            <a:endParaRPr lang="en-US" sz="1800" b="0" i="0" u="none" strike="noStrike" cap="none" dirty="0">
              <a:ea typeface="Arial"/>
              <a:cs typeface="Arial"/>
              <a:sym typeface="Arial"/>
            </a:endParaRPr>
          </a:p>
        </p:txBody>
      </p:sp>
      <p:pic>
        <p:nvPicPr>
          <p:cNvPr id="4" name="Picture 3">
            <a:extLst>
              <a:ext uri="{FF2B5EF4-FFF2-40B4-BE49-F238E27FC236}">
                <a16:creationId xmlns:a16="http://schemas.microsoft.com/office/drawing/2014/main" id="{2FA71538-02A7-DD2F-4FBC-CE500962B7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511" y="1529767"/>
            <a:ext cx="6991535" cy="4870585"/>
          </a:xfrm>
          <a:prstGeom prst="rect">
            <a:avLst/>
          </a:prstGeom>
        </p:spPr>
      </p:pic>
      <p:sp>
        <p:nvSpPr>
          <p:cNvPr id="3" name="TextBox 2">
            <a:extLst>
              <a:ext uri="{FF2B5EF4-FFF2-40B4-BE49-F238E27FC236}">
                <a16:creationId xmlns:a16="http://schemas.microsoft.com/office/drawing/2014/main" id="{C185DA85-A41D-F541-764F-0D9BEDFCC3EF}"/>
              </a:ext>
            </a:extLst>
          </p:cNvPr>
          <p:cNvSpPr txBox="1"/>
          <p:nvPr/>
        </p:nvSpPr>
        <p:spPr>
          <a:xfrm>
            <a:off x="361041" y="6904254"/>
            <a:ext cx="6873022" cy="646331"/>
          </a:xfrm>
          <a:prstGeom prst="rect">
            <a:avLst/>
          </a:prstGeom>
          <a:noFill/>
        </p:spPr>
        <p:txBody>
          <a:bodyPr wrap="square" rtlCol="0">
            <a:spAutoFit/>
          </a:bodyPr>
          <a:lstStyle/>
          <a:p>
            <a:r>
              <a:rPr lang="en-US" b="1" dirty="0">
                <a:ea typeface="Arial"/>
                <a:cs typeface="Arial"/>
                <a:sym typeface="Arial"/>
              </a:rPr>
              <a:t>6.</a:t>
            </a:r>
            <a:r>
              <a:rPr lang="en-US" b="1" i="0" u="none" strike="noStrike" cap="none" dirty="0">
                <a:ea typeface="Arial"/>
                <a:cs typeface="Arial"/>
                <a:sym typeface="Arial"/>
              </a:rPr>
              <a:t> </a:t>
            </a:r>
            <a:r>
              <a:rPr lang="en-US" b="1" dirty="0">
                <a:latin typeface="Arial"/>
                <a:ea typeface="Arial"/>
                <a:cs typeface="Arial"/>
                <a:sym typeface="Arial"/>
              </a:rPr>
              <a:t>Database Identification</a:t>
            </a:r>
            <a:endParaRPr lang="en-US" b="0" i="0" u="none" strike="noStrike" cap="none" dirty="0">
              <a:latin typeface="Arial"/>
              <a:ea typeface="Arial"/>
              <a:cs typeface="Arial"/>
              <a:sym typeface="Arial"/>
            </a:endParaRPr>
          </a:p>
          <a:p>
            <a:endParaRPr lang="en-US" sz="1800" b="0" i="0" u="none" strike="noStrike" cap="none" dirty="0">
              <a:ea typeface="Arial"/>
              <a:cs typeface="Arial"/>
              <a:sym typeface="Arial"/>
            </a:endParaRPr>
          </a:p>
        </p:txBody>
      </p:sp>
      <p:graphicFrame>
        <p:nvGraphicFramePr>
          <p:cNvPr id="5" name="Google Shape;149;p9">
            <a:extLst>
              <a:ext uri="{FF2B5EF4-FFF2-40B4-BE49-F238E27FC236}">
                <a16:creationId xmlns:a16="http://schemas.microsoft.com/office/drawing/2014/main" id="{67E38C9B-0EA5-C46A-39E8-7858CC029BAE}"/>
              </a:ext>
            </a:extLst>
          </p:cNvPr>
          <p:cNvGraphicFramePr/>
          <p:nvPr>
            <p:extLst>
              <p:ext uri="{D42A27DB-BD31-4B8C-83A1-F6EECF244321}">
                <p14:modId xmlns:p14="http://schemas.microsoft.com/office/powerpoint/2010/main" val="1156966570"/>
              </p:ext>
            </p:extLst>
          </p:nvPr>
        </p:nvGraphicFramePr>
        <p:xfrm>
          <a:off x="541511" y="7550585"/>
          <a:ext cx="6558536" cy="1353064"/>
        </p:xfrm>
        <a:graphic>
          <a:graphicData uri="http://schemas.openxmlformats.org/drawingml/2006/table">
            <a:tbl>
              <a:tblPr firstRow="1" bandRow="1">
                <a:tableStyleId>{3C2FFA5D-87B4-456A-9821-1D502468CF0F}</a:tableStyleId>
              </a:tblPr>
              <a:tblGrid>
                <a:gridCol w="1460248">
                  <a:extLst>
                    <a:ext uri="{9D8B030D-6E8A-4147-A177-3AD203B41FA5}">
                      <a16:colId xmlns:a16="http://schemas.microsoft.com/office/drawing/2014/main" val="20000"/>
                    </a:ext>
                  </a:extLst>
                </a:gridCol>
                <a:gridCol w="1680984">
                  <a:extLst>
                    <a:ext uri="{9D8B030D-6E8A-4147-A177-3AD203B41FA5}">
                      <a16:colId xmlns:a16="http://schemas.microsoft.com/office/drawing/2014/main" val="20001"/>
                    </a:ext>
                  </a:extLst>
                </a:gridCol>
                <a:gridCol w="3417304">
                  <a:extLst>
                    <a:ext uri="{9D8B030D-6E8A-4147-A177-3AD203B41FA5}">
                      <a16:colId xmlns:a16="http://schemas.microsoft.com/office/drawing/2014/main" val="20002"/>
                    </a:ext>
                  </a:extLst>
                </a:gridCol>
              </a:tblGrid>
              <a:tr h="293494">
                <a:tc>
                  <a:txBody>
                    <a:bodyPr/>
                    <a:lstStyle/>
                    <a:p>
                      <a:pPr marL="447675" marR="0" lvl="0" indent="0" algn="l" rtl="0">
                        <a:lnSpc>
                          <a:spcPct val="100000"/>
                        </a:lnSpc>
                        <a:spcBef>
                          <a:spcPts val="0"/>
                        </a:spcBef>
                        <a:spcAft>
                          <a:spcPts val="0"/>
                        </a:spcAft>
                        <a:buNone/>
                      </a:pPr>
                      <a:r>
                        <a:rPr lang="en-US" sz="1100" b="1" u="none" strike="noStrike" cap="none" dirty="0">
                          <a:solidFill>
                            <a:schemeClr val="tx1"/>
                          </a:solidFill>
                          <a:sym typeface="Arial"/>
                        </a:rPr>
                        <a:t>Element</a:t>
                      </a:r>
                      <a:endParaRPr sz="1100" u="none" strike="noStrike" cap="none" dirty="0">
                        <a:solidFill>
                          <a:schemeClr val="tx1"/>
                        </a:solidFill>
                        <a:latin typeface="Arial"/>
                        <a:ea typeface="Arial"/>
                        <a:cs typeface="Arial"/>
                        <a:sym typeface="Arial"/>
                      </a:endParaRPr>
                    </a:p>
                  </a:txBody>
                  <a:tcPr marL="0" marR="0" marT="12700" marB="0"/>
                </a:tc>
                <a:tc>
                  <a:txBody>
                    <a:bodyPr/>
                    <a:lstStyle/>
                    <a:p>
                      <a:pPr marL="368300" marR="0" lvl="0" indent="0" algn="l" rtl="0">
                        <a:lnSpc>
                          <a:spcPct val="100000"/>
                        </a:lnSpc>
                        <a:spcBef>
                          <a:spcPts val="0"/>
                        </a:spcBef>
                        <a:spcAft>
                          <a:spcPts val="0"/>
                        </a:spcAft>
                        <a:buNone/>
                      </a:pPr>
                      <a:r>
                        <a:rPr lang="en-US" sz="1100" b="1" u="none" strike="noStrike" cap="none" dirty="0">
                          <a:solidFill>
                            <a:schemeClr val="tx1"/>
                          </a:solidFill>
                          <a:sym typeface="Arial"/>
                        </a:rPr>
                        <a:t>Element Name</a:t>
                      </a:r>
                      <a:endParaRPr sz="1100" u="none" strike="noStrike" cap="none" dirty="0">
                        <a:solidFill>
                          <a:schemeClr val="tx1"/>
                        </a:solidFill>
                        <a:latin typeface="Arial"/>
                        <a:ea typeface="Arial"/>
                        <a:cs typeface="Arial"/>
                        <a:sym typeface="Arial"/>
                      </a:endParaRPr>
                    </a:p>
                  </a:txBody>
                  <a:tcPr marL="0" marR="0" marT="12700" marB="0"/>
                </a:tc>
                <a:tc>
                  <a:txBody>
                    <a:bodyPr/>
                    <a:lstStyle/>
                    <a:p>
                      <a:pPr marL="44450" marR="0" lvl="0" indent="0" algn="ctr" rtl="0">
                        <a:lnSpc>
                          <a:spcPct val="100000"/>
                        </a:lnSpc>
                        <a:spcBef>
                          <a:spcPts val="0"/>
                        </a:spcBef>
                        <a:spcAft>
                          <a:spcPts val="0"/>
                        </a:spcAft>
                        <a:buNone/>
                      </a:pPr>
                      <a:r>
                        <a:rPr lang="en-US" sz="1100" b="1" u="none" strike="noStrike" cap="none" dirty="0">
                          <a:solidFill>
                            <a:schemeClr val="tx1"/>
                          </a:solidFill>
                          <a:sym typeface="Arial"/>
                        </a:rPr>
                        <a:t>Description </a:t>
                      </a:r>
                      <a:endParaRPr sz="1100" u="none" strike="noStrike" cap="none" dirty="0">
                        <a:solidFill>
                          <a:schemeClr val="tx1"/>
                        </a:solidFill>
                        <a:latin typeface="Arial"/>
                        <a:ea typeface="Arial"/>
                        <a:cs typeface="Arial"/>
                        <a:sym typeface="Arial"/>
                      </a:endParaRPr>
                    </a:p>
                  </a:txBody>
                  <a:tcPr marL="0" marR="0" marT="12700" marB="0"/>
                </a:tc>
                <a:extLst>
                  <a:ext uri="{0D108BD9-81ED-4DB2-BD59-A6C34878D82A}">
                    <a16:rowId xmlns:a16="http://schemas.microsoft.com/office/drawing/2014/main" val="10000"/>
                  </a:ext>
                </a:extLst>
              </a:tr>
              <a:tr h="1059570">
                <a:tc>
                  <a:txBody>
                    <a:bodyPr/>
                    <a:lstStyle/>
                    <a:p>
                      <a:pPr marL="114300" marR="0" lvl="0" indent="0" algn="l" rtl="0">
                        <a:lnSpc>
                          <a:spcPct val="100000"/>
                        </a:lnSpc>
                        <a:spcBef>
                          <a:spcPts val="0"/>
                        </a:spcBef>
                        <a:spcAft>
                          <a:spcPts val="0"/>
                        </a:spcAft>
                        <a:buNone/>
                      </a:pPr>
                      <a:r>
                        <a:rPr lang="en-US" sz="1100" b="1" u="none" strike="noStrike" cap="none" dirty="0">
                          <a:solidFill>
                            <a:srgbClr val="351C75"/>
                          </a:solidFill>
                          <a:sym typeface="Arial"/>
                        </a:rPr>
                        <a:t>          </a:t>
                      </a:r>
                    </a:p>
                    <a:p>
                      <a:pPr marL="114300" marR="0" lvl="0" indent="0" algn="l" rtl="0">
                        <a:lnSpc>
                          <a:spcPct val="100000"/>
                        </a:lnSpc>
                        <a:spcBef>
                          <a:spcPts val="0"/>
                        </a:spcBef>
                        <a:spcAft>
                          <a:spcPts val="0"/>
                        </a:spcAft>
                        <a:buNone/>
                      </a:pPr>
                      <a:r>
                        <a:rPr lang="en-US" sz="1400" b="1" u="none" strike="noStrike" cap="none" dirty="0">
                          <a:solidFill>
                            <a:schemeClr val="tx1"/>
                          </a:solidFill>
                          <a:sym typeface="Arial"/>
                        </a:rPr>
                        <a:t>         HMS</a:t>
                      </a:r>
                      <a:endParaRPr sz="1400" u="none" strike="noStrike" cap="none" dirty="0">
                        <a:solidFill>
                          <a:schemeClr val="tx1"/>
                        </a:solidFill>
                        <a:latin typeface="Arial"/>
                        <a:ea typeface="Arial"/>
                        <a:cs typeface="Arial"/>
                        <a:sym typeface="Arial"/>
                      </a:endParaRPr>
                    </a:p>
                  </a:txBody>
                  <a:tcPr marL="0" marR="0" marT="21600" marB="0"/>
                </a:tc>
                <a:tc>
                  <a:txBody>
                    <a:bodyPr/>
                    <a:lstStyle/>
                    <a:p>
                      <a:pPr marL="114300" marR="0" lvl="0" indent="0" algn="l" rtl="0">
                        <a:lnSpc>
                          <a:spcPct val="100000"/>
                        </a:lnSpc>
                        <a:spcBef>
                          <a:spcPts val="0"/>
                        </a:spcBef>
                        <a:spcAft>
                          <a:spcPts val="0"/>
                        </a:spcAft>
                        <a:buNone/>
                      </a:pPr>
                      <a:r>
                        <a:rPr lang="en-US" sz="1400" b="1" u="none" strike="noStrike" cap="none" dirty="0">
                          <a:solidFill>
                            <a:schemeClr val="tx1"/>
                          </a:solidFill>
                          <a:sym typeface="Arial"/>
                        </a:rPr>
                        <a:t>          Hospital Management System</a:t>
                      </a:r>
                      <a:endParaRPr sz="1400" u="none" strike="noStrike" cap="none" dirty="0">
                        <a:solidFill>
                          <a:schemeClr val="tx1"/>
                        </a:solidFill>
                        <a:latin typeface="Arial"/>
                        <a:ea typeface="Arial"/>
                        <a:cs typeface="Arial"/>
                        <a:sym typeface="Arial"/>
                      </a:endParaRPr>
                    </a:p>
                  </a:txBody>
                  <a:tcPr marL="0" marR="0" marT="21600" marB="0"/>
                </a:tc>
                <a:tc>
                  <a:txBody>
                    <a:bodyPr/>
                    <a:lstStyle/>
                    <a:p>
                      <a:pPr marL="112395" marR="602615" lvl="0" indent="0" algn="l" rtl="0">
                        <a:lnSpc>
                          <a:spcPct val="114545"/>
                        </a:lnSpc>
                        <a:spcBef>
                          <a:spcPts val="0"/>
                        </a:spcBef>
                        <a:spcAft>
                          <a:spcPts val="0"/>
                        </a:spcAft>
                        <a:buNone/>
                      </a:pPr>
                      <a:r>
                        <a:rPr lang="en-US" sz="1200" b="1" u="none" strike="noStrike" cap="none" dirty="0">
                          <a:solidFill>
                            <a:schemeClr val="tx1"/>
                          </a:solidFill>
                          <a:sym typeface="Arial"/>
                        </a:rPr>
                        <a:t>The name the database was given as it is based on the Hospital Management System.</a:t>
                      </a:r>
                      <a:endParaRPr sz="1200" u="none" strike="noStrike" cap="none" dirty="0">
                        <a:solidFill>
                          <a:schemeClr val="tx1"/>
                        </a:solidFill>
                        <a:latin typeface="Arial"/>
                        <a:ea typeface="Arial"/>
                        <a:cs typeface="Arial"/>
                        <a:sym typeface="Arial"/>
                      </a:endParaRPr>
                    </a:p>
                  </a:txBody>
                  <a:tcPr marL="0" marR="0" marT="3365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2548752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344F3C6-70A7-F6F8-CACC-D9ED5713E8B3}"/>
              </a:ext>
            </a:extLst>
          </p:cNvPr>
          <p:cNvSpPr txBox="1"/>
          <p:nvPr/>
        </p:nvSpPr>
        <p:spPr>
          <a:xfrm>
            <a:off x="307701" y="382829"/>
            <a:ext cx="6873022" cy="646331"/>
          </a:xfrm>
          <a:prstGeom prst="rect">
            <a:avLst/>
          </a:prstGeom>
          <a:noFill/>
        </p:spPr>
        <p:txBody>
          <a:bodyPr wrap="square" rtlCol="0">
            <a:spAutoFit/>
          </a:bodyPr>
          <a:lstStyle/>
          <a:p>
            <a:r>
              <a:rPr lang="en-US" b="1" dirty="0">
                <a:ea typeface="Arial"/>
                <a:cs typeface="Arial"/>
                <a:sym typeface="Arial"/>
              </a:rPr>
              <a:t>7.</a:t>
            </a:r>
            <a:r>
              <a:rPr lang="en-US" b="1" i="0" u="none" strike="noStrike" cap="none" dirty="0">
                <a:ea typeface="Arial"/>
                <a:cs typeface="Arial"/>
                <a:sym typeface="Arial"/>
              </a:rPr>
              <a:t> </a:t>
            </a:r>
            <a:r>
              <a:rPr lang="en-US" b="1" i="0" u="none" strike="noStrike" cap="none" dirty="0">
                <a:latin typeface="Arial"/>
                <a:ea typeface="Arial"/>
                <a:cs typeface="Arial"/>
                <a:sym typeface="Arial"/>
              </a:rPr>
              <a:t>Cardinality Rat</a:t>
            </a:r>
            <a:r>
              <a:rPr lang="en-US" b="1" dirty="0">
                <a:latin typeface="Arial"/>
                <a:ea typeface="Arial"/>
                <a:cs typeface="Arial"/>
                <a:sym typeface="Arial"/>
              </a:rPr>
              <a:t>io / Mapping Rules </a:t>
            </a:r>
            <a:endParaRPr lang="en-US" b="0" i="0" u="none" strike="noStrike" cap="none" dirty="0">
              <a:latin typeface="Arial"/>
              <a:ea typeface="Arial"/>
              <a:cs typeface="Arial"/>
              <a:sym typeface="Arial"/>
            </a:endParaRPr>
          </a:p>
          <a:p>
            <a:endParaRPr lang="en-US" sz="1800" b="0" i="0" u="none" strike="noStrike" cap="none" dirty="0">
              <a:ea typeface="Arial"/>
              <a:cs typeface="Arial"/>
              <a:sym typeface="Arial"/>
            </a:endParaRPr>
          </a:p>
        </p:txBody>
      </p:sp>
      <p:sp>
        <p:nvSpPr>
          <p:cNvPr id="8" name="TextBox 7">
            <a:extLst>
              <a:ext uri="{FF2B5EF4-FFF2-40B4-BE49-F238E27FC236}">
                <a16:creationId xmlns:a16="http://schemas.microsoft.com/office/drawing/2014/main" id="{E01B7F38-63A4-84BA-A653-A578B38BD45E}"/>
              </a:ext>
            </a:extLst>
          </p:cNvPr>
          <p:cNvSpPr txBox="1"/>
          <p:nvPr/>
        </p:nvSpPr>
        <p:spPr>
          <a:xfrm>
            <a:off x="650240" y="785320"/>
            <a:ext cx="5760720" cy="2462213"/>
          </a:xfrm>
          <a:prstGeom prst="rect">
            <a:avLst/>
          </a:prstGeom>
          <a:noFill/>
        </p:spPr>
        <p:txBody>
          <a:bodyPr wrap="square" rtlCol="0">
            <a:spAutoFit/>
          </a:bodyPr>
          <a:lstStyle/>
          <a:p>
            <a:r>
              <a:rPr lang="en-IN" sz="1400" dirty="0"/>
              <a:t>Admin : Department            =  1 : 1</a:t>
            </a:r>
          </a:p>
          <a:p>
            <a:r>
              <a:rPr lang="en-IN" sz="1400" dirty="0"/>
              <a:t>Admin : Doctor                      =  1 : 1</a:t>
            </a:r>
          </a:p>
          <a:p>
            <a:r>
              <a:rPr lang="en-IN" sz="1400" dirty="0"/>
              <a:t>Admin : Patient                      = 1 : 1</a:t>
            </a:r>
          </a:p>
          <a:p>
            <a:r>
              <a:rPr lang="en-IN" sz="1400" dirty="0"/>
              <a:t>Department : Doctor             = 1: N</a:t>
            </a:r>
          </a:p>
          <a:p>
            <a:r>
              <a:rPr lang="en-IN" sz="1400" dirty="0"/>
              <a:t>Doctor  : Appointments        = 1: N</a:t>
            </a:r>
          </a:p>
          <a:p>
            <a:r>
              <a:rPr lang="en-IN" sz="1400" dirty="0"/>
              <a:t>Doctor : Schedule                  = 1 : 1</a:t>
            </a:r>
          </a:p>
          <a:p>
            <a:r>
              <a:rPr lang="en-IN" sz="1400" dirty="0"/>
              <a:t>Schedule : Appointments   = M : N</a:t>
            </a:r>
          </a:p>
          <a:p>
            <a:r>
              <a:rPr lang="en-IN" sz="1400" dirty="0"/>
              <a:t>Doctor: Medical History      = M : N</a:t>
            </a:r>
          </a:p>
          <a:p>
            <a:r>
              <a:rPr lang="en-IN" sz="1400" dirty="0"/>
              <a:t>Patient: Medical History      =  1 : 1</a:t>
            </a:r>
          </a:p>
          <a:p>
            <a:r>
              <a:rPr lang="en-IN" sz="1400" dirty="0"/>
              <a:t>Patient : Appointments        = 1 : N</a:t>
            </a:r>
          </a:p>
          <a:p>
            <a:r>
              <a:rPr lang="en-IN" sz="1400" dirty="0"/>
              <a:t>Account : Appointments      = 1 : N</a:t>
            </a:r>
          </a:p>
        </p:txBody>
      </p:sp>
      <p:sp>
        <p:nvSpPr>
          <p:cNvPr id="2" name="TextBox 1">
            <a:extLst>
              <a:ext uri="{FF2B5EF4-FFF2-40B4-BE49-F238E27FC236}">
                <a16:creationId xmlns:a16="http://schemas.microsoft.com/office/drawing/2014/main" id="{A7262207-3C6D-702A-57B5-6C0362798FB9}"/>
              </a:ext>
            </a:extLst>
          </p:cNvPr>
          <p:cNvSpPr txBox="1"/>
          <p:nvPr/>
        </p:nvSpPr>
        <p:spPr>
          <a:xfrm>
            <a:off x="307701" y="3616045"/>
            <a:ext cx="6873022" cy="646331"/>
          </a:xfrm>
          <a:prstGeom prst="rect">
            <a:avLst/>
          </a:prstGeom>
          <a:noFill/>
        </p:spPr>
        <p:txBody>
          <a:bodyPr wrap="square" rtlCol="0">
            <a:spAutoFit/>
          </a:bodyPr>
          <a:lstStyle/>
          <a:p>
            <a:r>
              <a:rPr lang="en-US" b="1" dirty="0">
                <a:ea typeface="Arial"/>
                <a:cs typeface="Arial"/>
                <a:sym typeface="Arial"/>
              </a:rPr>
              <a:t>8.</a:t>
            </a:r>
            <a:r>
              <a:rPr lang="en-US" b="1" i="0" u="none" strike="noStrike" cap="none" dirty="0">
                <a:ea typeface="Arial"/>
                <a:cs typeface="Arial"/>
                <a:sym typeface="Arial"/>
              </a:rPr>
              <a:t> </a:t>
            </a:r>
            <a:r>
              <a:rPr lang="en-US" b="1" i="0" u="none" strike="noStrike" cap="none" dirty="0">
                <a:latin typeface="Arial"/>
                <a:ea typeface="Arial"/>
                <a:cs typeface="Arial"/>
                <a:sym typeface="Arial"/>
              </a:rPr>
              <a:t>Operational Implications</a:t>
            </a:r>
            <a:r>
              <a:rPr lang="en-US" b="1" dirty="0">
                <a:latin typeface="Arial"/>
                <a:ea typeface="Arial"/>
                <a:cs typeface="Arial"/>
                <a:sym typeface="Arial"/>
              </a:rPr>
              <a:t> </a:t>
            </a:r>
            <a:endParaRPr lang="en-US" b="0" i="0" u="none" strike="noStrike" cap="none" dirty="0">
              <a:latin typeface="Arial"/>
              <a:ea typeface="Arial"/>
              <a:cs typeface="Arial"/>
              <a:sym typeface="Arial"/>
            </a:endParaRPr>
          </a:p>
          <a:p>
            <a:endParaRPr lang="en-US" sz="1800" b="0" i="0" u="none" strike="noStrike" cap="none" dirty="0">
              <a:ea typeface="Arial"/>
              <a:cs typeface="Arial"/>
              <a:sym typeface="Arial"/>
            </a:endParaRPr>
          </a:p>
        </p:txBody>
      </p:sp>
      <p:sp>
        <p:nvSpPr>
          <p:cNvPr id="3" name="TextBox 2">
            <a:extLst>
              <a:ext uri="{FF2B5EF4-FFF2-40B4-BE49-F238E27FC236}">
                <a16:creationId xmlns:a16="http://schemas.microsoft.com/office/drawing/2014/main" id="{324F2E4B-3358-F6A4-001F-501C5CE58CF9}"/>
              </a:ext>
            </a:extLst>
          </p:cNvPr>
          <p:cNvSpPr txBox="1"/>
          <p:nvPr/>
        </p:nvSpPr>
        <p:spPr>
          <a:xfrm>
            <a:off x="650240" y="4018536"/>
            <a:ext cx="6075680" cy="1815882"/>
          </a:xfrm>
          <a:prstGeom prst="rect">
            <a:avLst/>
          </a:prstGeom>
          <a:noFill/>
        </p:spPr>
        <p:txBody>
          <a:bodyPr wrap="square" rtlCol="0">
            <a:spAutoFit/>
          </a:bodyPr>
          <a:lstStyle/>
          <a:p>
            <a:pPr marL="285750" indent="-285750">
              <a:buFont typeface="Wingdings" panose="05000000000000000000" pitchFamily="2" charset="2"/>
              <a:buChar char="§"/>
            </a:pPr>
            <a:r>
              <a:rPr lang="en-IN" sz="1400" dirty="0"/>
              <a:t>Database will be well maintained and updated on a weekly basis.</a:t>
            </a:r>
          </a:p>
          <a:p>
            <a:pPr marL="285750" indent="-285750">
              <a:buFont typeface="Wingdings" panose="05000000000000000000" pitchFamily="2" charset="2"/>
              <a:buChar char="§"/>
            </a:pPr>
            <a:r>
              <a:rPr lang="en-IN" sz="1400" dirty="0"/>
              <a:t>It is secured by a encrypted key within the hospital server.</a:t>
            </a:r>
          </a:p>
          <a:p>
            <a:pPr marL="285750" indent="-285750">
              <a:buFont typeface="Wingdings" panose="05000000000000000000" pitchFamily="2" charset="2"/>
              <a:buChar char="§"/>
            </a:pPr>
            <a:r>
              <a:rPr lang="en-IN" sz="1400" dirty="0"/>
              <a:t>As the entry is stored, it will be updated immediately.</a:t>
            </a:r>
          </a:p>
          <a:p>
            <a:pPr marL="285750" indent="-285750">
              <a:buFont typeface="Wingdings" panose="05000000000000000000" pitchFamily="2" charset="2"/>
              <a:buChar char="§"/>
            </a:pPr>
            <a:r>
              <a:rPr lang="en-IN" sz="1400" dirty="0"/>
              <a:t>A hard copy of the database will be stored in the server and will be maintained by the Hospital Server management Admin.</a:t>
            </a:r>
          </a:p>
          <a:p>
            <a:pPr marL="285750" indent="-285750">
              <a:buFont typeface="Wingdings" panose="05000000000000000000" pitchFamily="2" charset="2"/>
              <a:buChar char="§"/>
            </a:pPr>
            <a:r>
              <a:rPr lang="en-IN" sz="1400" dirty="0"/>
              <a:t>We can recover the database by using the hard copy.</a:t>
            </a:r>
          </a:p>
          <a:p>
            <a:pPr marL="285750" indent="-285750">
              <a:buFont typeface="Wingdings" panose="05000000000000000000" pitchFamily="2" charset="2"/>
              <a:buChar char="§"/>
            </a:pPr>
            <a:r>
              <a:rPr lang="en-IN" sz="1400" dirty="0"/>
              <a:t>The storage capacity will be determined on the basis of number of entries in all the mentioned entities.</a:t>
            </a:r>
          </a:p>
        </p:txBody>
      </p:sp>
      <p:sp>
        <p:nvSpPr>
          <p:cNvPr id="6" name="TextBox 5">
            <a:extLst>
              <a:ext uri="{FF2B5EF4-FFF2-40B4-BE49-F238E27FC236}">
                <a16:creationId xmlns:a16="http://schemas.microsoft.com/office/drawing/2014/main" id="{6E281F83-7A81-5C85-6B23-CAA13D1DED83}"/>
              </a:ext>
            </a:extLst>
          </p:cNvPr>
          <p:cNvSpPr txBox="1"/>
          <p:nvPr/>
        </p:nvSpPr>
        <p:spPr>
          <a:xfrm>
            <a:off x="307701" y="6230585"/>
            <a:ext cx="6873022" cy="369332"/>
          </a:xfrm>
          <a:prstGeom prst="rect">
            <a:avLst/>
          </a:prstGeom>
          <a:noFill/>
        </p:spPr>
        <p:txBody>
          <a:bodyPr wrap="square" rtlCol="0">
            <a:spAutoFit/>
          </a:bodyPr>
          <a:lstStyle/>
          <a:p>
            <a:r>
              <a:rPr lang="en-US" b="1" dirty="0">
                <a:ea typeface="Arial"/>
                <a:cs typeface="Arial"/>
                <a:sym typeface="Arial"/>
              </a:rPr>
              <a:t>9.</a:t>
            </a:r>
            <a:r>
              <a:rPr lang="en-US" b="1" i="0" u="none" strike="noStrike" cap="none" dirty="0">
                <a:ea typeface="Arial"/>
                <a:cs typeface="Arial"/>
                <a:sym typeface="Arial"/>
              </a:rPr>
              <a:t> </a:t>
            </a:r>
            <a:r>
              <a:rPr lang="en-US" b="1" dirty="0">
                <a:latin typeface="Arial"/>
                <a:ea typeface="Arial"/>
                <a:cs typeface="Arial"/>
                <a:sym typeface="Arial"/>
              </a:rPr>
              <a:t>Normalized Schema</a:t>
            </a:r>
            <a:endParaRPr lang="en-US" b="0" i="0" u="none" strike="noStrike" cap="none" dirty="0">
              <a:latin typeface="Arial"/>
              <a:ea typeface="Arial"/>
              <a:cs typeface="Arial"/>
              <a:sym typeface="Arial"/>
            </a:endParaRPr>
          </a:p>
        </p:txBody>
      </p:sp>
      <p:sp>
        <p:nvSpPr>
          <p:cNvPr id="9" name="TextBox 8">
            <a:extLst>
              <a:ext uri="{FF2B5EF4-FFF2-40B4-BE49-F238E27FC236}">
                <a16:creationId xmlns:a16="http://schemas.microsoft.com/office/drawing/2014/main" id="{367D4765-5F49-98EB-493C-376331A3C2EF}"/>
              </a:ext>
            </a:extLst>
          </p:cNvPr>
          <p:cNvSpPr txBox="1"/>
          <p:nvPr/>
        </p:nvSpPr>
        <p:spPr>
          <a:xfrm>
            <a:off x="650240" y="6628312"/>
            <a:ext cx="6075680" cy="1569660"/>
          </a:xfrm>
          <a:prstGeom prst="rect">
            <a:avLst/>
          </a:prstGeom>
          <a:noFill/>
        </p:spPr>
        <p:txBody>
          <a:bodyPr wrap="square" rtlCol="0">
            <a:spAutoFit/>
          </a:bodyPr>
          <a:lstStyle/>
          <a:p>
            <a:pPr marL="285750" indent="-285750">
              <a:buFont typeface="Wingdings" panose="05000000000000000000" pitchFamily="2" charset="2"/>
              <a:buChar char="§"/>
            </a:pPr>
            <a:r>
              <a:rPr lang="en-IN" sz="1600" dirty="0"/>
              <a:t>1NF : </a:t>
            </a:r>
            <a:r>
              <a:rPr lang="en-US" sz="1600" dirty="0">
                <a:latin typeface="inter-regular"/>
              </a:rPr>
              <a:t>This</a:t>
            </a:r>
            <a:r>
              <a:rPr lang="en-US" sz="1600" b="0" i="0" dirty="0">
                <a:effectLst/>
                <a:latin typeface="inter-regular"/>
              </a:rPr>
              <a:t> relation is in 1NF Because it contains an atomic value.</a:t>
            </a:r>
          </a:p>
          <a:p>
            <a:pPr marL="285750" indent="-285750">
              <a:buFont typeface="Wingdings" panose="05000000000000000000" pitchFamily="2" charset="2"/>
              <a:buChar char="§"/>
            </a:pPr>
            <a:r>
              <a:rPr lang="en-US" sz="1600" b="0" i="0" dirty="0">
                <a:effectLst/>
                <a:latin typeface="inter-regular"/>
              </a:rPr>
              <a:t>2NF : This relation will be in 2NF because it is in 1NF and all non-key</a:t>
            </a:r>
          </a:p>
          <a:p>
            <a:r>
              <a:rPr lang="en-US" sz="1600" b="0" i="0" dirty="0">
                <a:effectLst/>
                <a:latin typeface="inter-regular"/>
              </a:rPr>
              <a:t>                  attributes are fully functional dependent on the primary key.</a:t>
            </a:r>
          </a:p>
          <a:p>
            <a:pPr marL="285750" indent="-285750">
              <a:buFont typeface="Wingdings" panose="05000000000000000000" pitchFamily="2" charset="2"/>
              <a:buChar char="§"/>
            </a:pPr>
            <a:r>
              <a:rPr lang="en-US" sz="1600" dirty="0">
                <a:latin typeface="inter-regular"/>
              </a:rPr>
              <a:t>3NF  : This</a:t>
            </a:r>
            <a:r>
              <a:rPr lang="en-US" sz="1600" b="0" i="0" dirty="0">
                <a:effectLst/>
                <a:latin typeface="inter-regular"/>
              </a:rPr>
              <a:t> relation is in 3NF because it is in 2NF and no transition</a:t>
            </a:r>
          </a:p>
          <a:p>
            <a:r>
              <a:rPr lang="en-US" sz="1600" dirty="0">
                <a:latin typeface="inter-regular"/>
              </a:rPr>
              <a:t>                   </a:t>
            </a:r>
            <a:r>
              <a:rPr lang="en-US" sz="1600" b="0" i="0" dirty="0">
                <a:effectLst/>
                <a:latin typeface="inter-regular"/>
              </a:rPr>
              <a:t>dependency exists.</a:t>
            </a:r>
            <a:endParaRPr lang="en-US" sz="1600" dirty="0">
              <a:latin typeface="inter-regular"/>
            </a:endParaRPr>
          </a:p>
          <a:p>
            <a:pPr marL="285750" indent="-285750">
              <a:buFont typeface="Wingdings" panose="05000000000000000000" pitchFamily="2" charset="2"/>
              <a:buChar char="§"/>
            </a:pPr>
            <a:r>
              <a:rPr lang="en-US" sz="1600" b="0" i="0" dirty="0">
                <a:effectLst/>
                <a:latin typeface="inter-regular"/>
              </a:rPr>
              <a:t>BCNF : The relation is in 3NF, and for every FD, LHS is super key.</a:t>
            </a:r>
          </a:p>
        </p:txBody>
      </p:sp>
    </p:spTree>
    <p:extLst>
      <p:ext uri="{BB962C8B-B14F-4D97-AF65-F5344CB8AC3E}">
        <p14:creationId xmlns:p14="http://schemas.microsoft.com/office/powerpoint/2010/main" val="13269007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Google Shape;170;p12">
            <a:extLst>
              <a:ext uri="{FF2B5EF4-FFF2-40B4-BE49-F238E27FC236}">
                <a16:creationId xmlns:a16="http://schemas.microsoft.com/office/drawing/2014/main" id="{41E3E4CD-D4B6-1070-703A-D9BB1A79DB9B}"/>
              </a:ext>
            </a:extLst>
          </p:cNvPr>
          <p:cNvSpPr txBox="1"/>
          <p:nvPr/>
        </p:nvSpPr>
        <p:spPr>
          <a:xfrm>
            <a:off x="433055" y="900955"/>
            <a:ext cx="6909463" cy="5696431"/>
          </a:xfrm>
          <a:prstGeom prst="rect">
            <a:avLst/>
          </a:prstGeom>
          <a:noFill/>
          <a:ln>
            <a:noFill/>
          </a:ln>
        </p:spPr>
        <p:txBody>
          <a:bodyPr spcFirstLastPara="1" wrap="square" lIns="0" tIns="101600" rIns="0" bIns="0" anchor="t" anchorCtr="0">
            <a:spAutoFit/>
          </a:bodyPr>
          <a:lstStyle/>
          <a:p>
            <a:pPr marL="12067" marR="0" lvl="0" algn="l" rtl="0">
              <a:lnSpc>
                <a:spcPct val="100000"/>
              </a:lnSpc>
              <a:spcBef>
                <a:spcPts val="0"/>
              </a:spcBef>
              <a:spcAft>
                <a:spcPts val="0"/>
              </a:spcAft>
              <a:buClr>
                <a:srgbClr val="351C75"/>
              </a:buClr>
              <a:buSzPts val="1400"/>
            </a:pPr>
            <a:r>
              <a:rPr lang="en-US" sz="2400" b="1" dirty="0">
                <a:latin typeface="Arial"/>
                <a:ea typeface="Arial"/>
                <a:cs typeface="Arial"/>
                <a:sym typeface="Arial"/>
              </a:rPr>
              <a:t>7. Detailed Database Design</a:t>
            </a:r>
            <a:endParaRPr sz="2400" dirty="0">
              <a:latin typeface="Arial"/>
              <a:ea typeface="Arial"/>
              <a:cs typeface="Arial"/>
              <a:sym typeface="Arial"/>
            </a:endParaRPr>
          </a:p>
          <a:p>
            <a:pPr marL="0" marR="0" lvl="0" indent="0" algn="l" rtl="0">
              <a:lnSpc>
                <a:spcPct val="100000"/>
              </a:lnSpc>
              <a:spcBef>
                <a:spcPts val="0"/>
              </a:spcBef>
              <a:spcAft>
                <a:spcPts val="0"/>
              </a:spcAft>
              <a:buClr>
                <a:srgbClr val="003366"/>
              </a:buClr>
              <a:buSzPts val="1350"/>
              <a:buFont typeface="Arial"/>
              <a:buNone/>
            </a:pPr>
            <a:endParaRPr sz="1350" dirty="0">
              <a:latin typeface="Arial"/>
              <a:ea typeface="Arial"/>
              <a:cs typeface="Arial"/>
              <a:sym typeface="Arial"/>
            </a:endParaRPr>
          </a:p>
          <a:p>
            <a:pPr rtl="0">
              <a:spcBef>
                <a:spcPts val="0"/>
              </a:spcBef>
              <a:spcAft>
                <a:spcPts val="0"/>
              </a:spcAft>
            </a:pPr>
            <a:r>
              <a:rPr lang="en-US" sz="1600" b="0" i="0" u="none" strike="noStrike" dirty="0">
                <a:solidFill>
                  <a:srgbClr val="000000"/>
                </a:solidFill>
                <a:effectLst/>
                <a:latin typeface="Arial" panose="020B0604020202020204" pitchFamily="34" charset="0"/>
              </a:rPr>
              <a:t>A hospital management information system (HMIS) is an element of health informatics that focuses mainly on the administration needs of hospitals. The database has 8 entities - Patient, Doctor, Admin, Account, Appointments, Schedule, Departments, and Medical History. The entity Patient holds basic information about all registered patients. The entity includes attributes - Name, Age, P_ID, Gender, Email, Phone number, and Address. The next entity is Doctor. This entity holds information about all doctors working at the hospital. Information includes name, contact details, and a unique ID. The third entity is the Department, which lists all the hospital's departments. There is an entity for Admins also and it holds information about the staff working in administration. The entity Schedules helps schedule appointments, and the entity Appointment contains details about each appointment. The entity accounts manage the finance side of the hospital. There is also a separate entity to hold each Patient’s medical history which can be edited by doctors as needed. The Doctor has relations with the Department, Medical History , Schedules, and Appointment. This helps schedule appointments with patients and record diagnosis and any remarks after consultation. The accounts entity has a relation with appointments to be able to bill each successful consultation. </a:t>
            </a:r>
            <a:endParaRPr lang="en-US" sz="1600" b="0" dirty="0">
              <a:effectLst/>
            </a:endParaRPr>
          </a:p>
          <a:p>
            <a:br>
              <a:rPr lang="en-US" sz="1100" dirty="0"/>
            </a:br>
            <a:r>
              <a:rPr lang="en-US" sz="1100" b="1" i="1" dirty="0">
                <a:latin typeface="Arial"/>
                <a:ea typeface="Arial"/>
                <a:cs typeface="Arial"/>
                <a:sym typeface="Arial"/>
              </a:rPr>
              <a:t>.</a:t>
            </a:r>
            <a:endParaRPr sz="1100" dirty="0">
              <a:latin typeface="Arial"/>
              <a:ea typeface="Arial"/>
              <a:cs typeface="Arial"/>
              <a:sym typeface="Arial"/>
            </a:endParaRPr>
          </a:p>
        </p:txBody>
      </p:sp>
    </p:spTree>
    <p:extLst>
      <p:ext uri="{BB962C8B-B14F-4D97-AF65-F5344CB8AC3E}">
        <p14:creationId xmlns:p14="http://schemas.microsoft.com/office/powerpoint/2010/main" val="1988199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Google Shape;76;p3">
            <a:extLst>
              <a:ext uri="{FF2B5EF4-FFF2-40B4-BE49-F238E27FC236}">
                <a16:creationId xmlns:a16="http://schemas.microsoft.com/office/drawing/2014/main" id="{D5FBFFC4-D5EE-D3B4-1049-BD1E2A660264}"/>
              </a:ext>
            </a:extLst>
          </p:cNvPr>
          <p:cNvSpPr/>
          <p:nvPr/>
        </p:nvSpPr>
        <p:spPr>
          <a:xfrm>
            <a:off x="379476" y="1422145"/>
            <a:ext cx="6937375" cy="36830"/>
          </a:xfrm>
          <a:custGeom>
            <a:avLst/>
            <a:gdLst/>
            <a:ahLst/>
            <a:cxnLst/>
            <a:rect l="l" t="t" r="r" b="b"/>
            <a:pathLst>
              <a:path w="6937375" h="36830" extrusionOk="0">
                <a:moveTo>
                  <a:pt x="6937248" y="27432"/>
                </a:moveTo>
                <a:lnTo>
                  <a:pt x="2391791" y="27432"/>
                </a:lnTo>
                <a:lnTo>
                  <a:pt x="2364346" y="27432"/>
                </a:lnTo>
                <a:lnTo>
                  <a:pt x="2355215" y="27432"/>
                </a:lnTo>
                <a:lnTo>
                  <a:pt x="0" y="27432"/>
                </a:lnTo>
                <a:lnTo>
                  <a:pt x="0" y="36576"/>
                </a:lnTo>
                <a:lnTo>
                  <a:pt x="2355215" y="36576"/>
                </a:lnTo>
                <a:lnTo>
                  <a:pt x="2364346" y="36576"/>
                </a:lnTo>
                <a:lnTo>
                  <a:pt x="2391791" y="36576"/>
                </a:lnTo>
                <a:lnTo>
                  <a:pt x="6937248" y="36576"/>
                </a:lnTo>
                <a:lnTo>
                  <a:pt x="6937248" y="27432"/>
                </a:lnTo>
                <a:close/>
              </a:path>
              <a:path w="6937375" h="36830" extrusionOk="0">
                <a:moveTo>
                  <a:pt x="6937248" y="0"/>
                </a:moveTo>
                <a:lnTo>
                  <a:pt x="2391791" y="0"/>
                </a:lnTo>
                <a:lnTo>
                  <a:pt x="2364346" y="0"/>
                </a:lnTo>
                <a:lnTo>
                  <a:pt x="2355215" y="0"/>
                </a:lnTo>
                <a:lnTo>
                  <a:pt x="0" y="0"/>
                </a:lnTo>
                <a:lnTo>
                  <a:pt x="0" y="18288"/>
                </a:lnTo>
                <a:lnTo>
                  <a:pt x="2355215" y="18288"/>
                </a:lnTo>
                <a:lnTo>
                  <a:pt x="2364346" y="18288"/>
                </a:lnTo>
                <a:lnTo>
                  <a:pt x="2391791" y="18288"/>
                </a:lnTo>
                <a:lnTo>
                  <a:pt x="6937248" y="18288"/>
                </a:lnTo>
                <a:lnTo>
                  <a:pt x="6937248"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latin typeface="Calibri"/>
              <a:ea typeface="Calibri"/>
              <a:cs typeface="Calibri"/>
              <a:sym typeface="Calibri"/>
            </a:endParaRPr>
          </a:p>
        </p:txBody>
      </p:sp>
      <p:sp>
        <p:nvSpPr>
          <p:cNvPr id="3" name="Google Shape;77;p3">
            <a:extLst>
              <a:ext uri="{FF2B5EF4-FFF2-40B4-BE49-F238E27FC236}">
                <a16:creationId xmlns:a16="http://schemas.microsoft.com/office/drawing/2014/main" id="{4660C603-9B23-DA3E-A061-9EBD8DDE11F2}"/>
              </a:ext>
            </a:extLst>
          </p:cNvPr>
          <p:cNvSpPr txBox="1"/>
          <p:nvPr/>
        </p:nvSpPr>
        <p:spPr>
          <a:xfrm>
            <a:off x="673100" y="1591411"/>
            <a:ext cx="299100" cy="591819"/>
          </a:xfrm>
          <a:prstGeom prst="rect">
            <a:avLst/>
          </a:prstGeom>
          <a:noFill/>
          <a:ln>
            <a:noFill/>
          </a:ln>
        </p:spPr>
        <p:txBody>
          <a:bodyPr spcFirstLastPara="1" wrap="square" lIns="0" tIns="32375" rIns="0" bIns="0" anchor="t" anchorCtr="0">
            <a:spAutoFit/>
          </a:bodyPr>
          <a:lstStyle/>
          <a:p>
            <a:pPr marL="12700" marR="0" lvl="0" indent="0" algn="l" rtl="0">
              <a:lnSpc>
                <a:spcPct val="100000"/>
              </a:lnSpc>
              <a:spcBef>
                <a:spcPts val="0"/>
              </a:spcBef>
              <a:spcAft>
                <a:spcPts val="0"/>
              </a:spcAft>
              <a:buNone/>
            </a:pPr>
            <a:r>
              <a:rPr lang="en-US" sz="1100" dirty="0">
                <a:latin typeface="Arial"/>
                <a:ea typeface="Arial"/>
                <a:cs typeface="Arial"/>
                <a:sym typeface="Arial"/>
              </a:rPr>
              <a:t>6.7</a:t>
            </a:r>
            <a:endParaRPr dirty="0"/>
          </a:p>
          <a:p>
            <a:pPr marL="12700" marR="0" lvl="0" indent="0" algn="l" rtl="0">
              <a:lnSpc>
                <a:spcPct val="100000"/>
              </a:lnSpc>
              <a:spcBef>
                <a:spcPts val="155"/>
              </a:spcBef>
              <a:spcAft>
                <a:spcPts val="0"/>
              </a:spcAft>
              <a:buNone/>
            </a:pPr>
            <a:r>
              <a:rPr lang="en-US" sz="1100" dirty="0">
                <a:latin typeface="Arial"/>
                <a:ea typeface="Arial"/>
                <a:cs typeface="Arial"/>
                <a:sym typeface="Arial"/>
              </a:rPr>
              <a:t>6.8</a:t>
            </a:r>
          </a:p>
          <a:p>
            <a:pPr marL="12700" marR="0" lvl="0" indent="0" algn="l" rtl="0">
              <a:lnSpc>
                <a:spcPct val="100000"/>
              </a:lnSpc>
              <a:spcBef>
                <a:spcPts val="155"/>
              </a:spcBef>
              <a:spcAft>
                <a:spcPts val="0"/>
              </a:spcAft>
              <a:buNone/>
            </a:pPr>
            <a:r>
              <a:rPr lang="en-US" sz="1100" dirty="0">
                <a:latin typeface="Arial"/>
                <a:cs typeface="Arial"/>
                <a:sym typeface="Arial"/>
              </a:rPr>
              <a:t>6.9</a:t>
            </a:r>
            <a:endParaRPr dirty="0"/>
          </a:p>
        </p:txBody>
      </p:sp>
      <p:sp>
        <p:nvSpPr>
          <p:cNvPr id="4" name="Google Shape;78;p3">
            <a:extLst>
              <a:ext uri="{FF2B5EF4-FFF2-40B4-BE49-F238E27FC236}">
                <a16:creationId xmlns:a16="http://schemas.microsoft.com/office/drawing/2014/main" id="{8667B87D-334C-AA7F-F9F2-7D8834D95513}"/>
              </a:ext>
            </a:extLst>
          </p:cNvPr>
          <p:cNvSpPr txBox="1"/>
          <p:nvPr/>
        </p:nvSpPr>
        <p:spPr>
          <a:xfrm>
            <a:off x="1267713" y="1591411"/>
            <a:ext cx="6061800" cy="773920"/>
          </a:xfrm>
          <a:prstGeom prst="rect">
            <a:avLst/>
          </a:prstGeom>
          <a:noFill/>
          <a:ln>
            <a:noFill/>
          </a:ln>
        </p:spPr>
        <p:txBody>
          <a:bodyPr spcFirstLastPara="1" wrap="square" lIns="0" tIns="32375" rIns="0" bIns="0" anchor="t" anchorCtr="0">
            <a:spAutoFit/>
          </a:bodyPr>
          <a:lstStyle/>
          <a:p>
            <a:pPr marL="12700" marR="0" lvl="0" indent="0" algn="l" rtl="0">
              <a:lnSpc>
                <a:spcPct val="100000"/>
              </a:lnSpc>
              <a:spcBef>
                <a:spcPts val="155"/>
              </a:spcBef>
              <a:spcAft>
                <a:spcPts val="0"/>
              </a:spcAft>
              <a:buNone/>
            </a:pPr>
            <a:r>
              <a:rPr lang="en-US" sz="1100" dirty="0">
                <a:latin typeface="Arial"/>
                <a:ea typeface="Arial"/>
                <a:cs typeface="Arial"/>
                <a:sym typeface="Arial"/>
              </a:rPr>
              <a:t>Cardinality Ratio / Mapping Rules...............................................................................................</a:t>
            </a:r>
            <a:endParaRPr sz="1100" dirty="0">
              <a:latin typeface="Arial"/>
              <a:ea typeface="Arial"/>
              <a:cs typeface="Arial"/>
              <a:sym typeface="Arial"/>
            </a:endParaRPr>
          </a:p>
          <a:p>
            <a:pPr marL="12700" marR="0" lvl="0" indent="0" algn="l" rtl="0">
              <a:lnSpc>
                <a:spcPct val="100000"/>
              </a:lnSpc>
              <a:spcBef>
                <a:spcPts val="145"/>
              </a:spcBef>
              <a:spcAft>
                <a:spcPts val="0"/>
              </a:spcAft>
              <a:buNone/>
            </a:pPr>
            <a:r>
              <a:rPr lang="en-US" sz="1100" dirty="0">
                <a:latin typeface="Arial"/>
                <a:ea typeface="Arial"/>
                <a:cs typeface="Arial"/>
                <a:sym typeface="Arial"/>
              </a:rPr>
              <a:t>Operational Implications ............................................................................................................. </a:t>
            </a:r>
          </a:p>
          <a:p>
            <a:pPr marL="12700">
              <a:spcBef>
                <a:spcPts val="145"/>
              </a:spcBef>
            </a:pPr>
            <a:r>
              <a:rPr lang="en-US" sz="1100" dirty="0">
                <a:latin typeface="Arial"/>
                <a:ea typeface="Arial"/>
                <a:cs typeface="Arial"/>
                <a:sym typeface="Arial"/>
              </a:rPr>
              <a:t>Normalized Schema ............................................................................................................. </a:t>
            </a:r>
          </a:p>
          <a:p>
            <a:pPr marL="12700" marR="0" lvl="0" indent="0" algn="l" rtl="0">
              <a:lnSpc>
                <a:spcPct val="100000"/>
              </a:lnSpc>
              <a:spcBef>
                <a:spcPts val="145"/>
              </a:spcBef>
              <a:spcAft>
                <a:spcPts val="0"/>
              </a:spcAft>
              <a:buNone/>
            </a:pPr>
            <a:endParaRPr sz="1100" dirty="0">
              <a:latin typeface="Arial"/>
              <a:ea typeface="Arial"/>
              <a:cs typeface="Arial"/>
              <a:sym typeface="Arial"/>
            </a:endParaRPr>
          </a:p>
        </p:txBody>
      </p:sp>
      <p:sp>
        <p:nvSpPr>
          <p:cNvPr id="5" name="Google Shape;79;p3">
            <a:extLst>
              <a:ext uri="{FF2B5EF4-FFF2-40B4-BE49-F238E27FC236}">
                <a16:creationId xmlns:a16="http://schemas.microsoft.com/office/drawing/2014/main" id="{E2A8D983-319D-186A-8FC4-2614E2774F19}"/>
              </a:ext>
            </a:extLst>
          </p:cNvPr>
          <p:cNvSpPr txBox="1"/>
          <p:nvPr/>
        </p:nvSpPr>
        <p:spPr>
          <a:xfrm>
            <a:off x="446062" y="2273856"/>
            <a:ext cx="6886575" cy="19749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200" b="1" dirty="0">
                <a:latin typeface="Arial"/>
                <a:ea typeface="Arial"/>
                <a:cs typeface="Arial"/>
                <a:sym typeface="Arial"/>
              </a:rPr>
              <a:t>7. Detailed Database Design........................................................................................................... </a:t>
            </a:r>
            <a:endParaRPr sz="1200" dirty="0">
              <a:latin typeface="Arial"/>
              <a:ea typeface="Arial"/>
              <a:cs typeface="Arial"/>
              <a:sym typeface="Arial"/>
            </a:endParaRPr>
          </a:p>
        </p:txBody>
      </p:sp>
    </p:spTree>
    <p:extLst>
      <p:ext uri="{BB962C8B-B14F-4D97-AF65-F5344CB8AC3E}">
        <p14:creationId xmlns:p14="http://schemas.microsoft.com/office/powerpoint/2010/main" val="742674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Google Shape;87;p4">
            <a:extLst>
              <a:ext uri="{FF2B5EF4-FFF2-40B4-BE49-F238E27FC236}">
                <a16:creationId xmlns:a16="http://schemas.microsoft.com/office/drawing/2014/main" id="{637395D4-3EF5-0F48-15CC-D9EFBE5608D1}"/>
              </a:ext>
            </a:extLst>
          </p:cNvPr>
          <p:cNvSpPr txBox="1"/>
          <p:nvPr/>
        </p:nvSpPr>
        <p:spPr>
          <a:xfrm>
            <a:off x="650240" y="759327"/>
            <a:ext cx="6822300" cy="7604636"/>
          </a:xfrm>
          <a:prstGeom prst="rect">
            <a:avLst/>
          </a:prstGeom>
          <a:noFill/>
          <a:ln>
            <a:noFill/>
          </a:ln>
        </p:spPr>
        <p:txBody>
          <a:bodyPr spcFirstLastPara="1" wrap="square" lIns="0" tIns="22850" rIns="0" bIns="0" anchor="t" anchorCtr="0">
            <a:spAutoFit/>
          </a:bodyPr>
          <a:lstStyle/>
          <a:p>
            <a:pPr marL="0" marR="0" lvl="0" indent="0" algn="l" rtl="0">
              <a:lnSpc>
                <a:spcPct val="100000"/>
              </a:lnSpc>
              <a:spcBef>
                <a:spcPts val="15"/>
              </a:spcBef>
              <a:spcAft>
                <a:spcPts val="0"/>
              </a:spcAft>
              <a:buClr>
                <a:srgbClr val="003366"/>
              </a:buClr>
              <a:buSzPts val="1350"/>
              <a:buFont typeface="Arial"/>
              <a:buNone/>
            </a:pPr>
            <a:endParaRPr sz="1350" dirty="0">
              <a:latin typeface="Arial"/>
              <a:ea typeface="Arial"/>
              <a:cs typeface="Arial"/>
              <a:sym typeface="Arial"/>
            </a:endParaRPr>
          </a:p>
          <a:p>
            <a:pPr marL="457200" marR="0" lvl="1" indent="0" algn="l" rtl="0">
              <a:spcBef>
                <a:spcPts val="0"/>
              </a:spcBef>
              <a:spcAft>
                <a:spcPts val="0"/>
              </a:spcAft>
              <a:buNone/>
            </a:pPr>
            <a:r>
              <a:rPr lang="en-US" sz="1400" i="0" u="none" strike="noStrike" cap="none" dirty="0">
                <a:latin typeface="Times New Roman"/>
                <a:ea typeface="Times New Roman"/>
                <a:cs typeface="Times New Roman"/>
                <a:sym typeface="Times New Roman"/>
              </a:rPr>
              <a:t>The purpose of the Design phase is to plan a solution for the problem specified by</a:t>
            </a:r>
            <a:br>
              <a:rPr lang="en-US" sz="1400" i="0" u="none" strike="noStrike" cap="none" dirty="0">
                <a:latin typeface="Calibri"/>
                <a:ea typeface="Calibri"/>
                <a:cs typeface="Calibri"/>
                <a:sym typeface="Calibri"/>
              </a:rPr>
            </a:br>
            <a:r>
              <a:rPr lang="en-US" sz="1400" i="0" u="none" strike="noStrike" cap="none" dirty="0">
                <a:latin typeface="Times New Roman"/>
                <a:ea typeface="Times New Roman"/>
                <a:cs typeface="Times New Roman"/>
                <a:sym typeface="Times New Roman"/>
              </a:rPr>
              <a:t>the requirements. System design aims to identify the modules that should be in the</a:t>
            </a:r>
            <a:br>
              <a:rPr lang="en-US" sz="1400" i="0" u="none" strike="noStrike" cap="none" dirty="0">
                <a:latin typeface="Calibri"/>
                <a:ea typeface="Calibri"/>
                <a:cs typeface="Calibri"/>
                <a:sym typeface="Calibri"/>
              </a:rPr>
            </a:br>
            <a:r>
              <a:rPr lang="en-US" sz="1400" i="0" u="none" strike="noStrike" cap="none" dirty="0">
                <a:latin typeface="Times New Roman"/>
                <a:ea typeface="Times New Roman"/>
                <a:cs typeface="Times New Roman"/>
                <a:sym typeface="Times New Roman"/>
              </a:rPr>
              <a:t>system, the specification of those modules and how they interact with each other to</a:t>
            </a:r>
            <a:br>
              <a:rPr lang="en-US" sz="1400" i="0" u="none" strike="noStrike" cap="none" dirty="0">
                <a:latin typeface="Calibri"/>
                <a:ea typeface="Calibri"/>
                <a:cs typeface="Calibri"/>
                <a:sym typeface="Calibri"/>
              </a:rPr>
            </a:br>
            <a:r>
              <a:rPr lang="en-US" sz="1400" i="0" u="none" strike="noStrike" cap="none" dirty="0">
                <a:latin typeface="Times New Roman"/>
                <a:ea typeface="Times New Roman"/>
                <a:cs typeface="Times New Roman"/>
                <a:sym typeface="Times New Roman"/>
              </a:rPr>
              <a:t>produce the results. The goal of the design process is to produce a model that can be</a:t>
            </a:r>
            <a:br>
              <a:rPr lang="en-US" sz="1400" i="0" u="none" strike="noStrike" cap="none" dirty="0">
                <a:latin typeface="Calibri"/>
                <a:ea typeface="Calibri"/>
                <a:cs typeface="Calibri"/>
                <a:sym typeface="Calibri"/>
              </a:rPr>
            </a:br>
            <a:r>
              <a:rPr lang="en-US" sz="1400" i="0" u="none" strike="noStrike" cap="none" dirty="0">
                <a:latin typeface="Times New Roman"/>
                <a:ea typeface="Times New Roman"/>
                <a:cs typeface="Times New Roman"/>
                <a:sym typeface="Times New Roman"/>
              </a:rPr>
              <a:t>used later to build that system. The produced model is called design of the system.</a:t>
            </a:r>
            <a:br>
              <a:rPr lang="en-US" sz="1400" i="0" u="none" strike="noStrike" cap="none" dirty="0">
                <a:latin typeface="Calibri"/>
                <a:ea typeface="Calibri"/>
                <a:cs typeface="Calibri"/>
                <a:sym typeface="Calibri"/>
              </a:rPr>
            </a:br>
            <a:r>
              <a:rPr lang="en-US" sz="1400" i="0" u="none" strike="noStrike" cap="none" dirty="0">
                <a:latin typeface="Times New Roman"/>
                <a:ea typeface="Times New Roman"/>
                <a:cs typeface="Times New Roman"/>
                <a:sym typeface="Times New Roman"/>
              </a:rPr>
              <a:t>System design is the process of defining the architecture, components, modules,</a:t>
            </a:r>
            <a:br>
              <a:rPr lang="en-US" sz="1400" i="0" u="none" strike="noStrike" cap="none" dirty="0">
                <a:latin typeface="Calibri"/>
                <a:ea typeface="Calibri"/>
                <a:cs typeface="Calibri"/>
                <a:sym typeface="Calibri"/>
              </a:rPr>
            </a:br>
            <a:r>
              <a:rPr lang="en-US" sz="1400" i="0" u="none" strike="noStrike" cap="none" dirty="0">
                <a:latin typeface="Times New Roman"/>
                <a:ea typeface="Times New Roman"/>
                <a:cs typeface="Times New Roman"/>
                <a:sym typeface="Times New Roman"/>
              </a:rPr>
              <a:t>interfaces and data for a system to satisfy specified requirements. Normally, the</a:t>
            </a:r>
            <a:br>
              <a:rPr lang="en-US" sz="1400" i="0" u="none" strike="noStrike" cap="none" dirty="0">
                <a:latin typeface="Calibri"/>
                <a:ea typeface="Calibri"/>
                <a:cs typeface="Calibri"/>
                <a:sym typeface="Calibri"/>
              </a:rPr>
            </a:br>
            <a:r>
              <a:rPr lang="en-US" sz="1400" i="0" u="none" strike="noStrike" cap="none" dirty="0">
                <a:latin typeface="Times New Roman"/>
                <a:ea typeface="Times New Roman"/>
                <a:cs typeface="Times New Roman"/>
                <a:sym typeface="Times New Roman"/>
              </a:rPr>
              <a:t>design proceeds in two stages:</a:t>
            </a:r>
            <a:endParaRPr dirty="0"/>
          </a:p>
          <a:p>
            <a:pPr marL="457200" marR="0" lvl="1" indent="0" algn="l" rtl="0">
              <a:spcBef>
                <a:spcPts val="0"/>
              </a:spcBef>
              <a:spcAft>
                <a:spcPts val="0"/>
              </a:spcAft>
              <a:buNone/>
            </a:pPr>
            <a:r>
              <a:rPr lang="en-US" sz="1400" i="0" u="none" strike="noStrike" cap="none" dirty="0"/>
              <a:t>• </a:t>
            </a:r>
            <a:r>
              <a:rPr lang="en-US" sz="1400" i="0" u="none" strike="noStrike" cap="none" dirty="0">
                <a:latin typeface="Times New Roman"/>
                <a:ea typeface="Times New Roman"/>
                <a:cs typeface="Times New Roman"/>
                <a:sym typeface="Times New Roman"/>
              </a:rPr>
              <a:t>Physical design</a:t>
            </a:r>
            <a:br>
              <a:rPr lang="en-US" sz="1400" i="0" u="none" strike="noStrike" cap="none" dirty="0">
                <a:latin typeface="Calibri"/>
                <a:ea typeface="Calibri"/>
                <a:cs typeface="Calibri"/>
                <a:sym typeface="Calibri"/>
              </a:rPr>
            </a:br>
            <a:r>
              <a:rPr lang="en-US" sz="1400" i="0" u="none" strike="noStrike" cap="none" dirty="0"/>
              <a:t>• </a:t>
            </a:r>
            <a:r>
              <a:rPr lang="en-US" sz="1400" i="0" u="none" strike="noStrike" cap="none" dirty="0">
                <a:latin typeface="Times New Roman"/>
                <a:ea typeface="Times New Roman"/>
                <a:cs typeface="Times New Roman"/>
                <a:sym typeface="Times New Roman"/>
              </a:rPr>
              <a:t>Database design</a:t>
            </a:r>
            <a:endParaRPr sz="1400" i="0" u="none" strike="noStrike" cap="none" dirty="0">
              <a:latin typeface="Times New Roman"/>
              <a:ea typeface="Times New Roman"/>
              <a:cs typeface="Times New Roman"/>
              <a:sym typeface="Times New Roman"/>
            </a:endParaRPr>
          </a:p>
          <a:p>
            <a:pPr marL="0" marR="0" lvl="0" indent="0" algn="l" rtl="0">
              <a:lnSpc>
                <a:spcPct val="100000"/>
              </a:lnSpc>
              <a:spcBef>
                <a:spcPts val="25"/>
              </a:spcBef>
              <a:spcAft>
                <a:spcPts val="0"/>
              </a:spcAft>
              <a:buNone/>
            </a:pPr>
            <a:endParaRPr sz="950" dirty="0">
              <a:latin typeface="Arial"/>
              <a:ea typeface="Arial"/>
              <a:cs typeface="Arial"/>
              <a:sym typeface="Arial"/>
            </a:endParaRPr>
          </a:p>
          <a:p>
            <a:pPr marL="12067" marR="0" lvl="1" algn="l" rtl="0">
              <a:lnSpc>
                <a:spcPct val="100000"/>
              </a:lnSpc>
              <a:spcBef>
                <a:spcPts val="0"/>
              </a:spcBef>
              <a:spcAft>
                <a:spcPts val="0"/>
              </a:spcAft>
              <a:buClr>
                <a:srgbClr val="365F91"/>
              </a:buClr>
              <a:buSzPts val="1400"/>
            </a:pPr>
            <a:r>
              <a:rPr lang="en-US" sz="1400" b="1" i="0" u="none" strike="noStrike" cap="none" dirty="0">
                <a:latin typeface="Arial"/>
                <a:ea typeface="Arial"/>
                <a:cs typeface="Arial"/>
                <a:sym typeface="Arial"/>
              </a:rPr>
              <a:t>1. Document Objectives</a:t>
            </a:r>
            <a:endParaRPr sz="1400" b="0" i="0" u="none" strike="noStrike" cap="none" dirty="0">
              <a:latin typeface="Arial"/>
              <a:ea typeface="Arial"/>
              <a:cs typeface="Arial"/>
              <a:sym typeface="Arial"/>
            </a:endParaRPr>
          </a:p>
          <a:p>
            <a:pPr marL="469900" marR="0" lvl="0" indent="0" algn="l" rtl="0">
              <a:lnSpc>
                <a:spcPct val="100000"/>
              </a:lnSpc>
              <a:spcBef>
                <a:spcPts val="550"/>
              </a:spcBef>
              <a:spcAft>
                <a:spcPts val="0"/>
              </a:spcAft>
              <a:buNone/>
            </a:pPr>
            <a:r>
              <a:rPr lang="en-US" sz="1100" b="1" dirty="0">
                <a:latin typeface="Arial"/>
                <a:ea typeface="Arial"/>
                <a:cs typeface="Arial"/>
                <a:sym typeface="Arial"/>
              </a:rPr>
              <a:t>The Database Design Document has the following objectives:</a:t>
            </a:r>
            <a:endParaRPr sz="1100" b="1" dirty="0">
              <a:latin typeface="Arial"/>
              <a:ea typeface="Arial"/>
              <a:cs typeface="Arial"/>
              <a:sym typeface="Arial"/>
            </a:endParaRPr>
          </a:p>
          <a:p>
            <a:pPr marL="698500" marR="292100" lvl="2" indent="-228600" algn="l" rtl="0">
              <a:lnSpc>
                <a:spcPct val="114545"/>
              </a:lnSpc>
              <a:spcBef>
                <a:spcPts val="720"/>
              </a:spcBef>
              <a:spcAft>
                <a:spcPts val="0"/>
              </a:spcAft>
              <a:buClr>
                <a:srgbClr val="674EA7"/>
              </a:buClr>
              <a:buSzPts val="1100"/>
              <a:buFont typeface="Noto Sans Symbols"/>
              <a:buChar char="∙"/>
            </a:pPr>
            <a:r>
              <a:rPr lang="en-US" sz="1100" b="1" i="0" u="none" strike="noStrike" cap="none" dirty="0">
                <a:latin typeface="Arial"/>
                <a:ea typeface="Arial"/>
                <a:cs typeface="Arial"/>
                <a:sym typeface="Arial"/>
              </a:rPr>
              <a:t>To describe the design of a database, that is, a collection of related data stored in one or more  computerized files that can be accessed by users or computer developers via a DBMS.</a:t>
            </a:r>
            <a:endParaRPr sz="1100" b="1" i="0" u="none" strike="noStrike" cap="none" dirty="0">
              <a:latin typeface="Arial"/>
              <a:ea typeface="Arial"/>
              <a:cs typeface="Arial"/>
              <a:sym typeface="Arial"/>
            </a:endParaRPr>
          </a:p>
          <a:p>
            <a:pPr marL="698500" marR="249554" lvl="2" indent="-228600" algn="l" rtl="0">
              <a:lnSpc>
                <a:spcPct val="114545"/>
              </a:lnSpc>
              <a:spcBef>
                <a:spcPts val="680"/>
              </a:spcBef>
              <a:spcAft>
                <a:spcPts val="0"/>
              </a:spcAft>
              <a:buClr>
                <a:srgbClr val="674EA7"/>
              </a:buClr>
              <a:buSzPts val="1100"/>
              <a:buFont typeface="Noto Sans Symbols"/>
              <a:buChar char="∙"/>
            </a:pPr>
            <a:r>
              <a:rPr lang="en-US" sz="1100" b="1" i="0" u="none" strike="noStrike" cap="none" dirty="0">
                <a:latin typeface="Arial"/>
                <a:ea typeface="Arial"/>
                <a:cs typeface="Arial"/>
                <a:sym typeface="Arial"/>
              </a:rPr>
              <a:t>To serve as a basis for implementing the database and related software units. It provides the  acquirer visibility into the design and provides information necessary for software development</a:t>
            </a:r>
            <a:r>
              <a:rPr lang="en-US" sz="1100" b="1" i="0" u="none" strike="noStrike" cap="none" dirty="0"/>
              <a:t>.</a:t>
            </a:r>
            <a:endParaRPr sz="1100" b="1" i="0" u="none" strike="noStrike" cap="none" dirty="0"/>
          </a:p>
          <a:p>
            <a:pPr marL="914400" marR="0" lvl="2" indent="0" algn="l" rtl="0">
              <a:lnSpc>
                <a:spcPct val="100000"/>
              </a:lnSpc>
              <a:spcBef>
                <a:spcPts val="5"/>
              </a:spcBef>
              <a:spcAft>
                <a:spcPts val="0"/>
              </a:spcAft>
              <a:buClr>
                <a:schemeClr val="dk1"/>
              </a:buClr>
              <a:buSzPts val="950"/>
              <a:buFont typeface="Noto Sans Symbols"/>
              <a:buNone/>
            </a:pPr>
            <a:endParaRPr sz="950" b="1" i="0" u="none" strike="noStrike" cap="none" dirty="0"/>
          </a:p>
          <a:p>
            <a:pPr marL="12067" marR="0" lvl="1" algn="l" rtl="0">
              <a:lnSpc>
                <a:spcPct val="100000"/>
              </a:lnSpc>
              <a:spcBef>
                <a:spcPts val="5"/>
              </a:spcBef>
              <a:spcAft>
                <a:spcPts val="0"/>
              </a:spcAft>
              <a:buClr>
                <a:srgbClr val="365F91"/>
              </a:buClr>
              <a:buSzPts val="1400"/>
            </a:pPr>
            <a:r>
              <a:rPr lang="en-US" sz="1400" b="1" dirty="0">
                <a:latin typeface="Arial"/>
                <a:ea typeface="Arial"/>
                <a:cs typeface="Arial"/>
                <a:sym typeface="Arial"/>
              </a:rPr>
              <a:t>2. Intended Audience</a:t>
            </a:r>
            <a:endParaRPr sz="1400" b="0" i="0" u="none" strike="noStrike" cap="none" dirty="0">
              <a:latin typeface="Arial"/>
              <a:ea typeface="Arial"/>
              <a:cs typeface="Arial"/>
              <a:sym typeface="Arial"/>
            </a:endParaRPr>
          </a:p>
          <a:p>
            <a:pPr marL="469900" marR="0" lvl="0" indent="0" algn="l" rtl="0">
              <a:lnSpc>
                <a:spcPct val="100000"/>
              </a:lnSpc>
              <a:spcBef>
                <a:spcPts val="550"/>
              </a:spcBef>
              <a:spcAft>
                <a:spcPts val="0"/>
              </a:spcAft>
              <a:buNone/>
            </a:pPr>
            <a:r>
              <a:rPr lang="en-US" sz="1100" b="1" dirty="0">
                <a:latin typeface="Arial"/>
                <a:ea typeface="Arial"/>
                <a:cs typeface="Arial"/>
                <a:sym typeface="Arial"/>
              </a:rPr>
              <a:t>This document is intended for the following audiences:</a:t>
            </a:r>
            <a:endParaRPr sz="1100" b="1" dirty="0">
              <a:latin typeface="Arial"/>
              <a:ea typeface="Arial"/>
              <a:cs typeface="Arial"/>
              <a:sym typeface="Arial"/>
            </a:endParaRPr>
          </a:p>
          <a:p>
            <a:pPr marL="698500" marR="0" lvl="2" indent="-229234" algn="l" rtl="0">
              <a:lnSpc>
                <a:spcPct val="100000"/>
              </a:lnSpc>
              <a:spcBef>
                <a:spcPts val="610"/>
              </a:spcBef>
              <a:spcAft>
                <a:spcPts val="0"/>
              </a:spcAft>
              <a:buClr>
                <a:srgbClr val="674EA7"/>
              </a:buClr>
              <a:buSzPts val="1100"/>
              <a:buFont typeface="Noto Sans Symbols"/>
              <a:buChar char="∙"/>
            </a:pPr>
            <a:r>
              <a:rPr lang="en-US" sz="1100" b="1" i="0" u="none" strike="noStrike" cap="none" dirty="0">
                <a:latin typeface="Arial"/>
                <a:ea typeface="Arial"/>
                <a:cs typeface="Arial"/>
                <a:sym typeface="Arial"/>
              </a:rPr>
              <a:t>Technical reviewers, who must evaluate the quality of this document.</a:t>
            </a:r>
            <a:endParaRPr sz="1100" b="1" i="0" u="none" strike="noStrike" cap="none" dirty="0">
              <a:latin typeface="Arial"/>
              <a:ea typeface="Arial"/>
              <a:cs typeface="Arial"/>
              <a:sym typeface="Arial"/>
            </a:endParaRPr>
          </a:p>
          <a:p>
            <a:pPr marL="698500" marR="0" lvl="2" indent="-229234" algn="l" rtl="0">
              <a:lnSpc>
                <a:spcPct val="100000"/>
              </a:lnSpc>
              <a:spcBef>
                <a:spcPts val="625"/>
              </a:spcBef>
              <a:spcAft>
                <a:spcPts val="0"/>
              </a:spcAft>
              <a:buClr>
                <a:srgbClr val="674EA7"/>
              </a:buClr>
              <a:buSzPts val="1100"/>
              <a:buFont typeface="Noto Sans Symbols"/>
              <a:buChar char="∙"/>
            </a:pPr>
            <a:r>
              <a:rPr lang="en-US" sz="1100" b="1" i="0" u="none" strike="noStrike" cap="none" dirty="0">
                <a:latin typeface="Arial"/>
                <a:ea typeface="Arial"/>
                <a:cs typeface="Arial"/>
                <a:sym typeface="Arial"/>
              </a:rPr>
              <a:t>Developers including:</a:t>
            </a:r>
            <a:endParaRPr sz="1100" b="1" i="0" u="none" strike="noStrike" cap="none" dirty="0">
              <a:latin typeface="Arial"/>
              <a:ea typeface="Arial"/>
              <a:cs typeface="Arial"/>
              <a:sym typeface="Arial"/>
            </a:endParaRPr>
          </a:p>
          <a:p>
            <a:pPr marL="927100" marR="347345" lvl="3" indent="-228600" algn="l" rtl="0">
              <a:lnSpc>
                <a:spcPct val="114545"/>
              </a:lnSpc>
              <a:spcBef>
                <a:spcPts val="645"/>
              </a:spcBef>
              <a:spcAft>
                <a:spcPts val="0"/>
              </a:spcAft>
              <a:buClr>
                <a:srgbClr val="674EA7"/>
              </a:buClr>
              <a:buSzPts val="1100"/>
              <a:buFont typeface="Courier New"/>
              <a:buChar char="o"/>
            </a:pPr>
            <a:r>
              <a:rPr lang="en-US" sz="1100" b="1" i="0" u="none" strike="noStrike" cap="none" dirty="0">
                <a:latin typeface="Arial"/>
                <a:ea typeface="Arial"/>
                <a:cs typeface="Arial"/>
                <a:sym typeface="Arial"/>
              </a:rPr>
              <a:t>Architects, whose overall architecture design must meet the requirements specified in this  document.</a:t>
            </a:r>
            <a:endParaRPr b="1" dirty="0"/>
          </a:p>
          <a:p>
            <a:pPr marL="927100" marR="0" lvl="3" indent="-229234" algn="l" rtl="0">
              <a:lnSpc>
                <a:spcPct val="100000"/>
              </a:lnSpc>
              <a:spcBef>
                <a:spcPts val="509"/>
              </a:spcBef>
              <a:spcAft>
                <a:spcPts val="0"/>
              </a:spcAft>
              <a:buClr>
                <a:srgbClr val="674EA7"/>
              </a:buClr>
              <a:buSzPts val="1100"/>
              <a:buFont typeface="Courier New"/>
              <a:buChar char="o"/>
            </a:pPr>
            <a:r>
              <a:rPr lang="en-US" sz="1100" b="1" i="0" u="none" strike="noStrike" cap="none" dirty="0">
                <a:latin typeface="Arial"/>
                <a:ea typeface="Arial"/>
                <a:cs typeface="Arial"/>
                <a:sym typeface="Arial"/>
              </a:rPr>
              <a:t>Designers, whose design must meet the requirements specified in this document.</a:t>
            </a:r>
            <a:endParaRPr sz="1100" b="1" i="0" u="none" strike="noStrike" cap="none" dirty="0">
              <a:latin typeface="Arial"/>
              <a:ea typeface="Arial"/>
              <a:cs typeface="Arial"/>
              <a:sym typeface="Arial"/>
            </a:endParaRPr>
          </a:p>
          <a:p>
            <a:pPr marL="927100" marR="0" lvl="3" indent="-229234" algn="l" rtl="0">
              <a:lnSpc>
                <a:spcPct val="100000"/>
              </a:lnSpc>
              <a:spcBef>
                <a:spcPts val="550"/>
              </a:spcBef>
              <a:spcAft>
                <a:spcPts val="0"/>
              </a:spcAft>
              <a:buClr>
                <a:srgbClr val="674EA7"/>
              </a:buClr>
              <a:buSzPts val="1100"/>
              <a:buFont typeface="Courier New"/>
              <a:buChar char="o"/>
            </a:pPr>
            <a:r>
              <a:rPr lang="en-US" sz="1100" b="1" i="0" u="none" strike="noStrike" cap="none" dirty="0">
                <a:latin typeface="Arial"/>
                <a:ea typeface="Arial"/>
                <a:cs typeface="Arial"/>
                <a:sym typeface="Arial"/>
              </a:rPr>
              <a:t>Developers, whose software must implement the requirements specified in this document.</a:t>
            </a:r>
            <a:endParaRPr sz="1100" b="1" i="0" u="none" strike="noStrike" cap="none" dirty="0">
              <a:latin typeface="Arial"/>
              <a:ea typeface="Arial"/>
              <a:cs typeface="Arial"/>
              <a:sym typeface="Arial"/>
            </a:endParaRPr>
          </a:p>
          <a:p>
            <a:pPr marL="927100" marR="5080" lvl="3" indent="-228600" algn="l" rtl="0">
              <a:lnSpc>
                <a:spcPct val="115454"/>
              </a:lnSpc>
              <a:spcBef>
                <a:spcPts val="625"/>
              </a:spcBef>
              <a:spcAft>
                <a:spcPts val="0"/>
              </a:spcAft>
              <a:buClr>
                <a:srgbClr val="674EA7"/>
              </a:buClr>
              <a:buSzPts val="1100"/>
              <a:buFont typeface="Courier New"/>
              <a:buChar char="o"/>
            </a:pPr>
            <a:r>
              <a:rPr lang="en-US" sz="1100" b="1" i="0" u="none" strike="noStrike" cap="none" dirty="0">
                <a:latin typeface="Arial"/>
                <a:ea typeface="Arial"/>
                <a:cs typeface="Arial"/>
                <a:sym typeface="Arial"/>
              </a:rPr>
              <a:t>Quality Assurance personnel, whose test cases must validate the requirements specified in this  document.</a:t>
            </a:r>
            <a:endParaRPr b="1" dirty="0"/>
          </a:p>
          <a:p>
            <a:pPr marL="1371600" marR="0" lvl="3" indent="0" algn="l" rtl="0">
              <a:lnSpc>
                <a:spcPct val="100000"/>
              </a:lnSpc>
              <a:spcBef>
                <a:spcPts val="50"/>
              </a:spcBef>
              <a:spcAft>
                <a:spcPts val="0"/>
              </a:spcAft>
              <a:buClr>
                <a:schemeClr val="dk1"/>
              </a:buClr>
              <a:buSzPts val="900"/>
              <a:buFont typeface="Courier New"/>
              <a:buNone/>
            </a:pPr>
            <a:endParaRPr sz="900" b="0" i="0" u="none" strike="noStrike" cap="none" dirty="0">
              <a:latin typeface="Arial"/>
              <a:ea typeface="Arial"/>
              <a:cs typeface="Arial"/>
              <a:sym typeface="Arial"/>
            </a:endParaRPr>
          </a:p>
          <a:p>
            <a:pPr marL="12067" lvl="1">
              <a:buClr>
                <a:srgbClr val="365F91"/>
              </a:buClr>
              <a:buSzPts val="1400"/>
            </a:pPr>
            <a:r>
              <a:rPr lang="en-US" sz="1400" b="1" dirty="0">
                <a:latin typeface="Arial"/>
                <a:ea typeface="Arial"/>
                <a:cs typeface="Arial"/>
                <a:sym typeface="Arial"/>
              </a:rPr>
              <a:t>3. </a:t>
            </a:r>
            <a:r>
              <a:rPr lang="en-US" sz="1400" b="1" i="0" u="none" strike="noStrike" cap="none" dirty="0">
                <a:latin typeface="Arial"/>
                <a:ea typeface="Arial"/>
                <a:cs typeface="Arial"/>
                <a:sym typeface="Arial"/>
              </a:rPr>
              <a:t>Acronyms and Abbreviations</a:t>
            </a:r>
            <a:endParaRPr lang="en-US" sz="1400" b="0" i="0" u="none" strike="noStrike" cap="none" dirty="0">
              <a:latin typeface="Arial"/>
              <a:ea typeface="Arial"/>
              <a:cs typeface="Arial"/>
              <a:sym typeface="Arial"/>
            </a:endParaRPr>
          </a:p>
          <a:p>
            <a:pPr marL="12067" marR="0" lvl="1" algn="l" rtl="0">
              <a:lnSpc>
                <a:spcPct val="100000"/>
              </a:lnSpc>
              <a:spcBef>
                <a:spcPts val="0"/>
              </a:spcBef>
              <a:spcAft>
                <a:spcPts val="0"/>
              </a:spcAft>
              <a:buClr>
                <a:srgbClr val="365F91"/>
              </a:buClr>
              <a:buSzPts val="1400"/>
            </a:pPr>
            <a:endParaRPr sz="1400" b="0" i="0" u="none" strike="noStrike" cap="none" dirty="0">
              <a:latin typeface="Arial"/>
              <a:ea typeface="Arial"/>
              <a:cs typeface="Arial"/>
              <a:sym typeface="Arial"/>
            </a:endParaRPr>
          </a:p>
        </p:txBody>
      </p:sp>
      <p:graphicFrame>
        <p:nvGraphicFramePr>
          <p:cNvPr id="3" name="Google Shape;88;p4">
            <a:extLst>
              <a:ext uri="{FF2B5EF4-FFF2-40B4-BE49-F238E27FC236}">
                <a16:creationId xmlns:a16="http://schemas.microsoft.com/office/drawing/2014/main" id="{80B9513D-02FC-AA62-4A6E-6FEA39515BDA}"/>
              </a:ext>
            </a:extLst>
          </p:cNvPr>
          <p:cNvGraphicFramePr/>
          <p:nvPr>
            <p:extLst>
              <p:ext uri="{D42A27DB-BD31-4B8C-83A1-F6EECF244321}">
                <p14:modId xmlns:p14="http://schemas.microsoft.com/office/powerpoint/2010/main" val="3404190194"/>
              </p:ext>
            </p:extLst>
          </p:nvPr>
        </p:nvGraphicFramePr>
        <p:xfrm>
          <a:off x="768985" y="8621340"/>
          <a:ext cx="6539225" cy="619240"/>
        </p:xfrm>
        <a:graphic>
          <a:graphicData uri="http://schemas.openxmlformats.org/drawingml/2006/table">
            <a:tbl>
              <a:tblPr firstRow="1" bandRow="1">
                <a:tableStyleId>{3C2FFA5D-87B4-456A-9821-1D502468CF0F}</a:tableStyleId>
              </a:tblPr>
              <a:tblGrid>
                <a:gridCol w="1955800">
                  <a:extLst>
                    <a:ext uri="{9D8B030D-6E8A-4147-A177-3AD203B41FA5}">
                      <a16:colId xmlns:a16="http://schemas.microsoft.com/office/drawing/2014/main" val="20000"/>
                    </a:ext>
                  </a:extLst>
                </a:gridCol>
                <a:gridCol w="4583425">
                  <a:extLst>
                    <a:ext uri="{9D8B030D-6E8A-4147-A177-3AD203B41FA5}">
                      <a16:colId xmlns:a16="http://schemas.microsoft.com/office/drawing/2014/main" val="20001"/>
                    </a:ext>
                  </a:extLst>
                </a:gridCol>
              </a:tblGrid>
              <a:tr h="93400">
                <a:tc>
                  <a:txBody>
                    <a:bodyPr/>
                    <a:lstStyle/>
                    <a:p>
                      <a:pPr marL="114300" marR="0" lvl="0" indent="0" algn="l" rtl="0">
                        <a:lnSpc>
                          <a:spcPct val="100000"/>
                        </a:lnSpc>
                        <a:spcBef>
                          <a:spcPts val="0"/>
                        </a:spcBef>
                        <a:spcAft>
                          <a:spcPts val="0"/>
                        </a:spcAft>
                        <a:buNone/>
                      </a:pPr>
                      <a:r>
                        <a:rPr lang="en-US" sz="1100" b="1" u="none" strike="noStrike" cap="none" dirty="0">
                          <a:solidFill>
                            <a:schemeClr val="tx1"/>
                          </a:solidFill>
                          <a:sym typeface="Arial"/>
                        </a:rPr>
                        <a:t>Acronym / Abbreviation</a:t>
                      </a:r>
                      <a:endParaRPr sz="1100" u="none" strike="noStrike" cap="none" dirty="0">
                        <a:solidFill>
                          <a:schemeClr val="tx1"/>
                        </a:solidFill>
                        <a:latin typeface="Arial"/>
                        <a:ea typeface="Arial"/>
                        <a:cs typeface="Arial"/>
                        <a:sym typeface="Arial"/>
                      </a:endParaRPr>
                    </a:p>
                  </a:txBody>
                  <a:tcPr marL="0" marR="0" marT="12700" marB="0"/>
                </a:tc>
                <a:tc>
                  <a:txBody>
                    <a:bodyPr/>
                    <a:lstStyle/>
                    <a:p>
                      <a:pPr marL="112395" marR="0" lvl="0" indent="0" algn="l" rtl="0">
                        <a:lnSpc>
                          <a:spcPct val="100000"/>
                        </a:lnSpc>
                        <a:spcBef>
                          <a:spcPts val="0"/>
                        </a:spcBef>
                        <a:spcAft>
                          <a:spcPts val="0"/>
                        </a:spcAft>
                        <a:buNone/>
                      </a:pPr>
                      <a:r>
                        <a:rPr lang="en-US" sz="1100" b="1" u="none" strike="noStrike" cap="none">
                          <a:solidFill>
                            <a:schemeClr val="tx1"/>
                          </a:solidFill>
                          <a:sym typeface="Arial"/>
                        </a:rPr>
                        <a:t>Meaning</a:t>
                      </a:r>
                      <a:endParaRPr sz="1100" u="none" strike="noStrike" cap="none">
                        <a:solidFill>
                          <a:schemeClr val="tx1"/>
                        </a:solidFill>
                        <a:latin typeface="Arial"/>
                        <a:ea typeface="Arial"/>
                        <a:cs typeface="Arial"/>
                        <a:sym typeface="Arial"/>
                      </a:endParaRPr>
                    </a:p>
                  </a:txBody>
                  <a:tcPr marL="0" marR="0" marT="12700" marB="0"/>
                </a:tc>
                <a:extLst>
                  <a:ext uri="{0D108BD9-81ED-4DB2-BD59-A6C34878D82A}">
                    <a16:rowId xmlns:a16="http://schemas.microsoft.com/office/drawing/2014/main" val="10000"/>
                  </a:ext>
                </a:extLst>
              </a:tr>
              <a:tr h="220975">
                <a:tc>
                  <a:txBody>
                    <a:bodyPr/>
                    <a:lstStyle/>
                    <a:p>
                      <a:pPr marL="114300" marR="0" lvl="0" indent="0" algn="l" rtl="0">
                        <a:lnSpc>
                          <a:spcPct val="100000"/>
                        </a:lnSpc>
                        <a:spcBef>
                          <a:spcPts val="0"/>
                        </a:spcBef>
                        <a:spcAft>
                          <a:spcPts val="0"/>
                        </a:spcAft>
                        <a:buNone/>
                      </a:pPr>
                      <a:r>
                        <a:rPr lang="en-US" sz="1100" u="none" strike="noStrike" cap="none" dirty="0">
                          <a:solidFill>
                            <a:schemeClr val="tx1"/>
                          </a:solidFill>
                          <a:sym typeface="Arial"/>
                        </a:rPr>
                        <a:t>RDMS</a:t>
                      </a:r>
                      <a:endParaRPr sz="1100" u="none" strike="noStrike" cap="none" dirty="0">
                        <a:solidFill>
                          <a:schemeClr val="tx1"/>
                        </a:solidFill>
                        <a:latin typeface="Arial"/>
                        <a:ea typeface="Arial"/>
                        <a:cs typeface="Arial"/>
                        <a:sym typeface="Arial"/>
                      </a:endParaRPr>
                    </a:p>
                  </a:txBody>
                  <a:tcPr marL="0" marR="0" marT="20325" marB="0"/>
                </a:tc>
                <a:tc>
                  <a:txBody>
                    <a:bodyPr/>
                    <a:lstStyle/>
                    <a:p>
                      <a:pPr marL="112395" marR="0" lvl="0" indent="0" algn="l" rtl="0">
                        <a:lnSpc>
                          <a:spcPct val="100000"/>
                        </a:lnSpc>
                        <a:spcBef>
                          <a:spcPts val="0"/>
                        </a:spcBef>
                        <a:spcAft>
                          <a:spcPts val="0"/>
                        </a:spcAft>
                        <a:buNone/>
                      </a:pPr>
                      <a:r>
                        <a:rPr lang="en-US" sz="1100" u="none" strike="noStrike" cap="none" dirty="0">
                          <a:solidFill>
                            <a:schemeClr val="tx1"/>
                          </a:solidFill>
                          <a:sym typeface="Arial"/>
                        </a:rPr>
                        <a:t>Relational Database Management System</a:t>
                      </a:r>
                      <a:endParaRPr sz="1100" u="none" strike="noStrike" cap="none" dirty="0">
                        <a:solidFill>
                          <a:schemeClr val="tx1"/>
                        </a:solidFill>
                        <a:latin typeface="Arial"/>
                        <a:ea typeface="Arial"/>
                        <a:cs typeface="Arial"/>
                        <a:sym typeface="Arial"/>
                      </a:endParaRPr>
                    </a:p>
                  </a:txBody>
                  <a:tcPr marL="0" marR="0" marT="20325" marB="0"/>
                </a:tc>
                <a:extLst>
                  <a:ext uri="{0D108BD9-81ED-4DB2-BD59-A6C34878D82A}">
                    <a16:rowId xmlns:a16="http://schemas.microsoft.com/office/drawing/2014/main" val="10001"/>
                  </a:ext>
                </a:extLst>
              </a:tr>
              <a:tr h="217925">
                <a:tc>
                  <a:txBody>
                    <a:bodyPr/>
                    <a:lstStyle/>
                    <a:p>
                      <a:pPr marL="114300" marR="0" lvl="0" indent="0" algn="l" rtl="0">
                        <a:lnSpc>
                          <a:spcPct val="100000"/>
                        </a:lnSpc>
                        <a:spcBef>
                          <a:spcPts val="0"/>
                        </a:spcBef>
                        <a:spcAft>
                          <a:spcPts val="0"/>
                        </a:spcAft>
                        <a:buNone/>
                      </a:pPr>
                      <a:r>
                        <a:rPr lang="en-US" sz="1100" u="none" strike="noStrike" cap="none" dirty="0">
                          <a:solidFill>
                            <a:schemeClr val="tx1"/>
                          </a:solidFill>
                          <a:sym typeface="Arial"/>
                        </a:rPr>
                        <a:t>DBA</a:t>
                      </a:r>
                      <a:endParaRPr sz="1100" u="none" strike="noStrike" cap="none" dirty="0">
                        <a:solidFill>
                          <a:schemeClr val="tx1"/>
                        </a:solidFill>
                        <a:latin typeface="Arial"/>
                        <a:ea typeface="Arial"/>
                        <a:cs typeface="Arial"/>
                        <a:sym typeface="Arial"/>
                      </a:endParaRPr>
                    </a:p>
                  </a:txBody>
                  <a:tcPr marL="0" marR="0" marT="17150" marB="0"/>
                </a:tc>
                <a:tc>
                  <a:txBody>
                    <a:bodyPr/>
                    <a:lstStyle/>
                    <a:p>
                      <a:pPr marL="112395" marR="0" lvl="0" indent="0" algn="l" rtl="0">
                        <a:lnSpc>
                          <a:spcPct val="100000"/>
                        </a:lnSpc>
                        <a:spcBef>
                          <a:spcPts val="0"/>
                        </a:spcBef>
                        <a:spcAft>
                          <a:spcPts val="0"/>
                        </a:spcAft>
                        <a:buNone/>
                      </a:pPr>
                      <a:r>
                        <a:rPr lang="en-US" sz="1100" u="none" strike="noStrike" cap="none" dirty="0">
                          <a:solidFill>
                            <a:schemeClr val="tx1"/>
                          </a:solidFill>
                          <a:sym typeface="Arial"/>
                        </a:rPr>
                        <a:t>Database Administrator</a:t>
                      </a:r>
                      <a:endParaRPr sz="1100" u="none" strike="noStrike" cap="none" dirty="0">
                        <a:solidFill>
                          <a:schemeClr val="tx1"/>
                        </a:solidFill>
                        <a:latin typeface="Arial"/>
                        <a:ea typeface="Arial"/>
                        <a:cs typeface="Arial"/>
                        <a:sym typeface="Arial"/>
                      </a:endParaRPr>
                    </a:p>
                  </a:txBody>
                  <a:tcPr marL="0" marR="0" marT="17150" marB="0"/>
                </a:tc>
                <a:extLst>
                  <a:ext uri="{0D108BD9-81ED-4DB2-BD59-A6C34878D82A}">
                    <a16:rowId xmlns:a16="http://schemas.microsoft.com/office/drawing/2014/main" val="10002"/>
                  </a:ext>
                </a:extLst>
              </a:tr>
            </a:tbl>
          </a:graphicData>
        </a:graphic>
      </p:graphicFrame>
      <p:sp>
        <p:nvSpPr>
          <p:cNvPr id="4" name="TextBox 3">
            <a:extLst>
              <a:ext uri="{FF2B5EF4-FFF2-40B4-BE49-F238E27FC236}">
                <a16:creationId xmlns:a16="http://schemas.microsoft.com/office/drawing/2014/main" id="{5C6C3339-11EB-7920-1B40-29BD5CBCBF8B}"/>
              </a:ext>
            </a:extLst>
          </p:cNvPr>
          <p:cNvSpPr txBox="1"/>
          <p:nvPr/>
        </p:nvSpPr>
        <p:spPr>
          <a:xfrm>
            <a:off x="325895" y="292642"/>
            <a:ext cx="3430587" cy="461665"/>
          </a:xfrm>
          <a:prstGeom prst="rect">
            <a:avLst/>
          </a:prstGeom>
          <a:noFill/>
        </p:spPr>
        <p:txBody>
          <a:bodyPr wrap="square" rtlCol="0">
            <a:spAutoFit/>
          </a:bodyPr>
          <a:lstStyle/>
          <a:p>
            <a:r>
              <a:rPr lang="en-IN" sz="2400" b="1" dirty="0"/>
              <a:t>1. PURPOSE</a:t>
            </a:r>
          </a:p>
        </p:txBody>
      </p:sp>
    </p:spTree>
    <p:extLst>
      <p:ext uri="{BB962C8B-B14F-4D97-AF65-F5344CB8AC3E}">
        <p14:creationId xmlns:p14="http://schemas.microsoft.com/office/powerpoint/2010/main" val="2492773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Google Shape;93;p5">
            <a:extLst>
              <a:ext uri="{FF2B5EF4-FFF2-40B4-BE49-F238E27FC236}">
                <a16:creationId xmlns:a16="http://schemas.microsoft.com/office/drawing/2014/main" id="{DAE0F1D7-495A-089D-B3F2-18FBB788AB08}"/>
              </a:ext>
            </a:extLst>
          </p:cNvPr>
          <p:cNvSpPr/>
          <p:nvPr/>
        </p:nvSpPr>
        <p:spPr>
          <a:xfrm>
            <a:off x="379476" y="1422145"/>
            <a:ext cx="6937375" cy="36830"/>
          </a:xfrm>
          <a:custGeom>
            <a:avLst/>
            <a:gdLst/>
            <a:ahLst/>
            <a:cxnLst/>
            <a:rect l="l" t="t" r="r" b="b"/>
            <a:pathLst>
              <a:path w="6937375" h="36830" extrusionOk="0">
                <a:moveTo>
                  <a:pt x="6937248" y="27432"/>
                </a:moveTo>
                <a:lnTo>
                  <a:pt x="2391791" y="27432"/>
                </a:lnTo>
                <a:lnTo>
                  <a:pt x="2364346" y="27432"/>
                </a:lnTo>
                <a:lnTo>
                  <a:pt x="2355215" y="27432"/>
                </a:lnTo>
                <a:lnTo>
                  <a:pt x="0" y="27432"/>
                </a:lnTo>
                <a:lnTo>
                  <a:pt x="0" y="36576"/>
                </a:lnTo>
                <a:lnTo>
                  <a:pt x="2355215" y="36576"/>
                </a:lnTo>
                <a:lnTo>
                  <a:pt x="2364346" y="36576"/>
                </a:lnTo>
                <a:lnTo>
                  <a:pt x="2391791" y="36576"/>
                </a:lnTo>
                <a:lnTo>
                  <a:pt x="6937248" y="36576"/>
                </a:lnTo>
                <a:lnTo>
                  <a:pt x="6937248" y="27432"/>
                </a:lnTo>
                <a:close/>
              </a:path>
              <a:path w="6937375" h="36830" extrusionOk="0">
                <a:moveTo>
                  <a:pt x="6937248" y="0"/>
                </a:moveTo>
                <a:lnTo>
                  <a:pt x="2391791" y="0"/>
                </a:lnTo>
                <a:lnTo>
                  <a:pt x="2364346" y="0"/>
                </a:lnTo>
                <a:lnTo>
                  <a:pt x="2355215" y="0"/>
                </a:lnTo>
                <a:lnTo>
                  <a:pt x="0" y="0"/>
                </a:lnTo>
                <a:lnTo>
                  <a:pt x="0" y="18288"/>
                </a:lnTo>
                <a:lnTo>
                  <a:pt x="2355215" y="18288"/>
                </a:lnTo>
                <a:lnTo>
                  <a:pt x="2364346" y="18288"/>
                </a:lnTo>
                <a:lnTo>
                  <a:pt x="2391791" y="18288"/>
                </a:lnTo>
                <a:lnTo>
                  <a:pt x="6937248" y="18288"/>
                </a:lnTo>
                <a:lnTo>
                  <a:pt x="6937248"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latin typeface="Calibri"/>
              <a:ea typeface="Calibri"/>
              <a:cs typeface="Calibri"/>
              <a:sym typeface="Calibri"/>
            </a:endParaRPr>
          </a:p>
        </p:txBody>
      </p:sp>
      <p:sp>
        <p:nvSpPr>
          <p:cNvPr id="3" name="Google Shape;94;p5">
            <a:extLst>
              <a:ext uri="{FF2B5EF4-FFF2-40B4-BE49-F238E27FC236}">
                <a16:creationId xmlns:a16="http://schemas.microsoft.com/office/drawing/2014/main" id="{AA73038E-5352-0948-4870-AC45A60124A3}"/>
              </a:ext>
            </a:extLst>
          </p:cNvPr>
          <p:cNvSpPr txBox="1"/>
          <p:nvPr/>
        </p:nvSpPr>
        <p:spPr>
          <a:xfrm>
            <a:off x="727437" y="1506773"/>
            <a:ext cx="5833800" cy="561900"/>
          </a:xfrm>
          <a:prstGeom prst="rect">
            <a:avLst/>
          </a:prstGeom>
          <a:noFill/>
          <a:ln>
            <a:noFill/>
          </a:ln>
        </p:spPr>
        <p:txBody>
          <a:bodyPr spcFirstLastPara="1" wrap="square" lIns="0" tIns="103500" rIns="0" bIns="0" anchor="t" anchorCtr="0">
            <a:spAutoFit/>
          </a:bodyPr>
          <a:lstStyle/>
          <a:p>
            <a:pPr marL="12700" marR="0" lvl="0" indent="0" algn="l" rtl="0">
              <a:lnSpc>
                <a:spcPct val="100000"/>
              </a:lnSpc>
              <a:spcBef>
                <a:spcPts val="0"/>
              </a:spcBef>
              <a:spcAft>
                <a:spcPts val="0"/>
              </a:spcAft>
              <a:buNone/>
            </a:pPr>
            <a:r>
              <a:rPr lang="en-US" sz="1400" b="1" dirty="0">
                <a:latin typeface="Arial"/>
                <a:ea typeface="Arial"/>
                <a:cs typeface="Arial"/>
                <a:sym typeface="Arial"/>
              </a:rPr>
              <a:t>4. Key Personnel</a:t>
            </a:r>
            <a:endParaRPr sz="1400" dirty="0">
              <a:latin typeface="Arial"/>
              <a:ea typeface="Arial"/>
              <a:cs typeface="Arial"/>
              <a:sym typeface="Arial"/>
            </a:endParaRPr>
          </a:p>
          <a:p>
            <a:pPr marL="469900" marR="0" lvl="0" indent="0" algn="l" rtl="0">
              <a:lnSpc>
                <a:spcPct val="100000"/>
              </a:lnSpc>
              <a:spcBef>
                <a:spcPts val="565"/>
              </a:spcBef>
              <a:spcAft>
                <a:spcPts val="0"/>
              </a:spcAft>
              <a:buNone/>
            </a:pPr>
            <a:endParaRPr sz="1100" dirty="0">
              <a:latin typeface="Arial"/>
              <a:ea typeface="Arial"/>
              <a:cs typeface="Arial"/>
              <a:sym typeface="Arial"/>
            </a:endParaRPr>
          </a:p>
        </p:txBody>
      </p:sp>
      <p:graphicFrame>
        <p:nvGraphicFramePr>
          <p:cNvPr id="4" name="Google Shape;95;p5">
            <a:extLst>
              <a:ext uri="{FF2B5EF4-FFF2-40B4-BE49-F238E27FC236}">
                <a16:creationId xmlns:a16="http://schemas.microsoft.com/office/drawing/2014/main" id="{7BB72B62-4FAB-DA4C-4946-4CEC91BBF220}"/>
              </a:ext>
            </a:extLst>
          </p:cNvPr>
          <p:cNvGraphicFramePr/>
          <p:nvPr>
            <p:extLst>
              <p:ext uri="{D42A27DB-BD31-4B8C-83A1-F6EECF244321}">
                <p14:modId xmlns:p14="http://schemas.microsoft.com/office/powerpoint/2010/main" val="2124257024"/>
              </p:ext>
            </p:extLst>
          </p:nvPr>
        </p:nvGraphicFramePr>
        <p:xfrm>
          <a:off x="829572" y="2037009"/>
          <a:ext cx="6471300" cy="669540"/>
        </p:xfrm>
        <a:graphic>
          <a:graphicData uri="http://schemas.openxmlformats.org/drawingml/2006/table">
            <a:tbl>
              <a:tblPr firstRow="1" bandRow="1">
                <a:tableStyleId>{3C2FFA5D-87B4-456A-9821-1D502468CF0F}</a:tableStyleId>
              </a:tblPr>
              <a:tblGrid>
                <a:gridCol w="1440825">
                  <a:extLst>
                    <a:ext uri="{9D8B030D-6E8A-4147-A177-3AD203B41FA5}">
                      <a16:colId xmlns:a16="http://schemas.microsoft.com/office/drawing/2014/main" val="20000"/>
                    </a:ext>
                  </a:extLst>
                </a:gridCol>
                <a:gridCol w="1600825">
                  <a:extLst>
                    <a:ext uri="{9D8B030D-6E8A-4147-A177-3AD203B41FA5}">
                      <a16:colId xmlns:a16="http://schemas.microsoft.com/office/drawing/2014/main" val="20001"/>
                    </a:ext>
                  </a:extLst>
                </a:gridCol>
                <a:gridCol w="2230125">
                  <a:extLst>
                    <a:ext uri="{9D8B030D-6E8A-4147-A177-3AD203B41FA5}">
                      <a16:colId xmlns:a16="http://schemas.microsoft.com/office/drawing/2014/main" val="20002"/>
                    </a:ext>
                  </a:extLst>
                </a:gridCol>
                <a:gridCol w="1199525">
                  <a:extLst>
                    <a:ext uri="{9D8B030D-6E8A-4147-A177-3AD203B41FA5}">
                      <a16:colId xmlns:a16="http://schemas.microsoft.com/office/drawing/2014/main" val="20003"/>
                    </a:ext>
                  </a:extLst>
                </a:gridCol>
              </a:tblGrid>
              <a:tr h="100065">
                <a:tc>
                  <a:txBody>
                    <a:bodyPr/>
                    <a:lstStyle/>
                    <a:p>
                      <a:pPr marL="45085" marR="0" lvl="0" indent="0" algn="ctr" rtl="0">
                        <a:lnSpc>
                          <a:spcPct val="100000"/>
                        </a:lnSpc>
                        <a:spcBef>
                          <a:spcPts val="0"/>
                        </a:spcBef>
                        <a:spcAft>
                          <a:spcPts val="0"/>
                        </a:spcAft>
                        <a:buNone/>
                      </a:pPr>
                      <a:r>
                        <a:rPr lang="en-US" sz="1100" b="1" u="none" strike="noStrike" cap="none" dirty="0">
                          <a:solidFill>
                            <a:schemeClr val="tx1"/>
                          </a:solidFill>
                          <a:sym typeface="Arial"/>
                        </a:rPr>
                        <a:t>Role</a:t>
                      </a:r>
                      <a:endParaRPr sz="1100" u="none" strike="noStrike" cap="none" dirty="0">
                        <a:solidFill>
                          <a:schemeClr val="tx1"/>
                        </a:solidFill>
                        <a:latin typeface="Arial"/>
                        <a:ea typeface="Arial"/>
                        <a:cs typeface="Arial"/>
                        <a:sym typeface="Arial"/>
                      </a:endParaRPr>
                    </a:p>
                  </a:txBody>
                  <a:tcPr marL="0" marR="0" marT="12700" marB="0"/>
                </a:tc>
                <a:tc>
                  <a:txBody>
                    <a:bodyPr/>
                    <a:lstStyle/>
                    <a:p>
                      <a:pPr marL="45085" marR="0" lvl="0" indent="0" algn="ctr" rtl="0">
                        <a:lnSpc>
                          <a:spcPct val="100000"/>
                        </a:lnSpc>
                        <a:spcBef>
                          <a:spcPts val="0"/>
                        </a:spcBef>
                        <a:spcAft>
                          <a:spcPts val="0"/>
                        </a:spcAft>
                        <a:buNone/>
                      </a:pPr>
                      <a:r>
                        <a:rPr lang="en-US" sz="1100" b="1" u="none" strike="noStrike" cap="none" dirty="0">
                          <a:solidFill>
                            <a:schemeClr val="tx1"/>
                          </a:solidFill>
                          <a:sym typeface="Arial"/>
                        </a:rPr>
                        <a:t>Name</a:t>
                      </a:r>
                      <a:endParaRPr sz="1100" u="none" strike="noStrike" cap="none" dirty="0">
                        <a:solidFill>
                          <a:schemeClr val="tx1"/>
                        </a:solidFill>
                        <a:latin typeface="Arial"/>
                        <a:ea typeface="Arial"/>
                        <a:cs typeface="Arial"/>
                        <a:sym typeface="Arial"/>
                      </a:endParaRPr>
                    </a:p>
                  </a:txBody>
                  <a:tcPr marL="0" marR="0" marT="12700" marB="0"/>
                </a:tc>
                <a:tc>
                  <a:txBody>
                    <a:bodyPr/>
                    <a:lstStyle/>
                    <a:p>
                      <a:pPr marL="650240" marR="0" lvl="0" indent="0" algn="l" rtl="0">
                        <a:lnSpc>
                          <a:spcPct val="100000"/>
                        </a:lnSpc>
                        <a:spcBef>
                          <a:spcPts val="0"/>
                        </a:spcBef>
                        <a:spcAft>
                          <a:spcPts val="0"/>
                        </a:spcAft>
                        <a:buNone/>
                      </a:pPr>
                      <a:r>
                        <a:rPr lang="en-US" sz="1100" b="1" u="none" strike="noStrike" cap="none">
                          <a:solidFill>
                            <a:schemeClr val="tx1"/>
                          </a:solidFill>
                          <a:sym typeface="Arial"/>
                        </a:rPr>
                        <a:t>Email Address</a:t>
                      </a:r>
                      <a:endParaRPr sz="1100" u="none" strike="noStrike" cap="none">
                        <a:solidFill>
                          <a:schemeClr val="tx1"/>
                        </a:solidFill>
                        <a:latin typeface="Arial"/>
                        <a:ea typeface="Arial"/>
                        <a:cs typeface="Arial"/>
                        <a:sym typeface="Arial"/>
                      </a:endParaRPr>
                    </a:p>
                  </a:txBody>
                  <a:tcPr marL="0" marR="0" marT="12700" marB="0"/>
                </a:tc>
                <a:tc>
                  <a:txBody>
                    <a:bodyPr/>
                    <a:lstStyle/>
                    <a:p>
                      <a:pPr marL="123189" marR="0" lvl="0" indent="0" algn="l" rtl="0">
                        <a:lnSpc>
                          <a:spcPct val="100000"/>
                        </a:lnSpc>
                        <a:spcBef>
                          <a:spcPts val="0"/>
                        </a:spcBef>
                        <a:spcAft>
                          <a:spcPts val="0"/>
                        </a:spcAft>
                        <a:buNone/>
                      </a:pPr>
                      <a:r>
                        <a:rPr lang="en-US" sz="1100" b="1" u="none" strike="noStrike" cap="none">
                          <a:solidFill>
                            <a:schemeClr val="tx1"/>
                          </a:solidFill>
                          <a:sym typeface="Arial"/>
                        </a:rPr>
                        <a:t>Phone Number</a:t>
                      </a:r>
                      <a:endParaRPr sz="1100" u="none" strike="noStrike" cap="none">
                        <a:solidFill>
                          <a:schemeClr val="tx1"/>
                        </a:solidFill>
                        <a:latin typeface="Arial"/>
                        <a:ea typeface="Arial"/>
                        <a:cs typeface="Arial"/>
                        <a:sym typeface="Arial"/>
                      </a:endParaRPr>
                    </a:p>
                  </a:txBody>
                  <a:tcPr marL="0" marR="0" marT="12700" marB="0"/>
                </a:tc>
                <a:extLst>
                  <a:ext uri="{0D108BD9-81ED-4DB2-BD59-A6C34878D82A}">
                    <a16:rowId xmlns:a16="http://schemas.microsoft.com/office/drawing/2014/main" val="10000"/>
                  </a:ext>
                </a:extLst>
              </a:tr>
              <a:tr h="271275">
                <a:tc>
                  <a:txBody>
                    <a:bodyPr/>
                    <a:lstStyle/>
                    <a:p>
                      <a:pPr marL="114300" marR="0" lvl="0" indent="0" algn="l" rtl="0">
                        <a:lnSpc>
                          <a:spcPct val="100000"/>
                        </a:lnSpc>
                        <a:spcBef>
                          <a:spcPts val="0"/>
                        </a:spcBef>
                        <a:spcAft>
                          <a:spcPts val="0"/>
                        </a:spcAft>
                        <a:buNone/>
                      </a:pPr>
                      <a:r>
                        <a:rPr lang="en-US" sz="1100" b="1" u="none" strike="noStrike" cap="none" dirty="0">
                          <a:solidFill>
                            <a:schemeClr val="tx1"/>
                          </a:solidFill>
                          <a:sym typeface="Arial"/>
                        </a:rPr>
                        <a:t>DBA</a:t>
                      </a:r>
                      <a:endParaRPr sz="1100" u="none" strike="noStrike" cap="none" dirty="0">
                        <a:solidFill>
                          <a:schemeClr val="tx1"/>
                        </a:solidFill>
                        <a:latin typeface="Arial"/>
                        <a:ea typeface="Arial"/>
                        <a:cs typeface="Arial"/>
                        <a:sym typeface="Arial"/>
                      </a:endParaRPr>
                    </a:p>
                  </a:txBody>
                  <a:tcPr marL="0" marR="0" marT="21600" marB="0"/>
                </a:tc>
                <a:tc>
                  <a:txBody>
                    <a:bodyPr/>
                    <a:lstStyle/>
                    <a:p>
                      <a:pPr marL="114300" marR="0" lvl="0" indent="0" algn="l" rtl="0">
                        <a:lnSpc>
                          <a:spcPct val="100000"/>
                        </a:lnSpc>
                        <a:spcBef>
                          <a:spcPts val="0"/>
                        </a:spcBef>
                        <a:spcAft>
                          <a:spcPts val="0"/>
                        </a:spcAft>
                        <a:buNone/>
                      </a:pPr>
                      <a:r>
                        <a:rPr lang="en-US" sz="1100" b="1" u="none" strike="noStrike" cap="none" dirty="0">
                          <a:solidFill>
                            <a:schemeClr val="tx1"/>
                          </a:solidFill>
                          <a:sym typeface="Arial"/>
                        </a:rPr>
                        <a:t>Prithvi Chanchal</a:t>
                      </a:r>
                      <a:endParaRPr sz="1100" i="0" u="none" strike="noStrike" cap="none" dirty="0">
                        <a:solidFill>
                          <a:schemeClr val="tx1"/>
                        </a:solidFill>
                        <a:latin typeface="Arial"/>
                        <a:ea typeface="Arial"/>
                        <a:cs typeface="Arial"/>
                        <a:sym typeface="Arial"/>
                      </a:endParaRPr>
                    </a:p>
                  </a:txBody>
                  <a:tcPr marL="0" marR="0" marT="21600" marB="0"/>
                </a:tc>
                <a:tc>
                  <a:txBody>
                    <a:bodyPr/>
                    <a:lstStyle/>
                    <a:p>
                      <a:pPr marL="113664" marR="0" lvl="0" indent="0" algn="l" rtl="0">
                        <a:lnSpc>
                          <a:spcPct val="100000"/>
                        </a:lnSpc>
                        <a:spcBef>
                          <a:spcPts val="0"/>
                        </a:spcBef>
                        <a:spcAft>
                          <a:spcPts val="0"/>
                        </a:spcAft>
                        <a:buNone/>
                      </a:pPr>
                      <a:r>
                        <a:rPr lang="en-US" sz="1100" b="1" u="none" strike="noStrike" cap="none">
                          <a:solidFill>
                            <a:schemeClr val="tx1"/>
                          </a:solidFill>
                          <a:sym typeface="Arial"/>
                        </a:rPr>
                        <a:t>prithvi23@gmail.com</a:t>
                      </a:r>
                      <a:endParaRPr sz="1100" b="1" u="none" strike="noStrike" cap="none">
                        <a:solidFill>
                          <a:schemeClr val="tx1"/>
                        </a:solidFill>
                        <a:latin typeface="Arial"/>
                        <a:ea typeface="Arial"/>
                        <a:cs typeface="Arial"/>
                        <a:sym typeface="Arial"/>
                      </a:endParaRPr>
                    </a:p>
                  </a:txBody>
                  <a:tcPr marL="0" marR="0" marT="21600" marB="0"/>
                </a:tc>
                <a:tc>
                  <a:txBody>
                    <a:bodyPr/>
                    <a:lstStyle/>
                    <a:p>
                      <a:pPr marL="112395" marR="0" lvl="0" indent="0" algn="l" rtl="0">
                        <a:lnSpc>
                          <a:spcPct val="100000"/>
                        </a:lnSpc>
                        <a:spcBef>
                          <a:spcPts val="0"/>
                        </a:spcBef>
                        <a:spcAft>
                          <a:spcPts val="0"/>
                        </a:spcAft>
                        <a:buNone/>
                      </a:pPr>
                      <a:r>
                        <a:rPr lang="en-US" sz="1100" b="1" u="none" strike="noStrike" cap="none">
                          <a:solidFill>
                            <a:schemeClr val="tx1"/>
                          </a:solidFill>
                          <a:sym typeface="Arial"/>
                        </a:rPr>
                        <a:t>6345275639</a:t>
                      </a:r>
                      <a:endParaRPr sz="1100" i="0" u="none" strike="noStrike" cap="none">
                        <a:solidFill>
                          <a:schemeClr val="tx1"/>
                        </a:solidFill>
                        <a:latin typeface="Arial"/>
                        <a:ea typeface="Arial"/>
                        <a:cs typeface="Arial"/>
                        <a:sym typeface="Arial"/>
                      </a:endParaRPr>
                    </a:p>
                  </a:txBody>
                  <a:tcPr marL="0" marR="0" marT="21600" marB="0"/>
                </a:tc>
                <a:extLst>
                  <a:ext uri="{0D108BD9-81ED-4DB2-BD59-A6C34878D82A}">
                    <a16:rowId xmlns:a16="http://schemas.microsoft.com/office/drawing/2014/main" val="10001"/>
                  </a:ext>
                </a:extLst>
              </a:tr>
              <a:tr h="217925">
                <a:tc>
                  <a:txBody>
                    <a:bodyPr/>
                    <a:lstStyle/>
                    <a:p>
                      <a:pPr marL="0" marR="0" lvl="0" indent="0" algn="l" rtl="0">
                        <a:lnSpc>
                          <a:spcPct val="100000"/>
                        </a:lnSpc>
                        <a:spcBef>
                          <a:spcPts val="0"/>
                        </a:spcBef>
                        <a:spcAft>
                          <a:spcPts val="0"/>
                        </a:spcAft>
                        <a:buNone/>
                      </a:pPr>
                      <a:r>
                        <a:rPr lang="en-US" sz="1100" u="none" strike="noStrike" cap="none">
                          <a:solidFill>
                            <a:schemeClr val="tx1"/>
                          </a:solidFill>
                          <a:sym typeface="Times New Roman"/>
                        </a:rPr>
                        <a:t>    </a:t>
                      </a:r>
                      <a:r>
                        <a:rPr lang="en-US" sz="1100" b="1" u="none" strike="noStrike" cap="none">
                          <a:solidFill>
                            <a:schemeClr val="tx1"/>
                          </a:solidFill>
                          <a:sym typeface="Arial"/>
                        </a:rPr>
                        <a:t>DBA</a:t>
                      </a:r>
                      <a:endParaRPr sz="1100" u="none" strike="noStrike" cap="none">
                        <a:solidFill>
                          <a:schemeClr val="tx1"/>
                        </a:solidFill>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r>
                        <a:rPr lang="en-US" sz="1100" u="none" strike="noStrike" cap="none">
                          <a:solidFill>
                            <a:schemeClr val="tx1"/>
                          </a:solidFill>
                          <a:sym typeface="Times New Roman"/>
                        </a:rPr>
                        <a:t>   </a:t>
                      </a:r>
                      <a:r>
                        <a:rPr lang="en-US" sz="1100" b="1" u="none" strike="noStrike" cap="none">
                          <a:solidFill>
                            <a:schemeClr val="tx1"/>
                          </a:solidFill>
                          <a:sym typeface="Times New Roman"/>
                        </a:rPr>
                        <a:t>Divyang Jain</a:t>
                      </a:r>
                      <a:endParaRPr sz="1100" b="1" u="none" strike="noStrike" cap="none">
                        <a:solidFill>
                          <a:schemeClr val="tx1"/>
                        </a:solidFill>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r>
                        <a:rPr lang="en-US" sz="1100" u="none" strike="noStrike" cap="none">
                          <a:solidFill>
                            <a:schemeClr val="tx1"/>
                          </a:solidFill>
                          <a:sym typeface="Times New Roman"/>
                        </a:rPr>
                        <a:t>   </a:t>
                      </a:r>
                      <a:r>
                        <a:rPr lang="en-US" sz="1100" b="1" u="none" strike="noStrike" cap="none">
                          <a:solidFill>
                            <a:schemeClr val="tx1"/>
                          </a:solidFill>
                          <a:sym typeface="Times New Roman"/>
                        </a:rPr>
                        <a:t>divyang12@gmail.com</a:t>
                      </a:r>
                      <a:endParaRPr sz="1100" b="1" u="none" strike="noStrike" cap="none">
                        <a:solidFill>
                          <a:schemeClr val="tx1"/>
                        </a:solidFill>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r>
                        <a:rPr lang="en-US" sz="1100" u="none" strike="noStrike" cap="none" dirty="0">
                          <a:solidFill>
                            <a:schemeClr val="tx1"/>
                          </a:solidFill>
                          <a:sym typeface="Times New Roman"/>
                        </a:rPr>
                        <a:t>    </a:t>
                      </a:r>
                      <a:r>
                        <a:rPr lang="en-US" sz="1100" b="1" u="none" strike="noStrike" cap="none" dirty="0">
                          <a:solidFill>
                            <a:schemeClr val="tx1"/>
                          </a:solidFill>
                          <a:sym typeface="Times New Roman"/>
                        </a:rPr>
                        <a:t>8107052862</a:t>
                      </a:r>
                      <a:endParaRPr sz="1100" b="1" u="none" strike="noStrike" cap="none" dirty="0">
                        <a:solidFill>
                          <a:schemeClr val="tx1"/>
                        </a:solidFill>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2"/>
                  </a:ext>
                </a:extLst>
              </a:tr>
            </a:tbl>
          </a:graphicData>
        </a:graphic>
      </p:graphicFrame>
      <p:sp>
        <p:nvSpPr>
          <p:cNvPr id="5" name="Google Shape;96;p5">
            <a:extLst>
              <a:ext uri="{FF2B5EF4-FFF2-40B4-BE49-F238E27FC236}">
                <a16:creationId xmlns:a16="http://schemas.microsoft.com/office/drawing/2014/main" id="{DAB8B45B-C09B-0E76-5D0A-4166F5F10AA9}"/>
              </a:ext>
            </a:extLst>
          </p:cNvPr>
          <p:cNvSpPr txBox="1"/>
          <p:nvPr/>
        </p:nvSpPr>
        <p:spPr>
          <a:xfrm>
            <a:off x="727437" y="2884620"/>
            <a:ext cx="6414135" cy="318036"/>
          </a:xfrm>
          <a:prstGeom prst="rect">
            <a:avLst/>
          </a:prstGeom>
          <a:noFill/>
          <a:ln>
            <a:noFill/>
          </a:ln>
        </p:spPr>
        <p:txBody>
          <a:bodyPr spcFirstLastPara="1" wrap="square" lIns="0" tIns="101600" rIns="0" bIns="0" anchor="t" anchorCtr="0">
            <a:spAutoFit/>
          </a:bodyPr>
          <a:lstStyle/>
          <a:p>
            <a:pPr marL="12700" marR="0" lvl="0" indent="0" algn="l" rtl="0">
              <a:lnSpc>
                <a:spcPct val="100000"/>
              </a:lnSpc>
              <a:spcBef>
                <a:spcPts val="0"/>
              </a:spcBef>
              <a:spcAft>
                <a:spcPts val="0"/>
              </a:spcAft>
              <a:buNone/>
            </a:pPr>
            <a:r>
              <a:rPr lang="en-US" sz="1400" b="1" dirty="0">
                <a:latin typeface="Arial"/>
                <a:ea typeface="Arial"/>
                <a:cs typeface="Arial"/>
                <a:sym typeface="Arial"/>
              </a:rPr>
              <a:t>5. Data Owners</a:t>
            </a:r>
            <a:endParaRPr sz="1400" dirty="0">
              <a:latin typeface="Arial"/>
              <a:ea typeface="Arial"/>
              <a:cs typeface="Arial"/>
              <a:sym typeface="Arial"/>
            </a:endParaRPr>
          </a:p>
        </p:txBody>
      </p:sp>
      <p:graphicFrame>
        <p:nvGraphicFramePr>
          <p:cNvPr id="6" name="Google Shape;97;p5">
            <a:extLst>
              <a:ext uri="{FF2B5EF4-FFF2-40B4-BE49-F238E27FC236}">
                <a16:creationId xmlns:a16="http://schemas.microsoft.com/office/drawing/2014/main" id="{C2EFEACA-DDAD-88C1-EF5C-09C259D8B2CF}"/>
              </a:ext>
            </a:extLst>
          </p:cNvPr>
          <p:cNvGraphicFramePr/>
          <p:nvPr>
            <p:extLst>
              <p:ext uri="{D42A27DB-BD31-4B8C-83A1-F6EECF244321}">
                <p14:modId xmlns:p14="http://schemas.microsoft.com/office/powerpoint/2010/main" val="107298391"/>
              </p:ext>
            </p:extLst>
          </p:nvPr>
        </p:nvGraphicFramePr>
        <p:xfrm>
          <a:off x="845551" y="3395388"/>
          <a:ext cx="6471300" cy="871950"/>
        </p:xfrm>
        <a:graphic>
          <a:graphicData uri="http://schemas.openxmlformats.org/drawingml/2006/table">
            <a:tbl>
              <a:tblPr firstRow="1" bandRow="1">
                <a:tableStyleId>{3C2FFA5D-87B4-456A-9821-1D502468CF0F}</a:tableStyleId>
              </a:tblPr>
              <a:tblGrid>
                <a:gridCol w="1440825">
                  <a:extLst>
                    <a:ext uri="{9D8B030D-6E8A-4147-A177-3AD203B41FA5}">
                      <a16:colId xmlns:a16="http://schemas.microsoft.com/office/drawing/2014/main" val="20000"/>
                    </a:ext>
                  </a:extLst>
                </a:gridCol>
                <a:gridCol w="1600825">
                  <a:extLst>
                    <a:ext uri="{9D8B030D-6E8A-4147-A177-3AD203B41FA5}">
                      <a16:colId xmlns:a16="http://schemas.microsoft.com/office/drawing/2014/main" val="20001"/>
                    </a:ext>
                  </a:extLst>
                </a:gridCol>
                <a:gridCol w="2230125">
                  <a:extLst>
                    <a:ext uri="{9D8B030D-6E8A-4147-A177-3AD203B41FA5}">
                      <a16:colId xmlns:a16="http://schemas.microsoft.com/office/drawing/2014/main" val="20002"/>
                    </a:ext>
                  </a:extLst>
                </a:gridCol>
                <a:gridCol w="1199525">
                  <a:extLst>
                    <a:ext uri="{9D8B030D-6E8A-4147-A177-3AD203B41FA5}">
                      <a16:colId xmlns:a16="http://schemas.microsoft.com/office/drawing/2014/main" val="20003"/>
                    </a:ext>
                  </a:extLst>
                </a:gridCol>
              </a:tblGrid>
              <a:tr h="217925">
                <a:tc>
                  <a:txBody>
                    <a:bodyPr/>
                    <a:lstStyle/>
                    <a:p>
                      <a:pPr marL="322580" marR="0" lvl="0" indent="0" algn="l" rtl="0">
                        <a:lnSpc>
                          <a:spcPct val="100000"/>
                        </a:lnSpc>
                        <a:spcBef>
                          <a:spcPts val="0"/>
                        </a:spcBef>
                        <a:spcAft>
                          <a:spcPts val="0"/>
                        </a:spcAft>
                        <a:buNone/>
                      </a:pPr>
                      <a:r>
                        <a:rPr lang="en-US" sz="1100" b="1" u="none" strike="noStrike" cap="none" dirty="0">
                          <a:solidFill>
                            <a:schemeClr val="tx1"/>
                          </a:solidFill>
                          <a:sym typeface="Arial"/>
                        </a:rPr>
                        <a:t>Type of Data</a:t>
                      </a:r>
                      <a:endParaRPr sz="1100" u="none" strike="noStrike" cap="none" dirty="0">
                        <a:solidFill>
                          <a:schemeClr val="tx1"/>
                        </a:solidFill>
                        <a:latin typeface="Arial"/>
                        <a:ea typeface="Arial"/>
                        <a:cs typeface="Arial"/>
                        <a:sym typeface="Arial"/>
                      </a:endParaRPr>
                    </a:p>
                  </a:txBody>
                  <a:tcPr marL="0" marR="0" marT="15250" marB="0"/>
                </a:tc>
                <a:tc>
                  <a:txBody>
                    <a:bodyPr/>
                    <a:lstStyle/>
                    <a:p>
                      <a:pPr marL="45085" marR="0" lvl="0" indent="0" algn="ctr" rtl="0">
                        <a:lnSpc>
                          <a:spcPct val="100000"/>
                        </a:lnSpc>
                        <a:spcBef>
                          <a:spcPts val="0"/>
                        </a:spcBef>
                        <a:spcAft>
                          <a:spcPts val="0"/>
                        </a:spcAft>
                        <a:buNone/>
                      </a:pPr>
                      <a:r>
                        <a:rPr lang="en-US" sz="1100" b="1" u="none" strike="noStrike" cap="none">
                          <a:solidFill>
                            <a:schemeClr val="tx1"/>
                          </a:solidFill>
                          <a:sym typeface="Arial"/>
                        </a:rPr>
                        <a:t>Name</a:t>
                      </a:r>
                      <a:endParaRPr sz="1100" u="none" strike="noStrike" cap="none">
                        <a:solidFill>
                          <a:schemeClr val="tx1"/>
                        </a:solidFill>
                        <a:latin typeface="Arial"/>
                        <a:ea typeface="Arial"/>
                        <a:cs typeface="Arial"/>
                        <a:sym typeface="Arial"/>
                      </a:endParaRPr>
                    </a:p>
                  </a:txBody>
                  <a:tcPr marL="0" marR="0" marT="15250" marB="0"/>
                </a:tc>
                <a:tc>
                  <a:txBody>
                    <a:bodyPr/>
                    <a:lstStyle/>
                    <a:p>
                      <a:pPr marL="650240" marR="0" lvl="0" indent="0" algn="l" rtl="0">
                        <a:lnSpc>
                          <a:spcPct val="100000"/>
                        </a:lnSpc>
                        <a:spcBef>
                          <a:spcPts val="0"/>
                        </a:spcBef>
                        <a:spcAft>
                          <a:spcPts val="0"/>
                        </a:spcAft>
                        <a:buNone/>
                      </a:pPr>
                      <a:r>
                        <a:rPr lang="en-US" sz="1100" b="1" u="none" strike="noStrike" cap="none">
                          <a:solidFill>
                            <a:schemeClr val="tx1"/>
                          </a:solidFill>
                          <a:sym typeface="Arial"/>
                        </a:rPr>
                        <a:t>Email Address</a:t>
                      </a:r>
                      <a:endParaRPr sz="1100" u="none" strike="noStrike" cap="none">
                        <a:solidFill>
                          <a:schemeClr val="tx1"/>
                        </a:solidFill>
                        <a:latin typeface="Arial"/>
                        <a:ea typeface="Arial"/>
                        <a:cs typeface="Arial"/>
                        <a:sym typeface="Arial"/>
                      </a:endParaRPr>
                    </a:p>
                  </a:txBody>
                  <a:tcPr marL="0" marR="0" marT="15250" marB="0"/>
                </a:tc>
                <a:tc>
                  <a:txBody>
                    <a:bodyPr/>
                    <a:lstStyle/>
                    <a:p>
                      <a:pPr marL="123189" marR="0" lvl="0" indent="0" algn="l" rtl="0">
                        <a:lnSpc>
                          <a:spcPct val="100000"/>
                        </a:lnSpc>
                        <a:spcBef>
                          <a:spcPts val="0"/>
                        </a:spcBef>
                        <a:spcAft>
                          <a:spcPts val="0"/>
                        </a:spcAft>
                        <a:buNone/>
                      </a:pPr>
                      <a:r>
                        <a:rPr lang="en-US" sz="1100" b="1" u="none" strike="noStrike" cap="none">
                          <a:solidFill>
                            <a:schemeClr val="tx1"/>
                          </a:solidFill>
                          <a:sym typeface="Arial"/>
                        </a:rPr>
                        <a:t>Phone Number</a:t>
                      </a:r>
                      <a:endParaRPr sz="1100" u="none" strike="noStrike" cap="none">
                        <a:solidFill>
                          <a:schemeClr val="tx1"/>
                        </a:solidFill>
                        <a:latin typeface="Arial"/>
                        <a:ea typeface="Arial"/>
                        <a:cs typeface="Arial"/>
                        <a:sym typeface="Arial"/>
                      </a:endParaRPr>
                    </a:p>
                  </a:txBody>
                  <a:tcPr marL="0" marR="0" marT="15250" marB="0"/>
                </a:tc>
                <a:extLst>
                  <a:ext uri="{0D108BD9-81ED-4DB2-BD59-A6C34878D82A}">
                    <a16:rowId xmlns:a16="http://schemas.microsoft.com/office/drawing/2014/main" val="10000"/>
                  </a:ext>
                </a:extLst>
              </a:tr>
              <a:tr h="217925">
                <a:tc>
                  <a:txBody>
                    <a:bodyPr/>
                    <a:lstStyle/>
                    <a:p>
                      <a:pPr marL="0" marR="0" lvl="0" indent="0" algn="l" rtl="0">
                        <a:lnSpc>
                          <a:spcPct val="100000"/>
                        </a:lnSpc>
                        <a:spcBef>
                          <a:spcPts val="0"/>
                        </a:spcBef>
                        <a:spcAft>
                          <a:spcPts val="0"/>
                        </a:spcAft>
                        <a:buNone/>
                      </a:pPr>
                      <a:r>
                        <a:rPr lang="en-US" sz="1100" u="none" strike="noStrike" cap="none" dirty="0">
                          <a:solidFill>
                            <a:schemeClr val="tx1"/>
                          </a:solidFill>
                          <a:sym typeface="Times New Roman"/>
                        </a:rPr>
                        <a:t>   MYSQL</a:t>
                      </a:r>
                      <a:endParaRPr sz="1100" u="none" strike="noStrike" cap="none" dirty="0">
                        <a:solidFill>
                          <a:schemeClr val="tx1"/>
                        </a:solidFill>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r>
                        <a:rPr lang="en-US" sz="1100" u="none" strike="noStrike" cap="none">
                          <a:solidFill>
                            <a:schemeClr val="tx1"/>
                          </a:solidFill>
                          <a:sym typeface="Times New Roman"/>
                        </a:rPr>
                        <a:t>   Naazni Yahya</a:t>
                      </a:r>
                      <a:endParaRPr sz="1100" u="none" strike="noStrike" cap="none">
                        <a:solidFill>
                          <a:schemeClr val="tx1"/>
                        </a:solidFill>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r>
                        <a:rPr lang="en-US" sz="1100" u="none" strike="noStrike" cap="none">
                          <a:solidFill>
                            <a:schemeClr val="tx1"/>
                          </a:solidFill>
                          <a:sym typeface="Times New Roman"/>
                        </a:rPr>
                        <a:t>   naazni1@gmail.com</a:t>
                      </a:r>
                      <a:endParaRPr sz="1100" u="none" strike="noStrike" cap="none">
                        <a:solidFill>
                          <a:schemeClr val="tx1"/>
                        </a:solidFill>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r>
                        <a:rPr lang="en-US" sz="1100" u="none" strike="noStrike" cap="none">
                          <a:solidFill>
                            <a:schemeClr val="tx1"/>
                          </a:solidFill>
                          <a:sym typeface="Times New Roman"/>
                        </a:rPr>
                        <a:t>    3456543748</a:t>
                      </a:r>
                      <a:endParaRPr sz="1100" u="none" strike="noStrike" cap="none">
                        <a:solidFill>
                          <a:schemeClr val="tx1"/>
                        </a:solidFill>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1"/>
                  </a:ext>
                </a:extLst>
              </a:tr>
              <a:tr h="217925">
                <a:tc>
                  <a:txBody>
                    <a:bodyPr/>
                    <a:lstStyle/>
                    <a:p>
                      <a:pPr marL="0" marR="0" lvl="0" indent="0" algn="l" rtl="0">
                        <a:lnSpc>
                          <a:spcPct val="100000"/>
                        </a:lnSpc>
                        <a:spcBef>
                          <a:spcPts val="0"/>
                        </a:spcBef>
                        <a:spcAft>
                          <a:spcPts val="0"/>
                        </a:spcAft>
                        <a:buNone/>
                      </a:pPr>
                      <a:r>
                        <a:rPr lang="en-US" sz="1100" u="none" strike="noStrike" cap="none">
                          <a:solidFill>
                            <a:schemeClr val="tx1"/>
                          </a:solidFill>
                          <a:sym typeface="Times New Roman"/>
                        </a:rPr>
                        <a:t>   MYSQL </a:t>
                      </a:r>
                      <a:endParaRPr sz="1100" u="none" strike="noStrike" cap="none">
                        <a:solidFill>
                          <a:schemeClr val="tx1"/>
                        </a:solidFill>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r>
                        <a:rPr lang="en-US" sz="1100" u="none" strike="noStrike" cap="none">
                          <a:solidFill>
                            <a:schemeClr val="tx1"/>
                          </a:solidFill>
                          <a:sym typeface="Times New Roman"/>
                        </a:rPr>
                        <a:t>   Falguni Biswas</a:t>
                      </a:r>
                      <a:endParaRPr sz="1100" u="none" strike="noStrike" cap="none">
                        <a:solidFill>
                          <a:schemeClr val="tx1"/>
                        </a:solidFill>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r>
                        <a:rPr lang="en-US" sz="1100" u="none" strike="noStrike" cap="none">
                          <a:solidFill>
                            <a:schemeClr val="tx1"/>
                          </a:solidFill>
                          <a:sym typeface="Times New Roman"/>
                        </a:rPr>
                        <a:t>   falguni11@gmail.com</a:t>
                      </a:r>
                      <a:endParaRPr sz="1100" u="none" strike="noStrike" cap="none">
                        <a:solidFill>
                          <a:schemeClr val="tx1"/>
                        </a:solidFill>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r>
                        <a:rPr lang="en-US" sz="1100" u="none" strike="noStrike" cap="none">
                          <a:solidFill>
                            <a:schemeClr val="tx1"/>
                          </a:solidFill>
                          <a:sym typeface="Times New Roman"/>
                        </a:rPr>
                        <a:t>    7865436785</a:t>
                      </a:r>
                      <a:endParaRPr sz="1100" u="none" strike="noStrike" cap="none">
                        <a:solidFill>
                          <a:schemeClr val="tx1"/>
                        </a:solidFill>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2"/>
                  </a:ext>
                </a:extLst>
              </a:tr>
              <a:tr h="218175">
                <a:tc>
                  <a:txBody>
                    <a:bodyPr/>
                    <a:lstStyle/>
                    <a:p>
                      <a:pPr marL="0" marR="0" lvl="0" indent="0" algn="l" rtl="0">
                        <a:lnSpc>
                          <a:spcPct val="100000"/>
                        </a:lnSpc>
                        <a:spcBef>
                          <a:spcPts val="0"/>
                        </a:spcBef>
                        <a:spcAft>
                          <a:spcPts val="0"/>
                        </a:spcAft>
                        <a:buNone/>
                      </a:pPr>
                      <a:r>
                        <a:rPr lang="en-US" sz="1100" u="none" strike="noStrike" cap="none">
                          <a:solidFill>
                            <a:schemeClr val="tx1"/>
                          </a:solidFill>
                          <a:sym typeface="Times New Roman"/>
                        </a:rPr>
                        <a:t>   MYSQL</a:t>
                      </a:r>
                      <a:endParaRPr sz="1100" u="none" strike="noStrike" cap="none">
                        <a:solidFill>
                          <a:schemeClr val="tx1"/>
                        </a:solidFill>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r>
                        <a:rPr lang="en-US" sz="1100" u="none" strike="noStrike" cap="none">
                          <a:solidFill>
                            <a:schemeClr val="tx1"/>
                          </a:solidFill>
                          <a:sym typeface="Times New Roman"/>
                        </a:rPr>
                        <a:t>    Lakshmi S</a:t>
                      </a:r>
                      <a:endParaRPr sz="1100" u="none" strike="noStrike" cap="none">
                        <a:solidFill>
                          <a:schemeClr val="tx1"/>
                        </a:solidFill>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r>
                        <a:rPr lang="en-US" sz="1100" u="none" strike="noStrike" cap="none">
                          <a:solidFill>
                            <a:schemeClr val="tx1"/>
                          </a:solidFill>
                          <a:sym typeface="Times New Roman"/>
                        </a:rPr>
                        <a:t>   lakshmi221@gmail.com</a:t>
                      </a:r>
                      <a:endParaRPr sz="1100" u="none" strike="noStrike" cap="none">
                        <a:solidFill>
                          <a:schemeClr val="tx1"/>
                        </a:solidFill>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r>
                        <a:rPr lang="en-US" sz="1100" u="none" strike="noStrike" cap="none" dirty="0">
                          <a:solidFill>
                            <a:schemeClr val="tx1"/>
                          </a:solidFill>
                          <a:sym typeface="Times New Roman"/>
                        </a:rPr>
                        <a:t>    6576578678</a:t>
                      </a:r>
                      <a:endParaRPr sz="1100" u="none" strike="noStrike" cap="none" dirty="0">
                        <a:solidFill>
                          <a:schemeClr val="tx1"/>
                        </a:solidFill>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3"/>
                  </a:ext>
                </a:extLst>
              </a:tr>
            </a:tbl>
          </a:graphicData>
        </a:graphic>
      </p:graphicFrame>
      <p:sp>
        <p:nvSpPr>
          <p:cNvPr id="7" name="Google Shape;98;p5">
            <a:extLst>
              <a:ext uri="{FF2B5EF4-FFF2-40B4-BE49-F238E27FC236}">
                <a16:creationId xmlns:a16="http://schemas.microsoft.com/office/drawing/2014/main" id="{D2C65FC6-14D7-7325-B699-5E8A8D4F2986}"/>
              </a:ext>
            </a:extLst>
          </p:cNvPr>
          <p:cNvSpPr txBox="1"/>
          <p:nvPr/>
        </p:nvSpPr>
        <p:spPr>
          <a:xfrm>
            <a:off x="829571" y="4921735"/>
            <a:ext cx="6662004" cy="4091495"/>
          </a:xfrm>
          <a:prstGeom prst="rect">
            <a:avLst/>
          </a:prstGeom>
          <a:noFill/>
          <a:ln>
            <a:noFill/>
          </a:ln>
        </p:spPr>
        <p:txBody>
          <a:bodyPr spcFirstLastPara="1" wrap="square" lIns="0" tIns="13325" rIns="0" bIns="0" anchor="t" anchorCtr="0">
            <a:spAutoFit/>
          </a:bodyPr>
          <a:lstStyle/>
          <a:p>
            <a:pPr marL="12067" marR="0" lvl="1" algn="l" rtl="0">
              <a:lnSpc>
                <a:spcPct val="100000"/>
              </a:lnSpc>
              <a:spcBef>
                <a:spcPts val="0"/>
              </a:spcBef>
              <a:spcAft>
                <a:spcPts val="0"/>
              </a:spcAft>
              <a:buClr>
                <a:srgbClr val="351C75"/>
              </a:buClr>
              <a:buSzPts val="1400"/>
            </a:pPr>
            <a:r>
              <a:rPr lang="en-US" b="1" dirty="0">
                <a:latin typeface="Arial"/>
                <a:ea typeface="Arial"/>
                <a:cs typeface="Arial"/>
                <a:sym typeface="Arial"/>
              </a:rPr>
              <a:t>1. </a:t>
            </a:r>
            <a:r>
              <a:rPr lang="en-US" b="1" i="0" u="none" strike="noStrike" cap="none" dirty="0">
                <a:latin typeface="Arial"/>
                <a:ea typeface="Arial"/>
                <a:cs typeface="Arial"/>
                <a:sym typeface="Arial"/>
              </a:rPr>
              <a:t>Assumptions</a:t>
            </a:r>
            <a:endParaRPr b="0" i="0" u="none" strike="noStrike" cap="none" dirty="0">
              <a:latin typeface="Arial"/>
              <a:ea typeface="Arial"/>
              <a:cs typeface="Arial"/>
              <a:sym typeface="Arial"/>
            </a:endParaRPr>
          </a:p>
          <a:p>
            <a:pPr marL="698500" marR="0" lvl="0" indent="-228600" algn="l" rtl="0">
              <a:lnSpc>
                <a:spcPct val="100000"/>
              </a:lnSpc>
              <a:spcBef>
                <a:spcPts val="555"/>
              </a:spcBef>
              <a:spcAft>
                <a:spcPts val="0"/>
              </a:spcAft>
              <a:buFont typeface="+mj-lt"/>
              <a:buAutoNum type="alphaLcParenR"/>
            </a:pPr>
            <a:r>
              <a:rPr lang="en-IN" sz="1200" dirty="0">
                <a:latin typeface="Arial"/>
                <a:ea typeface="Arial"/>
                <a:cs typeface="Arial"/>
                <a:sym typeface="Arial"/>
              </a:rPr>
              <a:t>Offline patients will be taken care separately and there is different system to manage data of the offline patient.</a:t>
            </a:r>
          </a:p>
          <a:p>
            <a:pPr marL="698500" marR="0" lvl="0" indent="-228600" algn="l" rtl="0">
              <a:lnSpc>
                <a:spcPct val="100000"/>
              </a:lnSpc>
              <a:spcBef>
                <a:spcPts val="555"/>
              </a:spcBef>
              <a:spcAft>
                <a:spcPts val="0"/>
              </a:spcAft>
              <a:buFont typeface="+mj-lt"/>
              <a:buAutoNum type="alphaLcParenR"/>
            </a:pPr>
            <a:r>
              <a:rPr lang="en-IN" sz="1200" dirty="0">
                <a:latin typeface="Arial"/>
                <a:ea typeface="Arial"/>
                <a:cs typeface="Arial"/>
                <a:sym typeface="Arial"/>
              </a:rPr>
              <a:t>Offline patient's database will be managed by the staff of the Hospital itself.</a:t>
            </a:r>
          </a:p>
          <a:p>
            <a:pPr marL="698500" indent="-228600">
              <a:spcBef>
                <a:spcPts val="555"/>
              </a:spcBef>
              <a:buFont typeface="+mj-lt"/>
              <a:buAutoNum type="alphaLcParenR"/>
            </a:pPr>
            <a:r>
              <a:rPr lang="en-IN" sz="1200" dirty="0">
                <a:latin typeface="Arial"/>
                <a:ea typeface="Arial"/>
                <a:cs typeface="Arial"/>
                <a:sym typeface="Arial"/>
              </a:rPr>
              <a:t>If a patient comes directly to doctor in offline mode i.e. without prior appointment then it is up to the doctor to accept them and it won’t affect the online appointment.</a:t>
            </a:r>
          </a:p>
          <a:p>
            <a:pPr marL="698500" marR="0" lvl="0" indent="-228600" algn="l" rtl="0">
              <a:lnSpc>
                <a:spcPct val="100000"/>
              </a:lnSpc>
              <a:spcBef>
                <a:spcPts val="555"/>
              </a:spcBef>
              <a:spcAft>
                <a:spcPts val="0"/>
              </a:spcAft>
              <a:buFont typeface="+mj-lt"/>
              <a:buAutoNum type="alphaLcParenR"/>
            </a:pPr>
            <a:r>
              <a:rPr lang="en-IN" sz="1200" dirty="0">
                <a:latin typeface="Arial"/>
                <a:ea typeface="Arial"/>
                <a:cs typeface="Arial"/>
                <a:sym typeface="Arial"/>
              </a:rPr>
              <a:t>Patients will apply for an appointment and doctor will get the request, after that he will decide whether to accept it or not.</a:t>
            </a:r>
          </a:p>
          <a:p>
            <a:pPr marL="698500" indent="-228600">
              <a:spcBef>
                <a:spcPts val="555"/>
              </a:spcBef>
              <a:buFont typeface="+mj-lt"/>
              <a:buAutoNum type="alphaLcParenR"/>
            </a:pPr>
            <a:r>
              <a:rPr lang="en-IN" sz="1200" dirty="0">
                <a:latin typeface="Arial"/>
                <a:ea typeface="Arial"/>
                <a:cs typeface="Arial"/>
                <a:sym typeface="Arial"/>
              </a:rPr>
              <a:t>Doctor will finalise the appointments only if he has free slots. Appointments will be finalise by doctor itself. There is no role of third party into that.</a:t>
            </a:r>
          </a:p>
          <a:p>
            <a:pPr marL="698500" indent="-228600">
              <a:spcBef>
                <a:spcPts val="555"/>
              </a:spcBef>
              <a:buFont typeface="+mj-lt"/>
              <a:buAutoNum type="alphaLcParenR"/>
            </a:pPr>
            <a:r>
              <a:rPr lang="en-IN" sz="1200" dirty="0">
                <a:latin typeface="Arial"/>
                <a:ea typeface="Arial"/>
                <a:cs typeface="Arial"/>
                <a:sym typeface="Arial"/>
              </a:rPr>
              <a:t>As the appointment is confirmed, it is assumed that the patient has paid the money and it will be recorded in the database.</a:t>
            </a:r>
          </a:p>
          <a:p>
            <a:pPr marL="698500" marR="0" lvl="0" indent="-228600" algn="l" rtl="0">
              <a:lnSpc>
                <a:spcPct val="100000"/>
              </a:lnSpc>
              <a:spcBef>
                <a:spcPts val="555"/>
              </a:spcBef>
              <a:spcAft>
                <a:spcPts val="0"/>
              </a:spcAft>
              <a:buFont typeface="+mj-lt"/>
              <a:buAutoNum type="alphaLcParenR"/>
            </a:pPr>
            <a:r>
              <a:rPr lang="en-IN" sz="1200" dirty="0">
                <a:latin typeface="Arial"/>
                <a:ea typeface="Arial"/>
                <a:cs typeface="Arial"/>
                <a:sym typeface="Arial"/>
              </a:rPr>
              <a:t>Adding/deleting/updating entries in the database will be done by </a:t>
            </a:r>
            <a:r>
              <a:rPr lang="en-IN" sz="1200" b="1" dirty="0">
                <a:latin typeface="Arial"/>
                <a:ea typeface="Arial"/>
                <a:cs typeface="Arial"/>
                <a:sym typeface="Arial"/>
              </a:rPr>
              <a:t>Admin </a:t>
            </a:r>
            <a:r>
              <a:rPr lang="en-IN" sz="1200" dirty="0">
                <a:latin typeface="Arial"/>
                <a:ea typeface="Arial"/>
                <a:cs typeface="Arial"/>
                <a:sym typeface="Arial"/>
              </a:rPr>
              <a:t>only</a:t>
            </a:r>
            <a:r>
              <a:rPr lang="en-IN" sz="1200" b="1" dirty="0">
                <a:latin typeface="Arial"/>
                <a:ea typeface="Arial"/>
                <a:cs typeface="Arial"/>
                <a:sym typeface="Arial"/>
              </a:rPr>
              <a:t>.</a:t>
            </a:r>
            <a:r>
              <a:rPr lang="en-IN" sz="1200" dirty="0">
                <a:latin typeface="Arial"/>
                <a:ea typeface="Arial"/>
                <a:cs typeface="Arial"/>
                <a:sym typeface="Arial"/>
              </a:rPr>
              <a:t> </a:t>
            </a:r>
          </a:p>
          <a:p>
            <a:pPr marL="698500" marR="0" lvl="0" indent="-228600" algn="l" rtl="0">
              <a:lnSpc>
                <a:spcPct val="100000"/>
              </a:lnSpc>
              <a:spcBef>
                <a:spcPts val="555"/>
              </a:spcBef>
              <a:spcAft>
                <a:spcPts val="0"/>
              </a:spcAft>
              <a:buFont typeface="+mj-lt"/>
              <a:buAutoNum type="alphaLcParenR"/>
            </a:pPr>
            <a:r>
              <a:rPr lang="en-IN" sz="1200" dirty="0">
                <a:latin typeface="Arial"/>
                <a:ea typeface="Arial"/>
                <a:cs typeface="Arial"/>
                <a:sym typeface="Arial"/>
              </a:rPr>
              <a:t>Admin is handling entries of departments, doctors and patients.</a:t>
            </a:r>
          </a:p>
          <a:p>
            <a:pPr marL="698500" marR="0" lvl="0" indent="-228600" algn="l" rtl="0">
              <a:lnSpc>
                <a:spcPct val="100000"/>
              </a:lnSpc>
              <a:spcBef>
                <a:spcPts val="555"/>
              </a:spcBef>
              <a:spcAft>
                <a:spcPts val="0"/>
              </a:spcAft>
              <a:buFont typeface="+mj-lt"/>
              <a:buAutoNum type="alphaLcParenR"/>
            </a:pPr>
            <a:r>
              <a:rPr lang="en-IN" sz="1200" dirty="0">
                <a:latin typeface="Arial"/>
                <a:ea typeface="Arial"/>
                <a:cs typeface="Arial"/>
                <a:sym typeface="Arial"/>
              </a:rPr>
              <a:t>Every Doctor has fix consultation charge which is 500RS per appointment.</a:t>
            </a:r>
          </a:p>
          <a:p>
            <a:pPr marL="698500" marR="0" lvl="0" indent="-228600" algn="l" rtl="0">
              <a:lnSpc>
                <a:spcPct val="100000"/>
              </a:lnSpc>
              <a:spcBef>
                <a:spcPts val="555"/>
              </a:spcBef>
              <a:spcAft>
                <a:spcPts val="0"/>
              </a:spcAft>
              <a:buFont typeface="+mj-lt"/>
              <a:buAutoNum type="alphaLcParenR"/>
            </a:pPr>
            <a:r>
              <a:rPr lang="en-IN" sz="1200" dirty="0">
                <a:latin typeface="Arial"/>
                <a:ea typeface="Arial"/>
                <a:cs typeface="Arial"/>
                <a:sym typeface="Arial"/>
              </a:rPr>
              <a:t>Account section handles if a patient has paid for the appointment or not.</a:t>
            </a:r>
          </a:p>
          <a:p>
            <a:pPr marL="698500" marR="0" lvl="0" indent="-228600" algn="l" rtl="0">
              <a:lnSpc>
                <a:spcPct val="100000"/>
              </a:lnSpc>
              <a:spcBef>
                <a:spcPts val="555"/>
              </a:spcBef>
              <a:spcAft>
                <a:spcPts val="0"/>
              </a:spcAft>
              <a:buFont typeface="+mj-lt"/>
              <a:buAutoNum type="alphaLcParenR"/>
            </a:pPr>
            <a:r>
              <a:rPr lang="en-IN" sz="1200" dirty="0">
                <a:latin typeface="Arial"/>
                <a:ea typeface="Arial"/>
                <a:cs typeface="Arial"/>
                <a:sym typeface="Arial"/>
              </a:rPr>
              <a:t>An admin is there in the hospital which is managing the Hard Copy of the database.</a:t>
            </a:r>
          </a:p>
        </p:txBody>
      </p:sp>
      <p:sp>
        <p:nvSpPr>
          <p:cNvPr id="8" name="TextBox 7">
            <a:extLst>
              <a:ext uri="{FF2B5EF4-FFF2-40B4-BE49-F238E27FC236}">
                <a16:creationId xmlns:a16="http://schemas.microsoft.com/office/drawing/2014/main" id="{80D4BD40-9912-07C3-D2BE-F4A3A5D85F42}"/>
              </a:ext>
            </a:extLst>
          </p:cNvPr>
          <p:cNvSpPr txBox="1"/>
          <p:nvPr/>
        </p:nvSpPr>
        <p:spPr>
          <a:xfrm>
            <a:off x="204751" y="4460070"/>
            <a:ext cx="7286824" cy="461665"/>
          </a:xfrm>
          <a:prstGeom prst="rect">
            <a:avLst/>
          </a:prstGeom>
          <a:noFill/>
        </p:spPr>
        <p:txBody>
          <a:bodyPr wrap="square" rtlCol="0">
            <a:spAutoFit/>
          </a:bodyPr>
          <a:lstStyle/>
          <a:p>
            <a:r>
              <a:rPr lang="en-US" sz="2400" b="1" dirty="0">
                <a:latin typeface="Arial"/>
                <a:ea typeface="Arial"/>
                <a:cs typeface="Arial"/>
                <a:sym typeface="Arial"/>
              </a:rPr>
              <a:t>2. Assumptions, Constraints and Dependencies</a:t>
            </a:r>
            <a:endParaRPr lang="en-US" sz="2400" dirty="0">
              <a:latin typeface="Arial"/>
              <a:ea typeface="Arial"/>
              <a:cs typeface="Arial"/>
              <a:sym typeface="Arial"/>
            </a:endParaRPr>
          </a:p>
        </p:txBody>
      </p:sp>
      <p:sp>
        <p:nvSpPr>
          <p:cNvPr id="9" name="TextBox 8">
            <a:extLst>
              <a:ext uri="{FF2B5EF4-FFF2-40B4-BE49-F238E27FC236}">
                <a16:creationId xmlns:a16="http://schemas.microsoft.com/office/drawing/2014/main" id="{FF2322F7-BCB6-C5EB-8E1B-6CB45570FD87}"/>
              </a:ext>
            </a:extLst>
          </p:cNvPr>
          <p:cNvSpPr txBox="1"/>
          <p:nvPr/>
        </p:nvSpPr>
        <p:spPr>
          <a:xfrm>
            <a:off x="1210679" y="9333885"/>
            <a:ext cx="5741043" cy="646331"/>
          </a:xfrm>
          <a:prstGeom prst="rect">
            <a:avLst/>
          </a:prstGeom>
          <a:noFill/>
        </p:spPr>
        <p:txBody>
          <a:bodyPr wrap="square" rtlCol="0">
            <a:spAutoFit/>
          </a:bodyPr>
          <a:lstStyle/>
          <a:p>
            <a:pPr marL="228600" indent="-228600">
              <a:buAutoNum type="alphaLcParenR"/>
            </a:pPr>
            <a:r>
              <a:rPr lang="en-IN" sz="1200" dirty="0"/>
              <a:t>Payment and billing is not handled in our database</a:t>
            </a:r>
          </a:p>
          <a:p>
            <a:pPr marL="228600" indent="-228600">
              <a:buAutoNum type="alphaLcParenR"/>
            </a:pPr>
            <a:r>
              <a:rPr lang="en-IN" sz="1200" dirty="0"/>
              <a:t>Appointments are handled by Doctors, not by receptionist.</a:t>
            </a:r>
          </a:p>
          <a:p>
            <a:endParaRPr lang="en-IN" sz="1200" dirty="0"/>
          </a:p>
        </p:txBody>
      </p:sp>
      <p:sp>
        <p:nvSpPr>
          <p:cNvPr id="10" name="TextBox 9">
            <a:extLst>
              <a:ext uri="{FF2B5EF4-FFF2-40B4-BE49-F238E27FC236}">
                <a16:creationId xmlns:a16="http://schemas.microsoft.com/office/drawing/2014/main" id="{BBB9955D-3DF4-6AC7-2D98-7794D5B66684}"/>
              </a:ext>
            </a:extLst>
          </p:cNvPr>
          <p:cNvSpPr txBox="1"/>
          <p:nvPr/>
        </p:nvSpPr>
        <p:spPr>
          <a:xfrm>
            <a:off x="878651" y="9013230"/>
            <a:ext cx="3996159" cy="369332"/>
          </a:xfrm>
          <a:prstGeom prst="rect">
            <a:avLst/>
          </a:prstGeom>
          <a:noFill/>
        </p:spPr>
        <p:txBody>
          <a:bodyPr wrap="square" rtlCol="0">
            <a:spAutoFit/>
          </a:bodyPr>
          <a:lstStyle/>
          <a:p>
            <a:r>
              <a:rPr lang="en-IN" b="1" dirty="0"/>
              <a:t>2. Constraints</a:t>
            </a:r>
          </a:p>
        </p:txBody>
      </p:sp>
    </p:spTree>
    <p:extLst>
      <p:ext uri="{BB962C8B-B14F-4D97-AF65-F5344CB8AC3E}">
        <p14:creationId xmlns:p14="http://schemas.microsoft.com/office/powerpoint/2010/main" val="2074453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Google Shape;104;p6">
            <a:extLst>
              <a:ext uri="{FF2B5EF4-FFF2-40B4-BE49-F238E27FC236}">
                <a16:creationId xmlns:a16="http://schemas.microsoft.com/office/drawing/2014/main" id="{1204FDD0-0577-A524-5805-D1255188CA62}"/>
              </a:ext>
            </a:extLst>
          </p:cNvPr>
          <p:cNvSpPr txBox="1"/>
          <p:nvPr/>
        </p:nvSpPr>
        <p:spPr>
          <a:xfrm>
            <a:off x="662176" y="1474601"/>
            <a:ext cx="6833100" cy="289823"/>
          </a:xfrm>
          <a:prstGeom prst="rect">
            <a:avLst/>
          </a:prstGeom>
          <a:noFill/>
          <a:ln>
            <a:noFill/>
          </a:ln>
        </p:spPr>
        <p:txBody>
          <a:bodyPr spcFirstLastPara="1" wrap="square" lIns="0" tIns="12700" rIns="0" bIns="0" anchor="t" anchorCtr="0">
            <a:spAutoFit/>
          </a:bodyPr>
          <a:lstStyle/>
          <a:p>
            <a:pPr marL="12067" marR="0" lvl="1" algn="l" rtl="0">
              <a:lnSpc>
                <a:spcPct val="100000"/>
              </a:lnSpc>
              <a:spcBef>
                <a:spcPts val="5"/>
              </a:spcBef>
              <a:spcAft>
                <a:spcPts val="0"/>
              </a:spcAft>
              <a:buClr>
                <a:srgbClr val="351C75"/>
              </a:buClr>
              <a:buSzPts val="1400"/>
            </a:pPr>
            <a:r>
              <a:rPr lang="en-US" b="1" i="0" u="none" strike="noStrike" cap="none" dirty="0">
                <a:latin typeface="Arial"/>
                <a:ea typeface="Arial"/>
                <a:cs typeface="Arial"/>
                <a:sym typeface="Arial"/>
              </a:rPr>
              <a:t>1. Database Management System Configuration</a:t>
            </a:r>
            <a:endParaRPr b="0" i="0" u="none" strike="noStrike" cap="none" dirty="0">
              <a:latin typeface="Arial"/>
              <a:ea typeface="Arial"/>
              <a:cs typeface="Arial"/>
              <a:sym typeface="Arial"/>
            </a:endParaRPr>
          </a:p>
        </p:txBody>
      </p:sp>
      <p:graphicFrame>
        <p:nvGraphicFramePr>
          <p:cNvPr id="4" name="Google Shape;105;p6">
            <a:extLst>
              <a:ext uri="{FF2B5EF4-FFF2-40B4-BE49-F238E27FC236}">
                <a16:creationId xmlns:a16="http://schemas.microsoft.com/office/drawing/2014/main" id="{8A9B2EC3-0FF7-D8F6-07C7-2155559DC807}"/>
              </a:ext>
            </a:extLst>
          </p:cNvPr>
          <p:cNvGraphicFramePr/>
          <p:nvPr>
            <p:extLst>
              <p:ext uri="{D42A27DB-BD31-4B8C-83A1-F6EECF244321}">
                <p14:modId xmlns:p14="http://schemas.microsoft.com/office/powerpoint/2010/main" val="3157298884"/>
              </p:ext>
            </p:extLst>
          </p:nvPr>
        </p:nvGraphicFramePr>
        <p:xfrm>
          <a:off x="885976" y="2106491"/>
          <a:ext cx="6385499" cy="1504547"/>
        </p:xfrm>
        <a:graphic>
          <a:graphicData uri="http://schemas.openxmlformats.org/drawingml/2006/table">
            <a:tbl>
              <a:tblPr firstRow="1" bandRow="1">
                <a:tableStyleId>{3C2FFA5D-87B4-456A-9821-1D502468CF0F}</a:tableStyleId>
              </a:tblPr>
              <a:tblGrid>
                <a:gridCol w="2188628">
                  <a:extLst>
                    <a:ext uri="{9D8B030D-6E8A-4147-A177-3AD203B41FA5}">
                      <a16:colId xmlns:a16="http://schemas.microsoft.com/office/drawing/2014/main" val="20000"/>
                    </a:ext>
                  </a:extLst>
                </a:gridCol>
                <a:gridCol w="2519467">
                  <a:extLst>
                    <a:ext uri="{9D8B030D-6E8A-4147-A177-3AD203B41FA5}">
                      <a16:colId xmlns:a16="http://schemas.microsoft.com/office/drawing/2014/main" val="20001"/>
                    </a:ext>
                  </a:extLst>
                </a:gridCol>
                <a:gridCol w="1677404">
                  <a:extLst>
                    <a:ext uri="{9D8B030D-6E8A-4147-A177-3AD203B41FA5}">
                      <a16:colId xmlns:a16="http://schemas.microsoft.com/office/drawing/2014/main" val="20002"/>
                    </a:ext>
                  </a:extLst>
                </a:gridCol>
              </a:tblGrid>
              <a:tr h="0">
                <a:tc>
                  <a:txBody>
                    <a:bodyPr/>
                    <a:lstStyle/>
                    <a:p>
                      <a:pPr marL="501015" marR="0" lvl="0" indent="0" algn="l" rtl="0">
                        <a:lnSpc>
                          <a:spcPct val="100000"/>
                        </a:lnSpc>
                        <a:spcBef>
                          <a:spcPts val="0"/>
                        </a:spcBef>
                        <a:spcAft>
                          <a:spcPts val="0"/>
                        </a:spcAft>
                        <a:buNone/>
                      </a:pPr>
                      <a:r>
                        <a:rPr lang="en-US" sz="1400" b="1" u="none" strike="noStrike" cap="none">
                          <a:solidFill>
                            <a:schemeClr val="tx1"/>
                          </a:solidFill>
                          <a:sym typeface="Arial"/>
                        </a:rPr>
                        <a:t>Vendor</a:t>
                      </a:r>
                      <a:endParaRPr sz="1400" u="none" strike="noStrike" cap="none">
                        <a:solidFill>
                          <a:schemeClr val="tx1"/>
                        </a:solidFill>
                        <a:latin typeface="Arial"/>
                        <a:ea typeface="Arial"/>
                        <a:cs typeface="Arial"/>
                        <a:sym typeface="Arial"/>
                      </a:endParaRPr>
                    </a:p>
                  </a:txBody>
                  <a:tcPr marL="0" marR="0" marT="12700" marB="0"/>
                </a:tc>
                <a:tc>
                  <a:txBody>
                    <a:bodyPr/>
                    <a:lstStyle/>
                    <a:p>
                      <a:pPr marL="586105" marR="0" lvl="0" indent="0" algn="l" rtl="0">
                        <a:lnSpc>
                          <a:spcPct val="100000"/>
                        </a:lnSpc>
                        <a:spcBef>
                          <a:spcPts val="0"/>
                        </a:spcBef>
                        <a:spcAft>
                          <a:spcPts val="0"/>
                        </a:spcAft>
                        <a:buNone/>
                      </a:pPr>
                      <a:r>
                        <a:rPr lang="en-US" sz="1400" b="1" u="none" strike="noStrike" cap="none">
                          <a:solidFill>
                            <a:schemeClr val="tx1"/>
                          </a:solidFill>
                          <a:sym typeface="Arial"/>
                        </a:rPr>
                        <a:t>Product</a:t>
                      </a:r>
                      <a:endParaRPr sz="1400" u="none" strike="noStrike" cap="none">
                        <a:solidFill>
                          <a:schemeClr val="tx1"/>
                        </a:solidFill>
                        <a:latin typeface="Arial"/>
                        <a:ea typeface="Arial"/>
                        <a:cs typeface="Arial"/>
                        <a:sym typeface="Arial"/>
                      </a:endParaRPr>
                    </a:p>
                  </a:txBody>
                  <a:tcPr marL="0" marR="0" marT="12700" marB="0"/>
                </a:tc>
                <a:tc>
                  <a:txBody>
                    <a:bodyPr/>
                    <a:lstStyle/>
                    <a:p>
                      <a:pPr marL="193040" marR="0" lvl="0" indent="0" algn="l" rtl="0">
                        <a:lnSpc>
                          <a:spcPct val="100000"/>
                        </a:lnSpc>
                        <a:spcBef>
                          <a:spcPts val="0"/>
                        </a:spcBef>
                        <a:spcAft>
                          <a:spcPts val="0"/>
                        </a:spcAft>
                        <a:buNone/>
                      </a:pPr>
                      <a:r>
                        <a:rPr lang="en-US" sz="1400" b="1" u="none" strike="noStrike" cap="none">
                          <a:solidFill>
                            <a:schemeClr val="tx1"/>
                          </a:solidFill>
                          <a:sym typeface="Arial"/>
                        </a:rPr>
                        <a:t>Version</a:t>
                      </a:r>
                      <a:endParaRPr sz="1400" u="none" strike="noStrike" cap="none">
                        <a:solidFill>
                          <a:schemeClr val="tx1"/>
                        </a:solidFill>
                        <a:latin typeface="Arial"/>
                        <a:ea typeface="Arial"/>
                        <a:cs typeface="Arial"/>
                        <a:sym typeface="Arial"/>
                      </a:endParaRPr>
                    </a:p>
                  </a:txBody>
                  <a:tcPr marL="0" marR="0" marT="12700" marB="0"/>
                </a:tc>
                <a:extLst>
                  <a:ext uri="{0D108BD9-81ED-4DB2-BD59-A6C34878D82A}">
                    <a16:rowId xmlns:a16="http://schemas.microsoft.com/office/drawing/2014/main" val="10000"/>
                  </a:ext>
                </a:extLst>
              </a:tr>
              <a:tr h="416095">
                <a:tc>
                  <a:txBody>
                    <a:bodyPr/>
                    <a:lstStyle/>
                    <a:p>
                      <a:pPr marL="0" marR="0" lvl="0" indent="0" algn="l" rtl="0">
                        <a:lnSpc>
                          <a:spcPct val="100000"/>
                        </a:lnSpc>
                        <a:spcBef>
                          <a:spcPts val="0"/>
                        </a:spcBef>
                        <a:spcAft>
                          <a:spcPts val="0"/>
                        </a:spcAft>
                        <a:buNone/>
                      </a:pPr>
                      <a:r>
                        <a:rPr lang="en-IN" sz="1400" u="none" strike="noStrike" cap="none" dirty="0">
                          <a:solidFill>
                            <a:schemeClr val="tx1"/>
                          </a:solidFill>
                          <a:latin typeface="Times New Roman"/>
                          <a:ea typeface="Times New Roman"/>
                          <a:cs typeface="Times New Roman"/>
                          <a:sym typeface="Times New Roman"/>
                        </a:rPr>
                        <a:t> Intel</a:t>
                      </a:r>
                      <a:endParaRPr sz="1400" u="none" strike="noStrike" cap="none" dirty="0">
                        <a:solidFill>
                          <a:schemeClr val="tx1"/>
                        </a:solidFill>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r>
                        <a:rPr lang="en-US" sz="1400" dirty="0">
                          <a:solidFill>
                            <a:schemeClr val="tx1"/>
                          </a:solidFill>
                          <a:sym typeface="Times New Roman"/>
                        </a:rPr>
                        <a:t>Processor</a:t>
                      </a:r>
                      <a:endParaRPr sz="1400" u="none" strike="noStrike" cap="none" dirty="0">
                        <a:solidFill>
                          <a:schemeClr val="tx1"/>
                        </a:solidFill>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r>
                        <a:rPr lang="en-US" sz="1400" dirty="0">
                          <a:solidFill>
                            <a:schemeClr val="tx1"/>
                          </a:solidFill>
                          <a:sym typeface="Times New Roman"/>
                        </a:rPr>
                        <a:t>Intel core i7</a:t>
                      </a:r>
                      <a:endParaRPr sz="1400" u="none" strike="noStrike" cap="none" dirty="0">
                        <a:solidFill>
                          <a:schemeClr val="tx1"/>
                        </a:solidFill>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1"/>
                  </a:ext>
                </a:extLst>
              </a:tr>
              <a:tr h="452040">
                <a:tc>
                  <a:txBody>
                    <a:bodyPr/>
                    <a:lstStyle/>
                    <a:p>
                      <a:pPr marL="0" marR="0" lvl="0" indent="0" algn="l" rtl="0">
                        <a:lnSpc>
                          <a:spcPct val="100000"/>
                        </a:lnSpc>
                        <a:spcBef>
                          <a:spcPts val="0"/>
                        </a:spcBef>
                        <a:spcAft>
                          <a:spcPts val="0"/>
                        </a:spcAft>
                        <a:buNone/>
                      </a:pPr>
                      <a:r>
                        <a:rPr lang="en-IN" sz="1400" u="none" strike="noStrike" cap="none" dirty="0">
                          <a:solidFill>
                            <a:schemeClr val="tx1"/>
                          </a:solidFill>
                          <a:latin typeface="Times New Roman"/>
                          <a:ea typeface="Times New Roman"/>
                          <a:cs typeface="Times New Roman"/>
                          <a:sym typeface="Times New Roman"/>
                        </a:rPr>
                        <a:t> Asus</a:t>
                      </a:r>
                      <a:endParaRPr sz="1400" u="none" strike="noStrike" cap="none" dirty="0">
                        <a:solidFill>
                          <a:schemeClr val="tx1"/>
                        </a:solidFill>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r>
                        <a:rPr lang="en-US" sz="1400" dirty="0">
                          <a:solidFill>
                            <a:schemeClr val="tx1"/>
                          </a:solidFill>
                          <a:sym typeface="Times New Roman"/>
                        </a:rPr>
                        <a:t>RAM</a:t>
                      </a:r>
                      <a:endParaRPr sz="1400" u="none" strike="noStrike" cap="none" dirty="0">
                        <a:solidFill>
                          <a:schemeClr val="tx1"/>
                        </a:solidFill>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r>
                        <a:rPr lang="en-US" sz="1400">
                          <a:solidFill>
                            <a:schemeClr val="tx1"/>
                          </a:solidFill>
                          <a:sym typeface="Times New Roman"/>
                        </a:rPr>
                        <a:t>16 GB</a:t>
                      </a:r>
                      <a:endParaRPr sz="1400" u="none" strike="noStrike" cap="none">
                        <a:solidFill>
                          <a:schemeClr val="tx1"/>
                        </a:solidFill>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2"/>
                  </a:ext>
                </a:extLst>
              </a:tr>
              <a:tr h="410352">
                <a:tc>
                  <a:txBody>
                    <a:bodyPr/>
                    <a:lstStyle/>
                    <a:p>
                      <a:pPr marL="0" marR="0" lvl="0" indent="0" algn="l" rtl="0">
                        <a:lnSpc>
                          <a:spcPct val="100000"/>
                        </a:lnSpc>
                        <a:spcBef>
                          <a:spcPts val="0"/>
                        </a:spcBef>
                        <a:spcAft>
                          <a:spcPts val="0"/>
                        </a:spcAft>
                        <a:buNone/>
                      </a:pPr>
                      <a:r>
                        <a:rPr lang="en-IN" sz="1400" u="none" strike="noStrike" cap="none" dirty="0">
                          <a:solidFill>
                            <a:schemeClr val="tx1"/>
                          </a:solidFill>
                          <a:latin typeface="Times New Roman"/>
                          <a:ea typeface="Times New Roman"/>
                          <a:cs typeface="Times New Roman"/>
                          <a:sym typeface="Times New Roman"/>
                        </a:rPr>
                        <a:t> Seagate</a:t>
                      </a:r>
                      <a:endParaRPr sz="1400" u="none" strike="noStrike" cap="none" dirty="0">
                        <a:solidFill>
                          <a:schemeClr val="tx1"/>
                        </a:solidFill>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r>
                        <a:rPr lang="en-US" sz="1400" dirty="0">
                          <a:solidFill>
                            <a:schemeClr val="tx1"/>
                          </a:solidFill>
                          <a:sym typeface="Times New Roman"/>
                        </a:rPr>
                        <a:t>Hard disk</a:t>
                      </a:r>
                      <a:endParaRPr sz="1400" u="none" strike="noStrike" cap="none" dirty="0">
                        <a:solidFill>
                          <a:schemeClr val="tx1"/>
                        </a:solidFill>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r>
                        <a:rPr lang="en-US" sz="1400" dirty="0">
                          <a:solidFill>
                            <a:schemeClr val="tx1"/>
                          </a:solidFill>
                          <a:sym typeface="Times New Roman"/>
                        </a:rPr>
                        <a:t>1TB</a:t>
                      </a:r>
                      <a:endParaRPr sz="1400" u="none" strike="noStrike" cap="none" dirty="0">
                        <a:solidFill>
                          <a:schemeClr val="tx1"/>
                        </a:solidFill>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3"/>
                  </a:ext>
                </a:extLst>
              </a:tr>
            </a:tbl>
          </a:graphicData>
        </a:graphic>
      </p:graphicFrame>
      <p:sp>
        <p:nvSpPr>
          <p:cNvPr id="5" name="Google Shape;106;p6">
            <a:extLst>
              <a:ext uri="{FF2B5EF4-FFF2-40B4-BE49-F238E27FC236}">
                <a16:creationId xmlns:a16="http://schemas.microsoft.com/office/drawing/2014/main" id="{CB15EE9C-0C92-8451-CC9F-69CBABC26F5E}"/>
              </a:ext>
            </a:extLst>
          </p:cNvPr>
          <p:cNvSpPr txBox="1"/>
          <p:nvPr/>
        </p:nvSpPr>
        <p:spPr>
          <a:xfrm>
            <a:off x="662176" y="4170952"/>
            <a:ext cx="5865000" cy="733534"/>
          </a:xfrm>
          <a:prstGeom prst="rect">
            <a:avLst/>
          </a:prstGeom>
          <a:noFill/>
          <a:ln>
            <a:noFill/>
          </a:ln>
        </p:spPr>
        <p:txBody>
          <a:bodyPr spcFirstLastPara="1" wrap="square" lIns="0" tIns="101600" rIns="0" bIns="0" anchor="t" anchorCtr="0">
            <a:spAutoFit/>
          </a:bodyPr>
          <a:lstStyle/>
          <a:p>
            <a:pPr marL="12700" marR="0" lvl="0" indent="0" algn="l" rtl="0">
              <a:lnSpc>
                <a:spcPct val="100000"/>
              </a:lnSpc>
              <a:spcBef>
                <a:spcPts val="0"/>
              </a:spcBef>
              <a:spcAft>
                <a:spcPts val="0"/>
              </a:spcAft>
              <a:buNone/>
            </a:pPr>
            <a:r>
              <a:rPr lang="en-US" b="1" dirty="0">
                <a:latin typeface="Arial"/>
                <a:ea typeface="Arial"/>
                <a:cs typeface="Arial"/>
                <a:sym typeface="Arial"/>
              </a:rPr>
              <a:t>2. Database Software Utilities</a:t>
            </a:r>
            <a:endParaRPr dirty="0">
              <a:latin typeface="Arial"/>
              <a:ea typeface="Arial"/>
              <a:cs typeface="Arial"/>
              <a:sym typeface="Arial"/>
            </a:endParaRPr>
          </a:p>
          <a:p>
            <a:pPr marL="469900" marR="0" lvl="0" indent="0" algn="l" rtl="0">
              <a:lnSpc>
                <a:spcPct val="100000"/>
              </a:lnSpc>
              <a:spcBef>
                <a:spcPts val="550"/>
              </a:spcBef>
              <a:spcAft>
                <a:spcPts val="0"/>
              </a:spcAft>
              <a:buNone/>
            </a:pPr>
            <a:endParaRPr dirty="0">
              <a:latin typeface="Arial"/>
              <a:ea typeface="Arial"/>
              <a:cs typeface="Arial"/>
              <a:sym typeface="Arial"/>
            </a:endParaRPr>
          </a:p>
        </p:txBody>
      </p:sp>
      <p:graphicFrame>
        <p:nvGraphicFramePr>
          <p:cNvPr id="6" name="Google Shape;107;p6">
            <a:extLst>
              <a:ext uri="{FF2B5EF4-FFF2-40B4-BE49-F238E27FC236}">
                <a16:creationId xmlns:a16="http://schemas.microsoft.com/office/drawing/2014/main" id="{316B7C63-41BA-4ACB-C1A2-9D87AE406455}"/>
              </a:ext>
            </a:extLst>
          </p:cNvPr>
          <p:cNvGraphicFramePr/>
          <p:nvPr>
            <p:extLst>
              <p:ext uri="{D42A27DB-BD31-4B8C-83A1-F6EECF244321}">
                <p14:modId xmlns:p14="http://schemas.microsoft.com/office/powerpoint/2010/main" val="3257085597"/>
              </p:ext>
            </p:extLst>
          </p:nvPr>
        </p:nvGraphicFramePr>
        <p:xfrm>
          <a:off x="928876" y="4931172"/>
          <a:ext cx="6471300" cy="1273667"/>
        </p:xfrm>
        <a:graphic>
          <a:graphicData uri="http://schemas.openxmlformats.org/drawingml/2006/table">
            <a:tbl>
              <a:tblPr firstRow="1" bandRow="1">
                <a:tableStyleId>{3C2FFA5D-87B4-456A-9821-1D502468CF0F}</a:tableStyleId>
              </a:tblPr>
              <a:tblGrid>
                <a:gridCol w="1422604">
                  <a:extLst>
                    <a:ext uri="{9D8B030D-6E8A-4147-A177-3AD203B41FA5}">
                      <a16:colId xmlns:a16="http://schemas.microsoft.com/office/drawing/2014/main" val="20000"/>
                    </a:ext>
                  </a:extLst>
                </a:gridCol>
                <a:gridCol w="1676846">
                  <a:extLst>
                    <a:ext uri="{9D8B030D-6E8A-4147-A177-3AD203B41FA5}">
                      <a16:colId xmlns:a16="http://schemas.microsoft.com/office/drawing/2014/main" val="20001"/>
                    </a:ext>
                  </a:extLst>
                </a:gridCol>
                <a:gridCol w="3371850">
                  <a:extLst>
                    <a:ext uri="{9D8B030D-6E8A-4147-A177-3AD203B41FA5}">
                      <a16:colId xmlns:a16="http://schemas.microsoft.com/office/drawing/2014/main" val="20002"/>
                    </a:ext>
                  </a:extLst>
                </a:gridCol>
              </a:tblGrid>
              <a:tr h="501738">
                <a:tc>
                  <a:txBody>
                    <a:bodyPr/>
                    <a:lstStyle/>
                    <a:p>
                      <a:pPr marL="501015" marR="0" lvl="0" indent="0" algn="l" rtl="0">
                        <a:lnSpc>
                          <a:spcPct val="100000"/>
                        </a:lnSpc>
                        <a:spcBef>
                          <a:spcPts val="0"/>
                        </a:spcBef>
                        <a:spcAft>
                          <a:spcPts val="0"/>
                        </a:spcAft>
                        <a:buNone/>
                      </a:pPr>
                      <a:r>
                        <a:rPr lang="en-US" sz="1100" b="1" u="none" strike="noStrike" cap="none" dirty="0">
                          <a:solidFill>
                            <a:schemeClr val="lt1"/>
                          </a:solidFill>
                          <a:sym typeface="Arial"/>
                        </a:rPr>
                        <a:t>Vendor</a:t>
                      </a:r>
                      <a:endParaRPr sz="1100" u="none" strike="noStrike" cap="none" dirty="0">
                        <a:solidFill>
                          <a:schemeClr val="lt1"/>
                        </a:solidFill>
                        <a:latin typeface="Arial"/>
                        <a:ea typeface="Arial"/>
                        <a:cs typeface="Arial"/>
                        <a:sym typeface="Arial"/>
                      </a:endParaRPr>
                    </a:p>
                  </a:txBody>
                  <a:tcPr marL="0" marR="0" marT="15250" marB="0"/>
                </a:tc>
                <a:tc>
                  <a:txBody>
                    <a:bodyPr/>
                    <a:lstStyle/>
                    <a:p>
                      <a:pPr marL="586105" marR="0" lvl="0" indent="0" algn="l" rtl="0">
                        <a:lnSpc>
                          <a:spcPct val="100000"/>
                        </a:lnSpc>
                        <a:spcBef>
                          <a:spcPts val="0"/>
                        </a:spcBef>
                        <a:spcAft>
                          <a:spcPts val="0"/>
                        </a:spcAft>
                        <a:buNone/>
                      </a:pPr>
                      <a:r>
                        <a:rPr lang="en-US" sz="1100" b="1" u="none" strike="noStrike" cap="none" dirty="0">
                          <a:solidFill>
                            <a:schemeClr val="lt1"/>
                          </a:solidFill>
                          <a:sym typeface="Arial"/>
                        </a:rPr>
                        <a:t>Product</a:t>
                      </a:r>
                      <a:endParaRPr sz="1100" u="none" strike="noStrike" cap="none" dirty="0">
                        <a:solidFill>
                          <a:schemeClr val="lt1"/>
                        </a:solidFill>
                        <a:latin typeface="Arial"/>
                        <a:ea typeface="Arial"/>
                        <a:cs typeface="Arial"/>
                        <a:sym typeface="Arial"/>
                      </a:endParaRPr>
                    </a:p>
                  </a:txBody>
                  <a:tcPr marL="0" marR="0" marT="15250" marB="0"/>
                </a:tc>
                <a:tc>
                  <a:txBody>
                    <a:bodyPr/>
                    <a:lstStyle/>
                    <a:p>
                      <a:pPr marL="42545" marR="0" lvl="0" indent="0" algn="ctr" rtl="0">
                        <a:lnSpc>
                          <a:spcPct val="100000"/>
                        </a:lnSpc>
                        <a:spcBef>
                          <a:spcPts val="0"/>
                        </a:spcBef>
                        <a:spcAft>
                          <a:spcPts val="0"/>
                        </a:spcAft>
                        <a:buNone/>
                      </a:pPr>
                      <a:r>
                        <a:rPr lang="en-US" sz="1100" b="1" u="none" strike="noStrike" cap="none">
                          <a:solidFill>
                            <a:schemeClr val="lt1"/>
                          </a:solidFill>
                          <a:sym typeface="Arial"/>
                        </a:rPr>
                        <a:t>Function</a:t>
                      </a:r>
                      <a:endParaRPr sz="1100" u="none" strike="noStrike" cap="none">
                        <a:solidFill>
                          <a:schemeClr val="lt1"/>
                        </a:solidFill>
                        <a:latin typeface="Arial"/>
                        <a:ea typeface="Arial"/>
                        <a:cs typeface="Arial"/>
                        <a:sym typeface="Arial"/>
                      </a:endParaRPr>
                    </a:p>
                  </a:txBody>
                  <a:tcPr marL="0" marR="0" marT="15250" marB="0"/>
                </a:tc>
                <a:extLst>
                  <a:ext uri="{0D108BD9-81ED-4DB2-BD59-A6C34878D82A}">
                    <a16:rowId xmlns:a16="http://schemas.microsoft.com/office/drawing/2014/main" val="10000"/>
                  </a:ext>
                </a:extLst>
              </a:tr>
              <a:tr h="771929">
                <a:tc>
                  <a:txBody>
                    <a:bodyPr/>
                    <a:lstStyle/>
                    <a:p>
                      <a:pPr marL="0" marR="0" lvl="0" indent="0" algn="l" rtl="0">
                        <a:lnSpc>
                          <a:spcPct val="100000"/>
                        </a:lnSpc>
                        <a:spcBef>
                          <a:spcPts val="0"/>
                        </a:spcBef>
                        <a:spcAft>
                          <a:spcPts val="0"/>
                        </a:spcAft>
                        <a:buNone/>
                      </a:pPr>
                      <a:r>
                        <a:rPr lang="en-US" sz="1100" dirty="0">
                          <a:solidFill>
                            <a:schemeClr val="tx1"/>
                          </a:solidFill>
                          <a:sym typeface="Times New Roman"/>
                        </a:rPr>
                        <a:t>  </a:t>
                      </a:r>
                      <a:r>
                        <a:rPr lang="en-US" sz="1400" dirty="0">
                          <a:solidFill>
                            <a:schemeClr val="tx1"/>
                          </a:solidFill>
                          <a:sym typeface="Times New Roman"/>
                        </a:rPr>
                        <a:t>IBM</a:t>
                      </a:r>
                      <a:endParaRPr sz="1400" u="none" strike="noStrike" cap="none" dirty="0">
                        <a:solidFill>
                          <a:schemeClr val="tx1"/>
                        </a:solidFill>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r>
                        <a:rPr lang="en-US" sz="1100" dirty="0">
                          <a:solidFill>
                            <a:schemeClr val="tx1"/>
                          </a:solidFill>
                          <a:sym typeface="Times New Roman"/>
                        </a:rPr>
                        <a:t>  </a:t>
                      </a:r>
                      <a:r>
                        <a:rPr lang="en-US" sz="1400" dirty="0">
                          <a:solidFill>
                            <a:schemeClr val="tx1"/>
                          </a:solidFill>
                          <a:sym typeface="Times New Roman"/>
                        </a:rPr>
                        <a:t>SQL</a:t>
                      </a:r>
                      <a:endParaRPr sz="1400" u="none" strike="noStrike" cap="none" dirty="0">
                        <a:solidFill>
                          <a:schemeClr val="tx1"/>
                        </a:solidFill>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r>
                        <a:rPr lang="en-US" sz="1400" dirty="0">
                          <a:solidFill>
                            <a:schemeClr val="tx1"/>
                          </a:solidFill>
                          <a:sym typeface="Times New Roman"/>
                        </a:rPr>
                        <a:t>Manages data in the Relational Database     Management System</a:t>
                      </a:r>
                      <a:endParaRPr sz="1400" u="none" strike="noStrike" cap="none" dirty="0">
                        <a:solidFill>
                          <a:schemeClr val="tx1"/>
                        </a:solidFill>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1"/>
                  </a:ext>
                </a:extLst>
              </a:tr>
            </a:tbl>
          </a:graphicData>
        </a:graphic>
      </p:graphicFrame>
      <p:sp>
        <p:nvSpPr>
          <p:cNvPr id="7" name="Google Shape;108;p6">
            <a:extLst>
              <a:ext uri="{FF2B5EF4-FFF2-40B4-BE49-F238E27FC236}">
                <a16:creationId xmlns:a16="http://schemas.microsoft.com/office/drawing/2014/main" id="{86C1A54E-2506-EC38-918F-56ABF913FFFA}"/>
              </a:ext>
            </a:extLst>
          </p:cNvPr>
          <p:cNvSpPr txBox="1"/>
          <p:nvPr/>
        </p:nvSpPr>
        <p:spPr>
          <a:xfrm>
            <a:off x="662176" y="6676794"/>
            <a:ext cx="6738000" cy="379591"/>
          </a:xfrm>
          <a:prstGeom prst="rect">
            <a:avLst/>
          </a:prstGeom>
          <a:noFill/>
          <a:ln>
            <a:noFill/>
          </a:ln>
        </p:spPr>
        <p:txBody>
          <a:bodyPr spcFirstLastPara="1" wrap="square" lIns="0" tIns="101600" rIns="0" bIns="0" anchor="t" anchorCtr="0">
            <a:spAutoFit/>
          </a:bodyPr>
          <a:lstStyle/>
          <a:p>
            <a:pPr marL="12700" marR="0" lvl="0" indent="0" algn="l" rtl="0">
              <a:lnSpc>
                <a:spcPct val="100000"/>
              </a:lnSpc>
              <a:spcBef>
                <a:spcPts val="0"/>
              </a:spcBef>
              <a:spcAft>
                <a:spcPts val="0"/>
              </a:spcAft>
              <a:buNone/>
            </a:pPr>
            <a:r>
              <a:rPr lang="en-US" b="1" dirty="0">
                <a:latin typeface="Arial"/>
                <a:ea typeface="Arial"/>
                <a:cs typeface="Arial"/>
                <a:sym typeface="Arial"/>
              </a:rPr>
              <a:t>3. Support Software</a:t>
            </a:r>
            <a:endParaRPr dirty="0">
              <a:latin typeface="Arial"/>
              <a:ea typeface="Arial"/>
              <a:cs typeface="Arial"/>
              <a:sym typeface="Arial"/>
            </a:endParaRPr>
          </a:p>
        </p:txBody>
      </p:sp>
      <p:graphicFrame>
        <p:nvGraphicFramePr>
          <p:cNvPr id="8" name="Google Shape;109;p6">
            <a:extLst>
              <a:ext uri="{FF2B5EF4-FFF2-40B4-BE49-F238E27FC236}">
                <a16:creationId xmlns:a16="http://schemas.microsoft.com/office/drawing/2014/main" id="{239BF27E-D80A-DCF3-F8D8-C631774F960C}"/>
              </a:ext>
            </a:extLst>
          </p:cNvPr>
          <p:cNvGraphicFramePr/>
          <p:nvPr>
            <p:extLst>
              <p:ext uri="{D42A27DB-BD31-4B8C-83A1-F6EECF244321}">
                <p14:modId xmlns:p14="http://schemas.microsoft.com/office/powerpoint/2010/main" val="3399104169"/>
              </p:ext>
            </p:extLst>
          </p:nvPr>
        </p:nvGraphicFramePr>
        <p:xfrm>
          <a:off x="928876" y="7443247"/>
          <a:ext cx="6471300" cy="2063475"/>
        </p:xfrm>
        <a:graphic>
          <a:graphicData uri="http://schemas.openxmlformats.org/drawingml/2006/table">
            <a:tbl>
              <a:tblPr firstRow="1" bandRow="1">
                <a:tableStyleId>{3C2FFA5D-87B4-456A-9821-1D502468CF0F}</a:tableStyleId>
              </a:tblPr>
              <a:tblGrid>
                <a:gridCol w="1440825">
                  <a:extLst>
                    <a:ext uri="{9D8B030D-6E8A-4147-A177-3AD203B41FA5}">
                      <a16:colId xmlns:a16="http://schemas.microsoft.com/office/drawing/2014/main" val="20000"/>
                    </a:ext>
                  </a:extLst>
                </a:gridCol>
                <a:gridCol w="1658625">
                  <a:extLst>
                    <a:ext uri="{9D8B030D-6E8A-4147-A177-3AD203B41FA5}">
                      <a16:colId xmlns:a16="http://schemas.microsoft.com/office/drawing/2014/main" val="20001"/>
                    </a:ext>
                  </a:extLst>
                </a:gridCol>
                <a:gridCol w="3371850">
                  <a:extLst>
                    <a:ext uri="{9D8B030D-6E8A-4147-A177-3AD203B41FA5}">
                      <a16:colId xmlns:a16="http://schemas.microsoft.com/office/drawing/2014/main" val="20002"/>
                    </a:ext>
                  </a:extLst>
                </a:gridCol>
              </a:tblGrid>
              <a:tr h="435222">
                <a:tc>
                  <a:txBody>
                    <a:bodyPr/>
                    <a:lstStyle/>
                    <a:p>
                      <a:pPr marL="478155" marR="0" lvl="0" indent="0" algn="l" rtl="0">
                        <a:lnSpc>
                          <a:spcPct val="100000"/>
                        </a:lnSpc>
                        <a:spcBef>
                          <a:spcPts val="0"/>
                        </a:spcBef>
                        <a:spcAft>
                          <a:spcPts val="0"/>
                        </a:spcAft>
                        <a:buNone/>
                      </a:pPr>
                      <a:r>
                        <a:rPr lang="en-US" sz="1400" b="1" u="none" strike="noStrike" cap="none">
                          <a:solidFill>
                            <a:schemeClr val="lt1"/>
                          </a:solidFill>
                          <a:sym typeface="Arial"/>
                        </a:rPr>
                        <a:t>Vendor</a:t>
                      </a:r>
                      <a:endParaRPr sz="1400" u="none" strike="noStrike" cap="none">
                        <a:solidFill>
                          <a:schemeClr val="lt1"/>
                        </a:solidFill>
                        <a:latin typeface="Arial"/>
                        <a:ea typeface="Arial"/>
                        <a:cs typeface="Arial"/>
                        <a:sym typeface="Arial"/>
                      </a:endParaRPr>
                    </a:p>
                  </a:txBody>
                  <a:tcPr marL="0" marR="0" marT="12700" marB="0"/>
                </a:tc>
                <a:tc>
                  <a:txBody>
                    <a:bodyPr/>
                    <a:lstStyle/>
                    <a:p>
                      <a:pPr marL="586105" marR="0" lvl="0" indent="0" algn="l" rtl="0">
                        <a:lnSpc>
                          <a:spcPct val="100000"/>
                        </a:lnSpc>
                        <a:spcBef>
                          <a:spcPts val="0"/>
                        </a:spcBef>
                        <a:spcAft>
                          <a:spcPts val="0"/>
                        </a:spcAft>
                        <a:buNone/>
                      </a:pPr>
                      <a:r>
                        <a:rPr lang="en-US" sz="1400" b="1" u="none" strike="noStrike" cap="none" dirty="0">
                          <a:solidFill>
                            <a:schemeClr val="lt1"/>
                          </a:solidFill>
                          <a:sym typeface="Arial"/>
                        </a:rPr>
                        <a:t>Product</a:t>
                      </a:r>
                      <a:endParaRPr sz="1400" u="none" strike="noStrike" cap="none" dirty="0">
                        <a:solidFill>
                          <a:schemeClr val="lt1"/>
                        </a:solidFill>
                        <a:latin typeface="Arial"/>
                        <a:ea typeface="Arial"/>
                        <a:cs typeface="Arial"/>
                        <a:sym typeface="Arial"/>
                      </a:endParaRPr>
                    </a:p>
                  </a:txBody>
                  <a:tcPr marL="0" marR="0" marT="12700" marB="0"/>
                </a:tc>
                <a:tc>
                  <a:txBody>
                    <a:bodyPr/>
                    <a:lstStyle/>
                    <a:p>
                      <a:pPr marL="42545" marR="0" lvl="0" indent="0" algn="ctr" rtl="0">
                        <a:lnSpc>
                          <a:spcPct val="100000"/>
                        </a:lnSpc>
                        <a:spcBef>
                          <a:spcPts val="0"/>
                        </a:spcBef>
                        <a:spcAft>
                          <a:spcPts val="0"/>
                        </a:spcAft>
                        <a:buNone/>
                      </a:pPr>
                      <a:r>
                        <a:rPr lang="en-US" sz="1400" b="1" u="none" strike="noStrike" cap="none" dirty="0">
                          <a:solidFill>
                            <a:schemeClr val="lt1"/>
                          </a:solidFill>
                          <a:sym typeface="Arial"/>
                        </a:rPr>
                        <a:t>Function</a:t>
                      </a:r>
                      <a:endParaRPr sz="1400" u="none" strike="noStrike" cap="none" dirty="0">
                        <a:solidFill>
                          <a:schemeClr val="lt1"/>
                        </a:solidFill>
                        <a:latin typeface="Arial"/>
                        <a:ea typeface="Arial"/>
                        <a:cs typeface="Arial"/>
                        <a:sym typeface="Arial"/>
                      </a:endParaRPr>
                    </a:p>
                  </a:txBody>
                  <a:tcPr marL="0" marR="0" marT="12700" marB="0"/>
                </a:tc>
                <a:extLst>
                  <a:ext uri="{0D108BD9-81ED-4DB2-BD59-A6C34878D82A}">
                    <a16:rowId xmlns:a16="http://schemas.microsoft.com/office/drawing/2014/main" val="10000"/>
                  </a:ext>
                </a:extLst>
              </a:tr>
              <a:tr h="375751">
                <a:tc>
                  <a:txBody>
                    <a:bodyPr/>
                    <a:lstStyle/>
                    <a:p>
                      <a:pPr marL="0" marR="0" lvl="0" indent="0" algn="l" rtl="0">
                        <a:lnSpc>
                          <a:spcPct val="100000"/>
                        </a:lnSpc>
                        <a:spcBef>
                          <a:spcPts val="0"/>
                        </a:spcBef>
                        <a:spcAft>
                          <a:spcPts val="0"/>
                        </a:spcAft>
                        <a:buNone/>
                      </a:pPr>
                      <a:r>
                        <a:rPr lang="en-US" sz="1400" dirty="0">
                          <a:solidFill>
                            <a:schemeClr val="tx1"/>
                          </a:solidFill>
                          <a:sym typeface="Times New Roman"/>
                        </a:rPr>
                        <a:t>MIT</a:t>
                      </a:r>
                      <a:endParaRPr sz="1400" u="none" strike="noStrike" cap="none" dirty="0">
                        <a:solidFill>
                          <a:schemeClr val="tx1"/>
                        </a:solidFill>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r>
                        <a:rPr lang="en-US" sz="1400" dirty="0">
                          <a:solidFill>
                            <a:schemeClr val="tx1"/>
                          </a:solidFill>
                          <a:sym typeface="Times New Roman"/>
                        </a:rPr>
                        <a:t>Express.js</a:t>
                      </a:r>
                      <a:endParaRPr sz="1400" u="none" strike="noStrike" cap="none" dirty="0">
                        <a:solidFill>
                          <a:schemeClr val="tx1"/>
                        </a:solidFill>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r>
                        <a:rPr lang="en-US" sz="1400" dirty="0">
                          <a:solidFill>
                            <a:schemeClr val="tx1"/>
                          </a:solidFill>
                          <a:sym typeface="Roboto"/>
                        </a:rPr>
                        <a:t>backend development JavaScript Framework</a:t>
                      </a:r>
                      <a:endParaRPr sz="1400" u="none" strike="noStrike" cap="none" dirty="0">
                        <a:solidFill>
                          <a:schemeClr val="tx1"/>
                        </a:solidFill>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1"/>
                  </a:ext>
                </a:extLst>
              </a:tr>
              <a:tr h="626251">
                <a:tc>
                  <a:txBody>
                    <a:bodyPr/>
                    <a:lstStyle/>
                    <a:p>
                      <a:pPr marL="0" marR="0" lvl="0" indent="0" algn="l" rtl="0">
                        <a:lnSpc>
                          <a:spcPct val="100000"/>
                        </a:lnSpc>
                        <a:spcBef>
                          <a:spcPts val="0"/>
                        </a:spcBef>
                        <a:spcAft>
                          <a:spcPts val="0"/>
                        </a:spcAft>
                        <a:buNone/>
                      </a:pPr>
                      <a:r>
                        <a:rPr lang="en-US" sz="1400">
                          <a:solidFill>
                            <a:schemeClr val="tx1"/>
                          </a:solidFill>
                          <a:sym typeface="Times New Roman"/>
                        </a:rPr>
                        <a:t>Meta</a:t>
                      </a:r>
                      <a:endParaRPr sz="1400" u="none" strike="noStrike" cap="none">
                        <a:solidFill>
                          <a:schemeClr val="tx1"/>
                        </a:solidFill>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r>
                        <a:rPr lang="en-US" sz="1400">
                          <a:solidFill>
                            <a:schemeClr val="tx1"/>
                          </a:solidFill>
                          <a:sym typeface="Times New Roman"/>
                        </a:rPr>
                        <a:t>React.js</a:t>
                      </a:r>
                      <a:endParaRPr sz="1400" u="none" strike="noStrike" cap="none">
                        <a:solidFill>
                          <a:schemeClr val="tx1"/>
                        </a:solidFill>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r>
                        <a:rPr lang="en-US" sz="1400" dirty="0">
                          <a:solidFill>
                            <a:schemeClr val="tx1"/>
                          </a:solidFill>
                          <a:sym typeface="Roboto"/>
                        </a:rPr>
                        <a:t>front-end JavaScript library for building user interfaces based on UI components.</a:t>
                      </a:r>
                      <a:endParaRPr sz="1400" u="none" strike="noStrike" cap="none" dirty="0">
                        <a:solidFill>
                          <a:schemeClr val="tx1"/>
                        </a:solidFill>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2"/>
                  </a:ext>
                </a:extLst>
              </a:tr>
              <a:tr h="626251">
                <a:tc>
                  <a:txBody>
                    <a:bodyPr/>
                    <a:lstStyle/>
                    <a:p>
                      <a:pPr marL="0" marR="0" lvl="0" indent="0" algn="l" rtl="0">
                        <a:lnSpc>
                          <a:spcPct val="100000"/>
                        </a:lnSpc>
                        <a:spcBef>
                          <a:spcPts val="0"/>
                        </a:spcBef>
                        <a:spcAft>
                          <a:spcPts val="0"/>
                        </a:spcAft>
                        <a:buNone/>
                      </a:pPr>
                      <a:r>
                        <a:rPr lang="en-US" sz="1400">
                          <a:solidFill>
                            <a:schemeClr val="tx1"/>
                          </a:solidFill>
                          <a:sym typeface="Times New Roman"/>
                        </a:rPr>
                        <a:t>MIT</a:t>
                      </a:r>
                      <a:endParaRPr sz="1400" u="none" strike="noStrike" cap="none">
                        <a:solidFill>
                          <a:schemeClr val="tx1"/>
                        </a:solidFill>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r>
                        <a:rPr lang="en-US" sz="1400" dirty="0">
                          <a:solidFill>
                            <a:schemeClr val="tx1"/>
                          </a:solidFill>
                          <a:sym typeface="Times New Roman"/>
                        </a:rPr>
                        <a:t>Node.js</a:t>
                      </a:r>
                      <a:endParaRPr sz="1400" u="none" strike="noStrike" cap="none" dirty="0">
                        <a:solidFill>
                          <a:schemeClr val="tx1"/>
                        </a:solidFill>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r>
                        <a:rPr lang="en-US" sz="1400" dirty="0">
                          <a:solidFill>
                            <a:schemeClr val="tx1"/>
                          </a:solidFill>
                          <a:sym typeface="Roboto"/>
                        </a:rPr>
                        <a:t>back-end JavaScript runtime environment that runs on a JavaScript Engine</a:t>
                      </a:r>
                      <a:endParaRPr sz="1400" u="none" strike="noStrike" cap="none" dirty="0">
                        <a:solidFill>
                          <a:schemeClr val="tx1"/>
                        </a:solidFill>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3"/>
                  </a:ext>
                </a:extLst>
              </a:tr>
            </a:tbl>
          </a:graphicData>
        </a:graphic>
      </p:graphicFrame>
      <p:sp>
        <p:nvSpPr>
          <p:cNvPr id="9" name="TextBox 8">
            <a:extLst>
              <a:ext uri="{FF2B5EF4-FFF2-40B4-BE49-F238E27FC236}">
                <a16:creationId xmlns:a16="http://schemas.microsoft.com/office/drawing/2014/main" id="{39FA9149-9B18-F7BC-CB18-E6A8BDBB93F4}"/>
              </a:ext>
            </a:extLst>
          </p:cNvPr>
          <p:cNvSpPr txBox="1"/>
          <p:nvPr/>
        </p:nvSpPr>
        <p:spPr>
          <a:xfrm>
            <a:off x="140072" y="643531"/>
            <a:ext cx="3454604" cy="461665"/>
          </a:xfrm>
          <a:prstGeom prst="rect">
            <a:avLst/>
          </a:prstGeom>
          <a:noFill/>
        </p:spPr>
        <p:txBody>
          <a:bodyPr wrap="square" rtlCol="0">
            <a:spAutoFit/>
          </a:bodyPr>
          <a:lstStyle/>
          <a:p>
            <a:r>
              <a:rPr lang="en-IN" sz="2400" b="1" dirty="0">
                <a:latin typeface="Arial"/>
                <a:ea typeface="Arial"/>
                <a:cs typeface="Arial"/>
                <a:sym typeface="Arial"/>
              </a:rPr>
              <a:t>3. </a:t>
            </a:r>
            <a:r>
              <a:rPr lang="en-US" sz="2400" b="1" dirty="0">
                <a:latin typeface="Arial"/>
                <a:ea typeface="Arial"/>
                <a:cs typeface="Arial"/>
                <a:sym typeface="Arial"/>
              </a:rPr>
              <a:t>System Overview</a:t>
            </a:r>
            <a:endParaRPr lang="en-US" sz="2400" dirty="0">
              <a:latin typeface="Arial"/>
              <a:ea typeface="Arial"/>
              <a:cs typeface="Arial"/>
              <a:sym typeface="Arial"/>
            </a:endParaRPr>
          </a:p>
        </p:txBody>
      </p:sp>
    </p:spTree>
    <p:extLst>
      <p:ext uri="{BB962C8B-B14F-4D97-AF65-F5344CB8AC3E}">
        <p14:creationId xmlns:p14="http://schemas.microsoft.com/office/powerpoint/2010/main" val="1997560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Google Shape;116;p7">
            <a:extLst>
              <a:ext uri="{FF2B5EF4-FFF2-40B4-BE49-F238E27FC236}">
                <a16:creationId xmlns:a16="http://schemas.microsoft.com/office/drawing/2014/main" id="{A79CD9C0-A9B1-02B6-774B-33A6567F5C1F}"/>
              </a:ext>
            </a:extLst>
          </p:cNvPr>
          <p:cNvSpPr txBox="1"/>
          <p:nvPr/>
        </p:nvSpPr>
        <p:spPr>
          <a:xfrm>
            <a:off x="579186" y="669608"/>
            <a:ext cx="6024813" cy="1564018"/>
          </a:xfrm>
          <a:prstGeom prst="rect">
            <a:avLst/>
          </a:prstGeom>
          <a:noFill/>
          <a:ln>
            <a:noFill/>
          </a:ln>
        </p:spPr>
        <p:txBody>
          <a:bodyPr spcFirstLastPara="1" wrap="square" lIns="0" tIns="12700" rIns="0" bIns="0" anchor="t" anchorCtr="0">
            <a:spAutoFit/>
          </a:bodyPr>
          <a:lstStyle/>
          <a:p>
            <a:pPr marL="12067" marR="0" lvl="1" algn="l" rtl="0">
              <a:lnSpc>
                <a:spcPct val="100000"/>
              </a:lnSpc>
              <a:spcBef>
                <a:spcPts val="5"/>
              </a:spcBef>
              <a:spcAft>
                <a:spcPts val="0"/>
              </a:spcAft>
              <a:buClr>
                <a:srgbClr val="351C75"/>
              </a:buClr>
              <a:buSzPts val="1400"/>
            </a:pPr>
            <a:r>
              <a:rPr lang="en-US" b="1" i="0" u="none" strike="noStrike" cap="none" dirty="0">
                <a:latin typeface="Arial"/>
                <a:ea typeface="Arial"/>
                <a:cs typeface="Arial"/>
                <a:sym typeface="Arial"/>
              </a:rPr>
              <a:t>1. Hardware Architecture</a:t>
            </a:r>
            <a:endParaRPr b="0" i="0" u="none" strike="noStrike" cap="none" dirty="0">
              <a:latin typeface="Arial"/>
              <a:ea typeface="Arial"/>
              <a:cs typeface="Arial"/>
              <a:sym typeface="Arial"/>
            </a:endParaRPr>
          </a:p>
          <a:p>
            <a:pPr marL="457200" lvl="0" indent="0" algn="l" rtl="0">
              <a:lnSpc>
                <a:spcPct val="115000"/>
              </a:lnSpc>
              <a:spcBef>
                <a:spcPts val="0"/>
              </a:spcBef>
              <a:spcAft>
                <a:spcPts val="0"/>
              </a:spcAft>
              <a:buNone/>
            </a:pPr>
            <a:r>
              <a:rPr lang="en-US" sz="1200" dirty="0">
                <a:latin typeface="Trebuchet MS"/>
                <a:ea typeface="Trebuchet MS"/>
                <a:cs typeface="Trebuchet MS"/>
                <a:sym typeface="Trebuchet MS"/>
              </a:rPr>
              <a:t>Windows 11 Home</a:t>
            </a:r>
          </a:p>
          <a:p>
            <a:pPr marL="457200" lvl="0" indent="0" algn="l" rtl="0">
              <a:lnSpc>
                <a:spcPct val="115000"/>
              </a:lnSpc>
              <a:spcBef>
                <a:spcPts val="0"/>
              </a:spcBef>
              <a:spcAft>
                <a:spcPts val="0"/>
              </a:spcAft>
              <a:buNone/>
            </a:pPr>
            <a:r>
              <a:rPr lang="en-US" sz="1200" dirty="0">
                <a:latin typeface="Trebuchet MS"/>
                <a:ea typeface="Trebuchet MS"/>
                <a:cs typeface="Trebuchet MS"/>
                <a:sym typeface="Trebuchet MS"/>
              </a:rPr>
              <a:t>Intel® Core™ i7-11800H processor</a:t>
            </a:r>
          </a:p>
          <a:p>
            <a:pPr marL="457200" lvl="0" indent="0" algn="l" rtl="0">
              <a:lnSpc>
                <a:spcPct val="115000"/>
              </a:lnSpc>
              <a:spcBef>
                <a:spcPts val="0"/>
              </a:spcBef>
              <a:spcAft>
                <a:spcPts val="0"/>
              </a:spcAft>
              <a:buNone/>
            </a:pPr>
            <a:r>
              <a:rPr lang="en-US" sz="1200" dirty="0">
                <a:latin typeface="Trebuchet MS"/>
                <a:ea typeface="Trebuchet MS"/>
                <a:cs typeface="Trebuchet MS"/>
                <a:sym typeface="Trebuchet MS"/>
              </a:rPr>
              <a:t>16 GB standard memory</a:t>
            </a:r>
          </a:p>
          <a:p>
            <a:pPr marL="457200" lvl="0" indent="0" algn="l" rtl="0">
              <a:lnSpc>
                <a:spcPct val="115000"/>
              </a:lnSpc>
              <a:spcBef>
                <a:spcPts val="0"/>
              </a:spcBef>
              <a:spcAft>
                <a:spcPts val="0"/>
              </a:spcAft>
              <a:buNone/>
            </a:pPr>
            <a:r>
              <a:rPr lang="en-US" sz="1200" dirty="0">
                <a:latin typeface="Trebuchet MS"/>
                <a:ea typeface="Trebuchet MS"/>
                <a:cs typeface="Trebuchet MS"/>
                <a:sym typeface="Trebuchet MS"/>
              </a:rPr>
              <a:t>512GB solid state drive</a:t>
            </a:r>
          </a:p>
          <a:p>
            <a:pPr marL="457200" lvl="0" indent="0" algn="l" rtl="0">
              <a:lnSpc>
                <a:spcPct val="115000"/>
              </a:lnSpc>
              <a:spcBef>
                <a:spcPts val="0"/>
              </a:spcBef>
              <a:spcAft>
                <a:spcPts val="0"/>
              </a:spcAft>
              <a:buNone/>
            </a:pPr>
            <a:r>
              <a:rPr lang="en-US" sz="1200" dirty="0">
                <a:latin typeface="Trebuchet MS"/>
                <a:ea typeface="Trebuchet MS"/>
                <a:cs typeface="Trebuchet MS"/>
                <a:sym typeface="Trebuchet MS"/>
              </a:rPr>
              <a:t>15.6" Full HD (1920 x 1080) resolution IPS display</a:t>
            </a:r>
          </a:p>
          <a:p>
            <a:pPr marL="457200" lvl="0" indent="0" algn="l" rtl="0">
              <a:lnSpc>
                <a:spcPct val="115000"/>
              </a:lnSpc>
              <a:spcBef>
                <a:spcPts val="0"/>
              </a:spcBef>
              <a:spcAft>
                <a:spcPts val="0"/>
              </a:spcAft>
              <a:buNone/>
            </a:pPr>
            <a:r>
              <a:rPr lang="en-US" sz="1200" dirty="0">
                <a:latin typeface="Trebuchet MS"/>
                <a:ea typeface="Trebuchet MS"/>
                <a:cs typeface="Trebuchet MS"/>
                <a:sym typeface="Trebuchet MS"/>
              </a:rPr>
              <a:t>NVIDIA GeForce RTX 3060</a:t>
            </a:r>
          </a:p>
        </p:txBody>
      </p:sp>
      <p:pic>
        <p:nvPicPr>
          <p:cNvPr id="5" name="Google Shape;117;p7">
            <a:extLst>
              <a:ext uri="{FF2B5EF4-FFF2-40B4-BE49-F238E27FC236}">
                <a16:creationId xmlns:a16="http://schemas.microsoft.com/office/drawing/2014/main" id="{40DC0396-3A0A-7A86-4396-C8FC09356719}"/>
              </a:ext>
            </a:extLst>
          </p:cNvPr>
          <p:cNvPicPr preferRelativeResize="0"/>
          <p:nvPr/>
        </p:nvPicPr>
        <p:blipFill>
          <a:blip r:embed="rId2">
            <a:alphaModFix/>
          </a:blip>
          <a:stretch>
            <a:fillRect/>
          </a:stretch>
        </p:blipFill>
        <p:spPr>
          <a:xfrm>
            <a:off x="1523859" y="2398111"/>
            <a:ext cx="4087545" cy="3180992"/>
          </a:xfrm>
          <a:prstGeom prst="rect">
            <a:avLst/>
          </a:prstGeom>
          <a:noFill/>
          <a:ln>
            <a:noFill/>
          </a:ln>
        </p:spPr>
      </p:pic>
      <p:sp>
        <p:nvSpPr>
          <p:cNvPr id="3" name="TextBox 2">
            <a:extLst>
              <a:ext uri="{FF2B5EF4-FFF2-40B4-BE49-F238E27FC236}">
                <a16:creationId xmlns:a16="http://schemas.microsoft.com/office/drawing/2014/main" id="{0EE9C151-7012-9C0E-C307-6C9403DF4E5B}"/>
              </a:ext>
            </a:extLst>
          </p:cNvPr>
          <p:cNvSpPr txBox="1"/>
          <p:nvPr/>
        </p:nvSpPr>
        <p:spPr>
          <a:xfrm>
            <a:off x="185487" y="207943"/>
            <a:ext cx="4005513" cy="461665"/>
          </a:xfrm>
          <a:prstGeom prst="rect">
            <a:avLst/>
          </a:prstGeom>
          <a:noFill/>
        </p:spPr>
        <p:txBody>
          <a:bodyPr wrap="square" rtlCol="0">
            <a:spAutoFit/>
          </a:bodyPr>
          <a:lstStyle/>
          <a:p>
            <a:r>
              <a:rPr lang="en-IN" sz="2400" b="1" dirty="0"/>
              <a:t>4. Architecture</a:t>
            </a:r>
          </a:p>
        </p:txBody>
      </p:sp>
      <p:sp>
        <p:nvSpPr>
          <p:cNvPr id="6" name="TextBox 5">
            <a:extLst>
              <a:ext uri="{FF2B5EF4-FFF2-40B4-BE49-F238E27FC236}">
                <a16:creationId xmlns:a16="http://schemas.microsoft.com/office/drawing/2014/main" id="{3252C503-4C1B-343E-6CF3-ACE96826D361}"/>
              </a:ext>
            </a:extLst>
          </p:cNvPr>
          <p:cNvSpPr txBox="1"/>
          <p:nvPr/>
        </p:nvSpPr>
        <p:spPr>
          <a:xfrm>
            <a:off x="579185" y="5841385"/>
            <a:ext cx="6024813" cy="923330"/>
          </a:xfrm>
          <a:prstGeom prst="rect">
            <a:avLst/>
          </a:prstGeom>
          <a:noFill/>
        </p:spPr>
        <p:txBody>
          <a:bodyPr wrap="square" rtlCol="0">
            <a:spAutoFit/>
          </a:bodyPr>
          <a:lstStyle/>
          <a:p>
            <a:pPr marL="139700" lvl="0" algn="l" rtl="0">
              <a:spcBef>
                <a:spcPts val="25"/>
              </a:spcBef>
              <a:spcAft>
                <a:spcPts val="0"/>
              </a:spcAft>
              <a:buClr>
                <a:srgbClr val="351C75"/>
              </a:buClr>
              <a:buSzPts val="1400"/>
            </a:pPr>
            <a:r>
              <a:rPr lang="en-US" b="1" dirty="0"/>
              <a:t>2. Software Architecture</a:t>
            </a:r>
            <a:endParaRPr lang="en-US" b="1" dirty="0">
              <a:solidFill>
                <a:schemeClr val="dk2"/>
              </a:solidFill>
              <a:highlight>
                <a:srgbClr val="FFFFFF"/>
              </a:highlight>
            </a:endParaRPr>
          </a:p>
          <a:p>
            <a:pPr marL="139700" lvl="0" algn="l" rtl="0">
              <a:spcBef>
                <a:spcPts val="25"/>
              </a:spcBef>
              <a:spcAft>
                <a:spcPts val="0"/>
              </a:spcAft>
              <a:buClr>
                <a:srgbClr val="351C75"/>
              </a:buClr>
              <a:buSzPts val="1400"/>
            </a:pPr>
            <a:endParaRPr lang="en-US" sz="1200" dirty="0"/>
          </a:p>
          <a:p>
            <a:pPr marL="139700" lvl="0" algn="l" rtl="0">
              <a:spcBef>
                <a:spcPts val="25"/>
              </a:spcBef>
              <a:spcAft>
                <a:spcPts val="0"/>
              </a:spcAft>
              <a:buClr>
                <a:srgbClr val="351C75"/>
              </a:buClr>
              <a:buSzPts val="1400"/>
            </a:pPr>
            <a:r>
              <a:rPr lang="en-US" sz="1200" dirty="0"/>
              <a:t>    Component Diagram for Hospital Management System - The diagram showcase how the</a:t>
            </a:r>
          </a:p>
          <a:p>
            <a:pPr marL="139700" lvl="0" algn="l" rtl="0">
              <a:spcBef>
                <a:spcPts val="25"/>
              </a:spcBef>
              <a:spcAft>
                <a:spcPts val="0"/>
              </a:spcAft>
              <a:buClr>
                <a:srgbClr val="351C75"/>
              </a:buClr>
              <a:buSzPts val="1400"/>
            </a:pPr>
            <a:r>
              <a:rPr lang="en-US" sz="1200" dirty="0"/>
              <a:t>    hospital   management is linked within the system </a:t>
            </a:r>
          </a:p>
        </p:txBody>
      </p:sp>
      <p:pic>
        <p:nvPicPr>
          <p:cNvPr id="7" name="Google Shape;123;g17a48d0508c_2_5">
            <a:extLst>
              <a:ext uri="{FF2B5EF4-FFF2-40B4-BE49-F238E27FC236}">
                <a16:creationId xmlns:a16="http://schemas.microsoft.com/office/drawing/2014/main" id="{B337497C-E532-E49F-D26F-94A285929501}"/>
              </a:ext>
            </a:extLst>
          </p:cNvPr>
          <p:cNvPicPr preferRelativeResize="0"/>
          <p:nvPr/>
        </p:nvPicPr>
        <p:blipFill>
          <a:blip r:embed="rId3">
            <a:alphaModFix/>
          </a:blip>
          <a:stretch>
            <a:fillRect/>
          </a:stretch>
        </p:blipFill>
        <p:spPr>
          <a:xfrm>
            <a:off x="1571780" y="6929200"/>
            <a:ext cx="4039624" cy="2582449"/>
          </a:xfrm>
          <a:prstGeom prst="rect">
            <a:avLst/>
          </a:prstGeom>
          <a:noFill/>
          <a:ln>
            <a:noFill/>
          </a:ln>
        </p:spPr>
      </p:pic>
    </p:spTree>
    <p:extLst>
      <p:ext uri="{BB962C8B-B14F-4D97-AF65-F5344CB8AC3E}">
        <p14:creationId xmlns:p14="http://schemas.microsoft.com/office/powerpoint/2010/main" val="816010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9659DDA-3050-57D1-F9F7-A0D77D887F51}"/>
              </a:ext>
            </a:extLst>
          </p:cNvPr>
          <p:cNvSpPr txBox="1"/>
          <p:nvPr/>
        </p:nvSpPr>
        <p:spPr>
          <a:xfrm>
            <a:off x="321360" y="2485462"/>
            <a:ext cx="5680050" cy="523220"/>
          </a:xfrm>
          <a:prstGeom prst="rect">
            <a:avLst/>
          </a:prstGeom>
          <a:noFill/>
        </p:spPr>
        <p:txBody>
          <a:bodyPr wrap="square" rtlCol="0">
            <a:spAutoFit/>
          </a:bodyPr>
          <a:lstStyle/>
          <a:p>
            <a:r>
              <a:rPr lang="en-US" sz="2800" b="1" dirty="0"/>
              <a:t>5. Database-Wide Design Decisions</a:t>
            </a:r>
            <a:endParaRPr lang="en-US" sz="2800" dirty="0"/>
          </a:p>
        </p:txBody>
      </p:sp>
      <p:sp>
        <p:nvSpPr>
          <p:cNvPr id="9" name="Google Shape;129;g17a48d0508c_2_16">
            <a:extLst>
              <a:ext uri="{FF2B5EF4-FFF2-40B4-BE49-F238E27FC236}">
                <a16:creationId xmlns:a16="http://schemas.microsoft.com/office/drawing/2014/main" id="{A5B32467-4A0E-325B-F06E-9CA6A33B3B4A}"/>
              </a:ext>
            </a:extLst>
          </p:cNvPr>
          <p:cNvSpPr txBox="1"/>
          <p:nvPr/>
        </p:nvSpPr>
        <p:spPr>
          <a:xfrm>
            <a:off x="728687" y="317675"/>
            <a:ext cx="6318200" cy="2046684"/>
          </a:xfrm>
          <a:prstGeom prst="rect">
            <a:avLst/>
          </a:prstGeom>
          <a:noFill/>
          <a:ln>
            <a:noFill/>
          </a:ln>
        </p:spPr>
        <p:txBody>
          <a:bodyPr spcFirstLastPara="1" wrap="square" lIns="91425" tIns="91425" rIns="91425" bIns="91425" anchor="t" anchorCtr="0">
            <a:spAutoFit/>
          </a:bodyPr>
          <a:lstStyle/>
          <a:p>
            <a:pPr marL="139700" lvl="0" algn="l" rtl="0">
              <a:spcBef>
                <a:spcPts val="5"/>
              </a:spcBef>
              <a:spcAft>
                <a:spcPts val="0"/>
              </a:spcAft>
              <a:buClr>
                <a:srgbClr val="351C75"/>
              </a:buClr>
              <a:buSzPts val="1400"/>
            </a:pPr>
            <a:r>
              <a:rPr lang="en-US" b="1" dirty="0"/>
              <a:t>3.    Datastores</a:t>
            </a:r>
          </a:p>
          <a:p>
            <a:pPr marL="139700" lvl="0" algn="l" rtl="0">
              <a:spcBef>
                <a:spcPts val="5"/>
              </a:spcBef>
              <a:spcAft>
                <a:spcPts val="0"/>
              </a:spcAft>
              <a:buClr>
                <a:srgbClr val="351C75"/>
              </a:buClr>
              <a:buSzPts val="1400"/>
            </a:pPr>
            <a:endParaRPr lang="en-US" b="1" dirty="0"/>
          </a:p>
          <a:p>
            <a:pPr marL="596900" lvl="1">
              <a:spcBef>
                <a:spcPts val="5"/>
              </a:spcBef>
              <a:buClr>
                <a:srgbClr val="351C75"/>
              </a:buClr>
              <a:buSzPts val="1400"/>
            </a:pPr>
            <a:r>
              <a:rPr lang="en-US" sz="1400" dirty="0"/>
              <a:t>NTFS or New Technology File System. NTFS supports disk usage quotas. These quotas are set by an administrator to restrict the amount of disk space that a user can take up. It's used mainly to control the amount of shared space someone can use, usually on a network drive.</a:t>
            </a:r>
          </a:p>
          <a:p>
            <a:pPr marL="139700" lvl="0" algn="l" rtl="0">
              <a:spcBef>
                <a:spcPts val="5"/>
              </a:spcBef>
              <a:spcAft>
                <a:spcPts val="0"/>
              </a:spcAft>
              <a:buClr>
                <a:srgbClr val="351C75"/>
              </a:buClr>
              <a:buSzPts val="1400"/>
            </a:pPr>
            <a:endParaRPr lang="en-US" sz="1400" dirty="0"/>
          </a:p>
          <a:p>
            <a:pPr marL="133350" lvl="0" algn="l" rtl="0">
              <a:spcBef>
                <a:spcPts val="0"/>
              </a:spcBef>
              <a:spcAft>
                <a:spcPts val="0"/>
              </a:spcAft>
              <a:buSzPts val="1500"/>
            </a:pPr>
            <a:endParaRPr sz="1500" dirty="0"/>
          </a:p>
        </p:txBody>
      </p:sp>
      <p:sp>
        <p:nvSpPr>
          <p:cNvPr id="10" name="TextBox 9">
            <a:extLst>
              <a:ext uri="{FF2B5EF4-FFF2-40B4-BE49-F238E27FC236}">
                <a16:creationId xmlns:a16="http://schemas.microsoft.com/office/drawing/2014/main" id="{33785B63-0971-528E-EF4F-71C4B875F31A}"/>
              </a:ext>
            </a:extLst>
          </p:cNvPr>
          <p:cNvSpPr txBox="1"/>
          <p:nvPr/>
        </p:nvSpPr>
        <p:spPr>
          <a:xfrm>
            <a:off x="869899" y="3129785"/>
            <a:ext cx="2826327" cy="461665"/>
          </a:xfrm>
          <a:prstGeom prst="rect">
            <a:avLst/>
          </a:prstGeom>
          <a:noFill/>
        </p:spPr>
        <p:txBody>
          <a:bodyPr wrap="square" rtlCol="0">
            <a:spAutoFit/>
          </a:bodyPr>
          <a:lstStyle/>
          <a:p>
            <a:r>
              <a:rPr lang="en-IN" sz="2400" b="1" dirty="0"/>
              <a:t>1. Interfaces</a:t>
            </a:r>
          </a:p>
        </p:txBody>
      </p:sp>
      <p:pic>
        <p:nvPicPr>
          <p:cNvPr id="11" name="Google Shape;128;g17a48d0508c_2_16">
            <a:extLst>
              <a:ext uri="{FF2B5EF4-FFF2-40B4-BE49-F238E27FC236}">
                <a16:creationId xmlns:a16="http://schemas.microsoft.com/office/drawing/2014/main" id="{A10E0672-923E-DA6B-504A-847590E66EB7}"/>
              </a:ext>
            </a:extLst>
          </p:cNvPr>
          <p:cNvPicPr preferRelativeResize="0"/>
          <p:nvPr/>
        </p:nvPicPr>
        <p:blipFill>
          <a:blip r:embed="rId2">
            <a:alphaModFix/>
          </a:blip>
          <a:stretch>
            <a:fillRect/>
          </a:stretch>
        </p:blipFill>
        <p:spPr>
          <a:xfrm>
            <a:off x="1289367" y="3815969"/>
            <a:ext cx="5196839" cy="5412291"/>
          </a:xfrm>
          <a:prstGeom prst="rect">
            <a:avLst/>
          </a:prstGeom>
          <a:noFill/>
          <a:ln>
            <a:noFill/>
          </a:ln>
        </p:spPr>
      </p:pic>
    </p:spTree>
    <p:extLst>
      <p:ext uri="{BB962C8B-B14F-4D97-AF65-F5344CB8AC3E}">
        <p14:creationId xmlns:p14="http://schemas.microsoft.com/office/powerpoint/2010/main" val="3830804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6" name="Google Shape;131;g17a48d0508c_2_16">
            <a:extLst>
              <a:ext uri="{FF2B5EF4-FFF2-40B4-BE49-F238E27FC236}">
                <a16:creationId xmlns:a16="http://schemas.microsoft.com/office/drawing/2014/main" id="{3A87AFDD-7E18-6E1C-0EA0-5F5D02EB0C1B}"/>
              </a:ext>
            </a:extLst>
          </p:cNvPr>
          <p:cNvPicPr preferRelativeResize="0"/>
          <p:nvPr/>
        </p:nvPicPr>
        <p:blipFill>
          <a:blip r:embed="rId2">
            <a:alphaModFix/>
          </a:blip>
          <a:stretch>
            <a:fillRect/>
          </a:stretch>
        </p:blipFill>
        <p:spPr>
          <a:xfrm>
            <a:off x="1777894" y="5110481"/>
            <a:ext cx="4219786" cy="4678265"/>
          </a:xfrm>
          <a:prstGeom prst="rect">
            <a:avLst/>
          </a:prstGeom>
          <a:noFill/>
          <a:ln>
            <a:noFill/>
          </a:ln>
        </p:spPr>
      </p:pic>
      <p:pic>
        <p:nvPicPr>
          <p:cNvPr id="7" name="Google Shape;130;g17a48d0508c_2_16">
            <a:extLst>
              <a:ext uri="{FF2B5EF4-FFF2-40B4-BE49-F238E27FC236}">
                <a16:creationId xmlns:a16="http://schemas.microsoft.com/office/drawing/2014/main" id="{48FB9CF6-B827-C6B3-79B8-FA77B8CE3BC9}"/>
              </a:ext>
            </a:extLst>
          </p:cNvPr>
          <p:cNvPicPr preferRelativeResize="0"/>
          <p:nvPr/>
        </p:nvPicPr>
        <p:blipFill>
          <a:blip r:embed="rId3">
            <a:alphaModFix/>
          </a:blip>
          <a:stretch>
            <a:fillRect/>
          </a:stretch>
        </p:blipFill>
        <p:spPr>
          <a:xfrm>
            <a:off x="1777894" y="326751"/>
            <a:ext cx="4219786" cy="4570369"/>
          </a:xfrm>
          <a:prstGeom prst="rect">
            <a:avLst/>
          </a:prstGeom>
          <a:noFill/>
          <a:ln>
            <a:noFill/>
          </a:ln>
        </p:spPr>
      </p:pic>
    </p:spTree>
    <p:extLst>
      <p:ext uri="{BB962C8B-B14F-4D97-AF65-F5344CB8AC3E}">
        <p14:creationId xmlns:p14="http://schemas.microsoft.com/office/powerpoint/2010/main" val="19259962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706</TotalTime>
  <Words>2155</Words>
  <Application>Microsoft Office PowerPoint</Application>
  <PresentationFormat>Custom</PresentationFormat>
  <Paragraphs>330</Paragraphs>
  <Slides>22</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22</vt:i4>
      </vt:variant>
    </vt:vector>
  </HeadingPairs>
  <TitlesOfParts>
    <vt:vector size="35" baseType="lpstr">
      <vt:lpstr>Arial</vt:lpstr>
      <vt:lpstr>Calibri</vt:lpstr>
      <vt:lpstr>Calibri Light</vt:lpstr>
      <vt:lpstr>Courier New</vt:lpstr>
      <vt:lpstr>inter-regular</vt:lpstr>
      <vt:lpstr>Noto Sans Symbols</vt:lpstr>
      <vt:lpstr>Roboto</vt:lpstr>
      <vt:lpstr>Rockwell</vt:lpstr>
      <vt:lpstr>Tahoma</vt:lpstr>
      <vt:lpstr>Times New Roman</vt:lpstr>
      <vt:lpstr>Trebuchet MS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Divyang Jain</dc:creator>
  <cp:lastModifiedBy>Divyang Jain</cp:lastModifiedBy>
  <cp:revision>30</cp:revision>
  <cp:lastPrinted>2022-11-01T11:12:19Z</cp:lastPrinted>
  <dcterms:created xsi:type="dcterms:W3CDTF">2022-10-31T12:59:07Z</dcterms:created>
  <dcterms:modified xsi:type="dcterms:W3CDTF">2022-11-01T11:12:30Z</dcterms:modified>
</cp:coreProperties>
</file>