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99" r:id="rId4"/>
    <p:sldMasterId id="2147484675" r:id="rId5"/>
    <p:sldMasterId id="2147484891" r:id="rId6"/>
  </p:sldMasterIdLst>
  <p:notesMasterIdLst>
    <p:notesMasterId r:id="rId28"/>
  </p:notesMasterIdLst>
  <p:handoutMasterIdLst>
    <p:handoutMasterId r:id="rId29"/>
  </p:handoutMasterIdLst>
  <p:sldIdLst>
    <p:sldId id="256" r:id="rId7"/>
    <p:sldId id="321" r:id="rId8"/>
    <p:sldId id="324" r:id="rId9"/>
    <p:sldId id="333" r:id="rId10"/>
    <p:sldId id="323" r:id="rId11"/>
    <p:sldId id="293" r:id="rId12"/>
    <p:sldId id="335" r:id="rId13"/>
    <p:sldId id="334" r:id="rId14"/>
    <p:sldId id="336" r:id="rId15"/>
    <p:sldId id="261" r:id="rId16"/>
    <p:sldId id="331" r:id="rId17"/>
    <p:sldId id="262" r:id="rId18"/>
    <p:sldId id="268" r:id="rId19"/>
    <p:sldId id="330" r:id="rId20"/>
    <p:sldId id="271" r:id="rId21"/>
    <p:sldId id="326" r:id="rId22"/>
    <p:sldId id="327" r:id="rId23"/>
    <p:sldId id="337" r:id="rId24"/>
    <p:sldId id="332" r:id="rId25"/>
    <p:sldId id="328" r:id="rId26"/>
    <p:sldId id="329"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Jordan Cayabyab" initials="JC" lastIdx="1" clrIdx="7">
    <p:extLst>
      <p:ext uri="{19B8F6BF-5375-455C-9EA6-DF929625EA0E}">
        <p15:presenceInfo xmlns:p15="http://schemas.microsoft.com/office/powerpoint/2012/main" userId="Jordan Cayabyab" providerId="None"/>
      </p:ext>
    </p:extLst>
  </p:cmAuthor>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Kasia Kaplinska" initials="KK" lastIdx="1" clrIdx="5">
    <p:extLst>
      <p:ext uri="{19B8F6BF-5375-455C-9EA6-DF929625EA0E}">
        <p15:presenceInfo xmlns:p15="http://schemas.microsoft.com/office/powerpoint/2012/main" userId="S::kasiak@microsoft.com::841246b0-9ac3-40bd-994f-e265f4c634d4" providerId="AD"/>
      </p:ext>
    </p:extLst>
  </p:cmAuthor>
  <p:cmAuthor id="6" name="Lora Heiny" initials="LH" lastIdx="2" clrIdx="6">
    <p:extLst>
      <p:ext uri="{19B8F6BF-5375-455C-9EA6-DF929625EA0E}">
        <p15:presenceInfo xmlns:p15="http://schemas.microsoft.com/office/powerpoint/2012/main" userId="S::lheiny@microsoft.com::a74b9618-a66c-4f9f-b08d-35f5fe4249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00B"/>
    <a:srgbClr val="30E5D0"/>
    <a:srgbClr val="D83B01"/>
    <a:srgbClr val="E6E6E6"/>
    <a:srgbClr val="FFFFFF"/>
    <a:srgbClr val="737373"/>
    <a:srgbClr val="767676"/>
    <a:srgbClr val="008575"/>
    <a:srgbClr val="8661C5"/>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71479C-3569-4265-AA62-AEFFE8785BB8}" v="31" dt="2021-03-10T01:37:04.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9" autoAdjust="0"/>
    <p:restoredTop sz="93981" autoAdjust="0"/>
  </p:normalViewPr>
  <p:slideViewPr>
    <p:cSldViewPr snapToGrid="0">
      <p:cViewPr varScale="1">
        <p:scale>
          <a:sx n="107" d="100"/>
          <a:sy n="107" d="100"/>
        </p:scale>
        <p:origin x="408"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it" userId="b419720f-3d15-4c45-914a-c3d696f809bf" providerId="ADAL" clId="{AEA7AE31-9593-4829-B3B1-AA329441F97A}"/>
    <pc:docChg chg="custSel addSld delSld modSld sldOrd">
      <pc:chgData name="cuit" userId="b419720f-3d15-4c45-914a-c3d696f809bf" providerId="ADAL" clId="{AEA7AE31-9593-4829-B3B1-AA329441F97A}" dt="2021-01-21T14:23:17.407" v="352" actId="478"/>
      <pc:docMkLst>
        <pc:docMk/>
      </pc:docMkLst>
      <pc:sldChg chg="modSp mod">
        <pc:chgData name="cuit" userId="b419720f-3d15-4c45-914a-c3d696f809bf" providerId="ADAL" clId="{AEA7AE31-9593-4829-B3B1-AA329441F97A}" dt="2021-01-21T13:10:48.166" v="15" actId="20577"/>
        <pc:sldMkLst>
          <pc:docMk/>
          <pc:sldMk cId="1081175362" sldId="256"/>
        </pc:sldMkLst>
        <pc:spChg chg="mod">
          <ac:chgData name="cuit" userId="b419720f-3d15-4c45-914a-c3d696f809bf" providerId="ADAL" clId="{AEA7AE31-9593-4829-B3B1-AA329441F97A}" dt="2021-01-21T13:10:48.166" v="15" actId="20577"/>
          <ac:spMkLst>
            <pc:docMk/>
            <pc:sldMk cId="1081175362" sldId="256"/>
            <ac:spMk id="2" creationId="{81DA4C38-9F38-4F93-BB4C-3F9AD606E933}"/>
          </ac:spMkLst>
        </pc:spChg>
      </pc:sldChg>
      <pc:sldChg chg="del">
        <pc:chgData name="cuit" userId="b419720f-3d15-4c45-914a-c3d696f809bf" providerId="ADAL" clId="{AEA7AE31-9593-4829-B3B1-AA329441F97A}" dt="2021-01-21T13:17:12.108" v="18" actId="2696"/>
        <pc:sldMkLst>
          <pc:docMk/>
          <pc:sldMk cId="1985296148" sldId="257"/>
        </pc:sldMkLst>
      </pc:sldChg>
      <pc:sldChg chg="add">
        <pc:chgData name="cuit" userId="b419720f-3d15-4c45-914a-c3d696f809bf" providerId="ADAL" clId="{AEA7AE31-9593-4829-B3B1-AA329441F97A}" dt="2021-01-21T13:20:50.914" v="33"/>
        <pc:sldMkLst>
          <pc:docMk/>
          <pc:sldMk cId="747765118" sldId="258"/>
        </pc:sldMkLst>
      </pc:sldChg>
      <pc:sldChg chg="del">
        <pc:chgData name="cuit" userId="b419720f-3d15-4c45-914a-c3d696f809bf" providerId="ADAL" clId="{AEA7AE31-9593-4829-B3B1-AA329441F97A}" dt="2021-01-21T13:18:08.022" v="22" actId="2696"/>
        <pc:sldMkLst>
          <pc:docMk/>
          <pc:sldMk cId="3592886566" sldId="258"/>
        </pc:sldMkLst>
      </pc:sldChg>
      <pc:sldChg chg="del">
        <pc:chgData name="cuit" userId="b419720f-3d15-4c45-914a-c3d696f809bf" providerId="ADAL" clId="{AEA7AE31-9593-4829-B3B1-AA329441F97A}" dt="2021-01-21T13:18:37.392" v="24" actId="2696"/>
        <pc:sldMkLst>
          <pc:docMk/>
          <pc:sldMk cId="230071627" sldId="259"/>
        </pc:sldMkLst>
      </pc:sldChg>
      <pc:sldChg chg="delSp modSp mod">
        <pc:chgData name="cuit" userId="b419720f-3d15-4c45-914a-c3d696f809bf" providerId="ADAL" clId="{AEA7AE31-9593-4829-B3B1-AA329441F97A}" dt="2021-01-21T13:20:18.150" v="28" actId="20577"/>
        <pc:sldMkLst>
          <pc:docMk/>
          <pc:sldMk cId="2217140418" sldId="262"/>
        </pc:sldMkLst>
        <pc:spChg chg="del">
          <ac:chgData name="cuit" userId="b419720f-3d15-4c45-914a-c3d696f809bf" providerId="ADAL" clId="{AEA7AE31-9593-4829-B3B1-AA329441F97A}" dt="2021-01-21T13:20:06.152" v="25" actId="478"/>
          <ac:spMkLst>
            <pc:docMk/>
            <pc:sldMk cId="2217140418" sldId="262"/>
            <ac:spMk id="5" creationId="{EC41359B-C7A8-4756-81B9-A6C4560F2132}"/>
          </ac:spMkLst>
        </pc:spChg>
        <pc:spChg chg="mod">
          <ac:chgData name="cuit" userId="b419720f-3d15-4c45-914a-c3d696f809bf" providerId="ADAL" clId="{AEA7AE31-9593-4829-B3B1-AA329441F97A}" dt="2021-01-21T13:20:18.150" v="28" actId="20577"/>
          <ac:spMkLst>
            <pc:docMk/>
            <pc:sldMk cId="2217140418" sldId="262"/>
            <ac:spMk id="8" creationId="{C8A7EE6F-4747-42F1-9BED-226C36D3806A}"/>
          </ac:spMkLst>
        </pc:spChg>
      </pc:sldChg>
      <pc:sldChg chg="del">
        <pc:chgData name="cuit" userId="b419720f-3d15-4c45-914a-c3d696f809bf" providerId="ADAL" clId="{AEA7AE31-9593-4829-B3B1-AA329441F97A}" dt="2021-01-21T13:24:42.878" v="52" actId="2696"/>
        <pc:sldMkLst>
          <pc:docMk/>
          <pc:sldMk cId="2879185294" sldId="263"/>
        </pc:sldMkLst>
      </pc:sldChg>
      <pc:sldChg chg="del ord">
        <pc:chgData name="cuit" userId="b419720f-3d15-4c45-914a-c3d696f809bf" providerId="ADAL" clId="{AEA7AE31-9593-4829-B3B1-AA329441F97A}" dt="2021-01-21T13:40:07.174" v="78" actId="47"/>
        <pc:sldMkLst>
          <pc:docMk/>
          <pc:sldMk cId="2652947209" sldId="264"/>
        </pc:sldMkLst>
      </pc:sldChg>
      <pc:sldChg chg="addSp delSp modSp add del mod modClrScheme chgLayout">
        <pc:chgData name="cuit" userId="b419720f-3d15-4c45-914a-c3d696f809bf" providerId="ADAL" clId="{AEA7AE31-9593-4829-B3B1-AA329441F97A}" dt="2021-01-21T14:22:39.688" v="336" actId="478"/>
        <pc:sldMkLst>
          <pc:docMk/>
          <pc:sldMk cId="694389609" sldId="265"/>
        </pc:sldMkLst>
        <pc:spChg chg="add del mod ord">
          <ac:chgData name="cuit" userId="b419720f-3d15-4c45-914a-c3d696f809bf" providerId="ADAL" clId="{AEA7AE31-9593-4829-B3B1-AA329441F97A}" dt="2021-01-21T14:22:39.688" v="336" actId="478"/>
          <ac:spMkLst>
            <pc:docMk/>
            <pc:sldMk cId="694389609" sldId="265"/>
            <ac:spMk id="2" creationId="{6B191C1B-D43E-4453-9617-2F6BFF2981D3}"/>
          </ac:spMkLst>
        </pc:spChg>
        <pc:spChg chg="mod ord">
          <ac:chgData name="cuit" userId="b419720f-3d15-4c45-914a-c3d696f809bf" providerId="ADAL" clId="{AEA7AE31-9593-4829-B3B1-AA329441F97A}" dt="2021-01-21T14:22:31.933" v="335" actId="700"/>
          <ac:spMkLst>
            <pc:docMk/>
            <pc:sldMk cId="694389609" sldId="265"/>
            <ac:spMk id="3" creationId="{68D150F4-96B6-405E-B3E6-F8ACD182BBCB}"/>
          </ac:spMkLst>
        </pc:spChg>
      </pc:sldChg>
      <pc:sldChg chg="del">
        <pc:chgData name="cuit" userId="b419720f-3d15-4c45-914a-c3d696f809bf" providerId="ADAL" clId="{AEA7AE31-9593-4829-B3B1-AA329441F97A}" dt="2021-01-21T13:56:02.820" v="152" actId="2696"/>
        <pc:sldMkLst>
          <pc:docMk/>
          <pc:sldMk cId="3565066064" sldId="266"/>
        </pc:sldMkLst>
      </pc:sldChg>
      <pc:sldChg chg="del">
        <pc:chgData name="cuit" userId="b419720f-3d15-4c45-914a-c3d696f809bf" providerId="ADAL" clId="{AEA7AE31-9593-4829-B3B1-AA329441F97A}" dt="2021-01-21T13:56:02.820" v="152" actId="2696"/>
        <pc:sldMkLst>
          <pc:docMk/>
          <pc:sldMk cId="2291385616" sldId="267"/>
        </pc:sldMkLst>
      </pc:sldChg>
      <pc:sldChg chg="del">
        <pc:chgData name="cuit" userId="b419720f-3d15-4c45-914a-c3d696f809bf" providerId="ADAL" clId="{AEA7AE31-9593-4829-B3B1-AA329441F97A}" dt="2021-01-21T13:56:02.820" v="152" actId="2696"/>
        <pc:sldMkLst>
          <pc:docMk/>
          <pc:sldMk cId="3474592903" sldId="269"/>
        </pc:sldMkLst>
      </pc:sldChg>
      <pc:sldChg chg="del">
        <pc:chgData name="cuit" userId="b419720f-3d15-4c45-914a-c3d696f809bf" providerId="ADAL" clId="{AEA7AE31-9593-4829-B3B1-AA329441F97A}" dt="2021-01-21T13:56:02.820" v="152" actId="2696"/>
        <pc:sldMkLst>
          <pc:docMk/>
          <pc:sldMk cId="2867238624" sldId="270"/>
        </pc:sldMkLst>
      </pc:sldChg>
      <pc:sldChg chg="del">
        <pc:chgData name="cuit" userId="b419720f-3d15-4c45-914a-c3d696f809bf" providerId="ADAL" clId="{AEA7AE31-9593-4829-B3B1-AA329441F97A}" dt="2021-01-21T13:56:02.820" v="152" actId="2696"/>
        <pc:sldMkLst>
          <pc:docMk/>
          <pc:sldMk cId="1359495486" sldId="271"/>
        </pc:sldMkLst>
      </pc:sldChg>
      <pc:sldChg chg="del">
        <pc:chgData name="cuit" userId="b419720f-3d15-4c45-914a-c3d696f809bf" providerId="ADAL" clId="{AEA7AE31-9593-4829-B3B1-AA329441F97A}" dt="2021-01-21T13:56:02.820" v="152" actId="2696"/>
        <pc:sldMkLst>
          <pc:docMk/>
          <pc:sldMk cId="2466254602" sldId="272"/>
        </pc:sldMkLst>
      </pc:sldChg>
      <pc:sldChg chg="modSp add mod modClrScheme chgLayout">
        <pc:chgData name="cuit" userId="b419720f-3d15-4c45-914a-c3d696f809bf" providerId="ADAL" clId="{AEA7AE31-9593-4829-B3B1-AA329441F97A}" dt="2021-01-21T13:40:28.758" v="86" actId="700"/>
        <pc:sldMkLst>
          <pc:docMk/>
          <pc:sldMk cId="2788460124" sldId="274"/>
        </pc:sldMkLst>
        <pc:spChg chg="mod ord">
          <ac:chgData name="cuit" userId="b419720f-3d15-4c45-914a-c3d696f809bf" providerId="ADAL" clId="{AEA7AE31-9593-4829-B3B1-AA329441F97A}" dt="2021-01-21T13:40:28.758" v="86" actId="700"/>
          <ac:spMkLst>
            <pc:docMk/>
            <pc:sldMk cId="2788460124" sldId="274"/>
            <ac:spMk id="2" creationId="{55364182-DAB3-483E-8595-1543155AA46B}"/>
          </ac:spMkLst>
        </pc:spChg>
        <pc:spChg chg="mod ord">
          <ac:chgData name="cuit" userId="b419720f-3d15-4c45-914a-c3d696f809bf" providerId="ADAL" clId="{AEA7AE31-9593-4829-B3B1-AA329441F97A}" dt="2021-01-21T13:40:28.758" v="86" actId="700"/>
          <ac:spMkLst>
            <pc:docMk/>
            <pc:sldMk cId="2788460124" sldId="274"/>
            <ac:spMk id="3" creationId="{7FD5478F-F731-4FD1-AE94-B1F01566F9F0}"/>
          </ac:spMkLst>
        </pc:spChg>
      </pc:sldChg>
      <pc:sldChg chg="modSp add mod modClrScheme chgLayout">
        <pc:chgData name="cuit" userId="b419720f-3d15-4c45-914a-c3d696f809bf" providerId="ADAL" clId="{AEA7AE31-9593-4829-B3B1-AA329441F97A}" dt="2021-01-21T13:49:11.114" v="128" actId="1076"/>
        <pc:sldMkLst>
          <pc:docMk/>
          <pc:sldMk cId="3702962846" sldId="277"/>
        </pc:sldMkLst>
        <pc:spChg chg="mod ord">
          <ac:chgData name="cuit" userId="b419720f-3d15-4c45-914a-c3d696f809bf" providerId="ADAL" clId="{AEA7AE31-9593-4829-B3B1-AA329441F97A}" dt="2021-01-21T13:49:11.114" v="128" actId="1076"/>
          <ac:spMkLst>
            <pc:docMk/>
            <pc:sldMk cId="3702962846" sldId="277"/>
            <ac:spMk id="2" creationId="{DA2A68E1-DF09-40B3-8940-34AB5EF1930A}"/>
          </ac:spMkLst>
        </pc:spChg>
        <pc:spChg chg="mod ord">
          <ac:chgData name="cuit" userId="b419720f-3d15-4c45-914a-c3d696f809bf" providerId="ADAL" clId="{AEA7AE31-9593-4829-B3B1-AA329441F97A}" dt="2021-01-21T13:48:49.468" v="123" actId="700"/>
          <ac:spMkLst>
            <pc:docMk/>
            <pc:sldMk cId="3702962846" sldId="277"/>
            <ac:spMk id="3" creationId="{EA37D66A-56DB-416E-AC0A-AE3D521479BD}"/>
          </ac:spMkLst>
        </pc:spChg>
      </pc:sldChg>
      <pc:sldChg chg="add mod modClrScheme chgLayout">
        <pc:chgData name="cuit" userId="b419720f-3d15-4c45-914a-c3d696f809bf" providerId="ADAL" clId="{AEA7AE31-9593-4829-B3B1-AA329441F97A}" dt="2021-01-21T13:45:38.491" v="113" actId="700"/>
        <pc:sldMkLst>
          <pc:docMk/>
          <pc:sldMk cId="3510801925" sldId="278"/>
        </pc:sldMkLst>
      </pc:sldChg>
      <pc:sldChg chg="del">
        <pc:chgData name="cuit" userId="b419720f-3d15-4c45-914a-c3d696f809bf" providerId="ADAL" clId="{AEA7AE31-9593-4829-B3B1-AA329441F97A}" dt="2021-01-21T13:56:02.820" v="152" actId="2696"/>
        <pc:sldMkLst>
          <pc:docMk/>
          <pc:sldMk cId="374023724" sldId="279"/>
        </pc:sldMkLst>
      </pc:sldChg>
      <pc:sldChg chg="del">
        <pc:chgData name="cuit" userId="b419720f-3d15-4c45-914a-c3d696f809bf" providerId="ADAL" clId="{AEA7AE31-9593-4829-B3B1-AA329441F97A}" dt="2021-01-21T13:56:02.820" v="152" actId="2696"/>
        <pc:sldMkLst>
          <pc:docMk/>
          <pc:sldMk cId="2994847541" sldId="280"/>
        </pc:sldMkLst>
      </pc:sldChg>
      <pc:sldChg chg="delSp del mod">
        <pc:chgData name="cuit" userId="b419720f-3d15-4c45-914a-c3d696f809bf" providerId="ADAL" clId="{AEA7AE31-9593-4829-B3B1-AA329441F97A}" dt="2021-01-21T13:47:15.926" v="121" actId="47"/>
        <pc:sldMkLst>
          <pc:docMk/>
          <pc:sldMk cId="185599712" sldId="281"/>
        </pc:sldMkLst>
        <pc:spChg chg="del">
          <ac:chgData name="cuit" userId="b419720f-3d15-4c45-914a-c3d696f809bf" providerId="ADAL" clId="{AEA7AE31-9593-4829-B3B1-AA329441F97A}" dt="2021-01-21T13:21:22.448" v="34" actId="478"/>
          <ac:spMkLst>
            <pc:docMk/>
            <pc:sldMk cId="185599712" sldId="281"/>
            <ac:spMk id="3" creationId="{1E49A552-8A17-42A0-A8EF-39AB6214F7D7}"/>
          </ac:spMkLst>
        </pc:spChg>
      </pc:sldChg>
      <pc:sldChg chg="modSp mod">
        <pc:chgData name="cuit" userId="b419720f-3d15-4c45-914a-c3d696f809bf" providerId="ADAL" clId="{AEA7AE31-9593-4829-B3B1-AA329441F97A}" dt="2021-01-21T13:55:30.139" v="151" actId="14100"/>
        <pc:sldMkLst>
          <pc:docMk/>
          <pc:sldMk cId="3137715647" sldId="284"/>
        </pc:sldMkLst>
        <pc:spChg chg="mod">
          <ac:chgData name="cuit" userId="b419720f-3d15-4c45-914a-c3d696f809bf" providerId="ADAL" clId="{AEA7AE31-9593-4829-B3B1-AA329441F97A}" dt="2021-01-21T13:55:30.139" v="151" actId="14100"/>
          <ac:spMkLst>
            <pc:docMk/>
            <pc:sldMk cId="3137715647" sldId="284"/>
            <ac:spMk id="2" creationId="{8514D2B4-A661-409F-AE4E-34DFFFE5014B}"/>
          </ac:spMkLst>
        </pc:spChg>
      </pc:sldChg>
      <pc:sldChg chg="delSp del mod">
        <pc:chgData name="cuit" userId="b419720f-3d15-4c45-914a-c3d696f809bf" providerId="ADAL" clId="{AEA7AE31-9593-4829-B3B1-AA329441F97A}" dt="2021-01-21T13:50:20.774" v="130" actId="47"/>
        <pc:sldMkLst>
          <pc:docMk/>
          <pc:sldMk cId="4264076657" sldId="286"/>
        </pc:sldMkLst>
        <pc:spChg chg="del">
          <ac:chgData name="cuit" userId="b419720f-3d15-4c45-914a-c3d696f809bf" providerId="ADAL" clId="{AEA7AE31-9593-4829-B3B1-AA329441F97A}" dt="2021-01-21T13:21:32.271" v="35" actId="478"/>
          <ac:spMkLst>
            <pc:docMk/>
            <pc:sldMk cId="4264076657" sldId="286"/>
            <ac:spMk id="7" creationId="{3627EB19-187E-4ED1-BA5A-7AE6C809FA3C}"/>
          </ac:spMkLst>
        </pc:spChg>
      </pc:sldChg>
      <pc:sldChg chg="modSp mod modClrScheme chgLayout">
        <pc:chgData name="cuit" userId="b419720f-3d15-4c45-914a-c3d696f809bf" providerId="ADAL" clId="{AEA7AE31-9593-4829-B3B1-AA329441F97A}" dt="2021-01-21T13:54:58.284" v="150" actId="700"/>
        <pc:sldMkLst>
          <pc:docMk/>
          <pc:sldMk cId="2104977523" sldId="287"/>
        </pc:sldMkLst>
        <pc:spChg chg="mod ord">
          <ac:chgData name="cuit" userId="b419720f-3d15-4c45-914a-c3d696f809bf" providerId="ADAL" clId="{AEA7AE31-9593-4829-B3B1-AA329441F97A}" dt="2021-01-21T13:54:58.284" v="150" actId="700"/>
          <ac:spMkLst>
            <pc:docMk/>
            <pc:sldMk cId="2104977523" sldId="287"/>
            <ac:spMk id="4" creationId="{36A2533E-7303-47EC-8BF9-3D25CD9C809A}"/>
          </ac:spMkLst>
        </pc:spChg>
        <pc:spChg chg="mod ord">
          <ac:chgData name="cuit" userId="b419720f-3d15-4c45-914a-c3d696f809bf" providerId="ADAL" clId="{AEA7AE31-9593-4829-B3B1-AA329441F97A}" dt="2021-01-21T13:54:58.284" v="150" actId="700"/>
          <ac:spMkLst>
            <pc:docMk/>
            <pc:sldMk cId="2104977523" sldId="287"/>
            <ac:spMk id="5" creationId="{2CEB872C-A6C3-408A-BE1F-9952ABB069FE}"/>
          </ac:spMkLst>
        </pc:spChg>
      </pc:sldChg>
      <pc:sldChg chg="del">
        <pc:chgData name="cuit" userId="b419720f-3d15-4c45-914a-c3d696f809bf" providerId="ADAL" clId="{AEA7AE31-9593-4829-B3B1-AA329441F97A}" dt="2021-01-21T13:49:45.346" v="129" actId="2696"/>
        <pc:sldMkLst>
          <pc:docMk/>
          <pc:sldMk cId="2996508285" sldId="288"/>
        </pc:sldMkLst>
      </pc:sldChg>
      <pc:sldChg chg="delSp mod ord">
        <pc:chgData name="cuit" userId="b419720f-3d15-4c45-914a-c3d696f809bf" providerId="ADAL" clId="{AEA7AE31-9593-4829-B3B1-AA329441F97A}" dt="2021-01-21T13:41:22.973" v="104"/>
        <pc:sldMkLst>
          <pc:docMk/>
          <pc:sldMk cId="4110766998" sldId="289"/>
        </pc:sldMkLst>
        <pc:spChg chg="del">
          <ac:chgData name="cuit" userId="b419720f-3d15-4c45-914a-c3d696f809bf" providerId="ADAL" clId="{AEA7AE31-9593-4829-B3B1-AA329441F97A}" dt="2021-01-21T13:29:58.574" v="53" actId="478"/>
          <ac:spMkLst>
            <pc:docMk/>
            <pc:sldMk cId="4110766998" sldId="289"/>
            <ac:spMk id="5" creationId="{2540DEB3-6094-4339-BCB4-82824910B43D}"/>
          </ac:spMkLst>
        </pc:spChg>
      </pc:sldChg>
      <pc:sldChg chg="ord modAnim">
        <pc:chgData name="cuit" userId="b419720f-3d15-4c45-914a-c3d696f809bf" providerId="ADAL" clId="{AEA7AE31-9593-4829-B3B1-AA329441F97A}" dt="2021-01-21T14:06:34.285" v="155"/>
        <pc:sldMkLst>
          <pc:docMk/>
          <pc:sldMk cId="987706181" sldId="290"/>
        </pc:sldMkLst>
      </pc:sldChg>
      <pc:sldChg chg="ord modAnim">
        <pc:chgData name="cuit" userId="b419720f-3d15-4c45-914a-c3d696f809bf" providerId="ADAL" clId="{AEA7AE31-9593-4829-B3B1-AA329441F97A}" dt="2021-01-21T14:07:00.153" v="157"/>
        <pc:sldMkLst>
          <pc:docMk/>
          <pc:sldMk cId="4264521299" sldId="291"/>
        </pc:sldMkLst>
      </pc:sldChg>
      <pc:sldChg chg="modSp mod ord modAnim">
        <pc:chgData name="cuit" userId="b419720f-3d15-4c45-914a-c3d696f809bf" providerId="ADAL" clId="{AEA7AE31-9593-4829-B3B1-AA329441F97A}" dt="2021-01-21T14:07:39.149" v="161"/>
        <pc:sldMkLst>
          <pc:docMk/>
          <pc:sldMk cId="1388500576" sldId="292"/>
        </pc:sldMkLst>
        <pc:spChg chg="mod">
          <ac:chgData name="cuit" userId="b419720f-3d15-4c45-914a-c3d696f809bf" providerId="ADAL" clId="{AEA7AE31-9593-4829-B3B1-AA329441F97A}" dt="2021-01-21T13:46:27.107" v="120" actId="2711"/>
          <ac:spMkLst>
            <pc:docMk/>
            <pc:sldMk cId="1388500576" sldId="292"/>
            <ac:spMk id="2" creationId="{6F0CB961-33D2-464D-937F-D993B6B19E89}"/>
          </ac:spMkLst>
        </pc:spChg>
      </pc:sldChg>
      <pc:sldChg chg="del mod modClrScheme chgLayout">
        <pc:chgData name="cuit" userId="b419720f-3d15-4c45-914a-c3d696f809bf" providerId="ADAL" clId="{AEA7AE31-9593-4829-B3B1-AA329441F97A}" dt="2021-01-21T14:04:28.916" v="154" actId="2696"/>
        <pc:sldMkLst>
          <pc:docMk/>
          <pc:sldMk cId="554394313" sldId="293"/>
        </pc:sldMkLst>
      </pc:sldChg>
      <pc:sldChg chg="del">
        <pc:chgData name="cuit" userId="b419720f-3d15-4c45-914a-c3d696f809bf" providerId="ADAL" clId="{AEA7AE31-9593-4829-B3B1-AA329441F97A}" dt="2021-01-21T13:20:23.423" v="29" actId="47"/>
        <pc:sldMkLst>
          <pc:docMk/>
          <pc:sldMk cId="1048613037" sldId="294"/>
        </pc:sldMkLst>
      </pc:sldChg>
      <pc:sldChg chg="del ord">
        <pc:chgData name="cuit" userId="b419720f-3d15-4c45-914a-c3d696f809bf" providerId="ADAL" clId="{AEA7AE31-9593-4829-B3B1-AA329441F97A}" dt="2021-01-21T13:40:09.044" v="79" actId="47"/>
        <pc:sldMkLst>
          <pc:docMk/>
          <pc:sldMk cId="3927463497" sldId="295"/>
        </pc:sldMkLst>
      </pc:sldChg>
      <pc:sldChg chg="del ord">
        <pc:chgData name="cuit" userId="b419720f-3d15-4c45-914a-c3d696f809bf" providerId="ADAL" clId="{AEA7AE31-9593-4829-B3B1-AA329441F97A}" dt="2021-01-21T13:40:09.977" v="80" actId="47"/>
        <pc:sldMkLst>
          <pc:docMk/>
          <pc:sldMk cId="215067251" sldId="296"/>
        </pc:sldMkLst>
      </pc:sldChg>
      <pc:sldChg chg="del ord">
        <pc:chgData name="cuit" userId="b419720f-3d15-4c45-914a-c3d696f809bf" providerId="ADAL" clId="{AEA7AE31-9593-4829-B3B1-AA329441F97A}" dt="2021-01-21T13:40:10.827" v="81" actId="47"/>
        <pc:sldMkLst>
          <pc:docMk/>
          <pc:sldMk cId="657837505" sldId="297"/>
        </pc:sldMkLst>
      </pc:sldChg>
      <pc:sldChg chg="del ord">
        <pc:chgData name="cuit" userId="b419720f-3d15-4c45-914a-c3d696f809bf" providerId="ADAL" clId="{AEA7AE31-9593-4829-B3B1-AA329441F97A}" dt="2021-01-21T13:40:11.674" v="82" actId="47"/>
        <pc:sldMkLst>
          <pc:docMk/>
          <pc:sldMk cId="3697098001" sldId="298"/>
        </pc:sldMkLst>
      </pc:sldChg>
      <pc:sldChg chg="del ord">
        <pc:chgData name="cuit" userId="b419720f-3d15-4c45-914a-c3d696f809bf" providerId="ADAL" clId="{AEA7AE31-9593-4829-B3B1-AA329441F97A}" dt="2021-01-21T13:40:12.559" v="83" actId="47"/>
        <pc:sldMkLst>
          <pc:docMk/>
          <pc:sldMk cId="3585809987" sldId="299"/>
        </pc:sldMkLst>
      </pc:sldChg>
      <pc:sldChg chg="del ord">
        <pc:chgData name="cuit" userId="b419720f-3d15-4c45-914a-c3d696f809bf" providerId="ADAL" clId="{AEA7AE31-9593-4829-B3B1-AA329441F97A}" dt="2021-01-21T13:40:13.339" v="84" actId="47"/>
        <pc:sldMkLst>
          <pc:docMk/>
          <pc:sldMk cId="2828540800" sldId="300"/>
        </pc:sldMkLst>
      </pc:sldChg>
      <pc:sldChg chg="ord">
        <pc:chgData name="cuit" userId="b419720f-3d15-4c45-914a-c3d696f809bf" providerId="ADAL" clId="{AEA7AE31-9593-4829-B3B1-AA329441F97A}" dt="2021-01-21T13:41:21.035" v="102"/>
        <pc:sldMkLst>
          <pc:docMk/>
          <pc:sldMk cId="2446098144" sldId="303"/>
        </pc:sldMkLst>
      </pc:sldChg>
      <pc:sldChg chg="del">
        <pc:chgData name="cuit" userId="b419720f-3d15-4c45-914a-c3d696f809bf" providerId="ADAL" clId="{AEA7AE31-9593-4829-B3B1-AA329441F97A}" dt="2021-01-21T13:50:43.113" v="131" actId="2696"/>
        <pc:sldMkLst>
          <pc:docMk/>
          <pc:sldMk cId="1383637332" sldId="305"/>
        </pc:sldMkLst>
      </pc:sldChg>
      <pc:sldChg chg="del">
        <pc:chgData name="cuit" userId="b419720f-3d15-4c45-914a-c3d696f809bf" providerId="ADAL" clId="{AEA7AE31-9593-4829-B3B1-AA329441F97A}" dt="2021-01-21T13:50:43.113" v="131" actId="2696"/>
        <pc:sldMkLst>
          <pc:docMk/>
          <pc:sldMk cId="1040864847" sldId="306"/>
        </pc:sldMkLst>
      </pc:sldChg>
      <pc:sldChg chg="del">
        <pc:chgData name="cuit" userId="b419720f-3d15-4c45-914a-c3d696f809bf" providerId="ADAL" clId="{AEA7AE31-9593-4829-B3B1-AA329441F97A}" dt="2021-01-21T13:50:43.113" v="131" actId="2696"/>
        <pc:sldMkLst>
          <pc:docMk/>
          <pc:sldMk cId="2148791207" sldId="307"/>
        </pc:sldMkLst>
      </pc:sldChg>
      <pc:sldChg chg="del">
        <pc:chgData name="cuit" userId="b419720f-3d15-4c45-914a-c3d696f809bf" providerId="ADAL" clId="{AEA7AE31-9593-4829-B3B1-AA329441F97A}" dt="2021-01-21T13:50:43.113" v="131" actId="2696"/>
        <pc:sldMkLst>
          <pc:docMk/>
          <pc:sldMk cId="3113142629" sldId="308"/>
        </pc:sldMkLst>
      </pc:sldChg>
      <pc:sldChg chg="ord">
        <pc:chgData name="cuit" userId="b419720f-3d15-4c45-914a-c3d696f809bf" providerId="ADAL" clId="{AEA7AE31-9593-4829-B3B1-AA329441F97A}" dt="2021-01-21T13:22:33.776" v="37"/>
        <pc:sldMkLst>
          <pc:docMk/>
          <pc:sldMk cId="4174204762" sldId="309"/>
        </pc:sldMkLst>
      </pc:sldChg>
      <pc:sldChg chg="ord">
        <pc:chgData name="cuit" userId="b419720f-3d15-4c45-914a-c3d696f809bf" providerId="ADAL" clId="{AEA7AE31-9593-4829-B3B1-AA329441F97A}" dt="2021-01-21T13:23:06.695" v="51"/>
        <pc:sldMkLst>
          <pc:docMk/>
          <pc:sldMk cId="2304255964" sldId="310"/>
        </pc:sldMkLst>
      </pc:sldChg>
      <pc:sldChg chg="del">
        <pc:chgData name="cuit" userId="b419720f-3d15-4c45-914a-c3d696f809bf" providerId="ADAL" clId="{AEA7AE31-9593-4829-B3B1-AA329441F97A}" dt="2021-01-21T13:50:43.113" v="131" actId="2696"/>
        <pc:sldMkLst>
          <pc:docMk/>
          <pc:sldMk cId="1673997270" sldId="311"/>
        </pc:sldMkLst>
      </pc:sldChg>
      <pc:sldChg chg="del">
        <pc:chgData name="cuit" userId="b419720f-3d15-4c45-914a-c3d696f809bf" providerId="ADAL" clId="{AEA7AE31-9593-4829-B3B1-AA329441F97A}" dt="2021-01-21T13:50:43.113" v="131" actId="2696"/>
        <pc:sldMkLst>
          <pc:docMk/>
          <pc:sldMk cId="1146676244" sldId="312"/>
        </pc:sldMkLst>
      </pc:sldChg>
      <pc:sldChg chg="del">
        <pc:chgData name="cuit" userId="b419720f-3d15-4c45-914a-c3d696f809bf" providerId="ADAL" clId="{AEA7AE31-9593-4829-B3B1-AA329441F97A}" dt="2021-01-21T13:50:43.113" v="131" actId="2696"/>
        <pc:sldMkLst>
          <pc:docMk/>
          <pc:sldMk cId="2096189066" sldId="314"/>
        </pc:sldMkLst>
      </pc:sldChg>
      <pc:sldChg chg="del">
        <pc:chgData name="cuit" userId="b419720f-3d15-4c45-914a-c3d696f809bf" providerId="ADAL" clId="{AEA7AE31-9593-4829-B3B1-AA329441F97A}" dt="2021-01-21T13:50:43.113" v="131" actId="2696"/>
        <pc:sldMkLst>
          <pc:docMk/>
          <pc:sldMk cId="3587467968" sldId="315"/>
        </pc:sldMkLst>
      </pc:sldChg>
      <pc:sldChg chg="del">
        <pc:chgData name="cuit" userId="b419720f-3d15-4c45-914a-c3d696f809bf" providerId="ADAL" clId="{AEA7AE31-9593-4829-B3B1-AA329441F97A}" dt="2021-01-21T13:50:43.113" v="131" actId="2696"/>
        <pc:sldMkLst>
          <pc:docMk/>
          <pc:sldMk cId="2762995147" sldId="316"/>
        </pc:sldMkLst>
      </pc:sldChg>
      <pc:sldChg chg="del">
        <pc:chgData name="cuit" userId="b419720f-3d15-4c45-914a-c3d696f809bf" providerId="ADAL" clId="{AEA7AE31-9593-4829-B3B1-AA329441F97A}" dt="2021-01-21T13:50:43.113" v="131" actId="2696"/>
        <pc:sldMkLst>
          <pc:docMk/>
          <pc:sldMk cId="3574933636" sldId="317"/>
        </pc:sldMkLst>
      </pc:sldChg>
      <pc:sldChg chg="del">
        <pc:chgData name="cuit" userId="b419720f-3d15-4c45-914a-c3d696f809bf" providerId="ADAL" clId="{AEA7AE31-9593-4829-B3B1-AA329441F97A}" dt="2021-01-21T13:50:43.113" v="131" actId="2696"/>
        <pc:sldMkLst>
          <pc:docMk/>
          <pc:sldMk cId="2582835689" sldId="318"/>
        </pc:sldMkLst>
      </pc:sldChg>
      <pc:sldChg chg="del">
        <pc:chgData name="cuit" userId="b419720f-3d15-4c45-914a-c3d696f809bf" providerId="ADAL" clId="{AEA7AE31-9593-4829-B3B1-AA329441F97A}" dt="2021-01-21T13:50:43.113" v="131" actId="2696"/>
        <pc:sldMkLst>
          <pc:docMk/>
          <pc:sldMk cId="1268456382" sldId="319"/>
        </pc:sldMkLst>
      </pc:sldChg>
      <pc:sldChg chg="del">
        <pc:chgData name="cuit" userId="b419720f-3d15-4c45-914a-c3d696f809bf" providerId="ADAL" clId="{AEA7AE31-9593-4829-B3B1-AA329441F97A}" dt="2021-01-21T13:50:43.113" v="131" actId="2696"/>
        <pc:sldMkLst>
          <pc:docMk/>
          <pc:sldMk cId="2759155014" sldId="320"/>
        </pc:sldMkLst>
      </pc:sldChg>
      <pc:sldChg chg="modSp add mod modClrScheme chgLayout">
        <pc:chgData name="cuit" userId="b419720f-3d15-4c45-914a-c3d696f809bf" providerId="ADAL" clId="{AEA7AE31-9593-4829-B3B1-AA329441F97A}" dt="2021-01-21T13:17:05.056" v="17" actId="700"/>
        <pc:sldMkLst>
          <pc:docMk/>
          <pc:sldMk cId="3955340407" sldId="321"/>
        </pc:sldMkLst>
        <pc:spChg chg="mod ord">
          <ac:chgData name="cuit" userId="b419720f-3d15-4c45-914a-c3d696f809bf" providerId="ADAL" clId="{AEA7AE31-9593-4829-B3B1-AA329441F97A}" dt="2021-01-21T13:17:05.056" v="17" actId="700"/>
          <ac:spMkLst>
            <pc:docMk/>
            <pc:sldMk cId="3955340407" sldId="321"/>
            <ac:spMk id="7" creationId="{63DAE0C9-0F22-4C66-AF06-8A4844DF6EEB}"/>
          </ac:spMkLst>
        </pc:spChg>
        <pc:spChg chg="mod ord">
          <ac:chgData name="cuit" userId="b419720f-3d15-4c45-914a-c3d696f809bf" providerId="ADAL" clId="{AEA7AE31-9593-4829-B3B1-AA329441F97A}" dt="2021-01-21T13:17:05.056" v="17" actId="700"/>
          <ac:spMkLst>
            <pc:docMk/>
            <pc:sldMk cId="3955340407" sldId="321"/>
            <ac:spMk id="8" creationId="{6233211C-22B2-4349-88EC-B9EB705AFD6F}"/>
          </ac:spMkLst>
        </pc:spChg>
      </pc:sldChg>
      <pc:sldChg chg="add">
        <pc:chgData name="cuit" userId="b419720f-3d15-4c45-914a-c3d696f809bf" providerId="ADAL" clId="{AEA7AE31-9593-4829-B3B1-AA329441F97A}" dt="2021-01-21T13:17:43.447" v="19"/>
        <pc:sldMkLst>
          <pc:docMk/>
          <pc:sldMk cId="3034114196" sldId="322"/>
        </pc:sldMkLst>
      </pc:sldChg>
      <pc:sldChg chg="add">
        <pc:chgData name="cuit" userId="b419720f-3d15-4c45-914a-c3d696f809bf" providerId="ADAL" clId="{AEA7AE31-9593-4829-B3B1-AA329441F97A}" dt="2021-01-21T13:17:47.731" v="20"/>
        <pc:sldMkLst>
          <pc:docMk/>
          <pc:sldMk cId="1816465267" sldId="323"/>
        </pc:sldMkLst>
      </pc:sldChg>
      <pc:sldChg chg="add">
        <pc:chgData name="cuit" userId="b419720f-3d15-4c45-914a-c3d696f809bf" providerId="ADAL" clId="{AEA7AE31-9593-4829-B3B1-AA329441F97A}" dt="2021-01-21T13:17:58.135" v="21"/>
        <pc:sldMkLst>
          <pc:docMk/>
          <pc:sldMk cId="2175070616" sldId="324"/>
        </pc:sldMkLst>
      </pc:sldChg>
      <pc:sldChg chg="add">
        <pc:chgData name="cuit" userId="b419720f-3d15-4c45-914a-c3d696f809bf" providerId="ADAL" clId="{AEA7AE31-9593-4829-B3B1-AA329441F97A}" dt="2021-01-21T13:18:29.199" v="23"/>
        <pc:sldMkLst>
          <pc:docMk/>
          <pc:sldMk cId="3628668492" sldId="325"/>
        </pc:sldMkLst>
      </pc:sldChg>
      <pc:sldChg chg="add">
        <pc:chgData name="cuit" userId="b419720f-3d15-4c45-914a-c3d696f809bf" providerId="ADAL" clId="{AEA7AE31-9593-4829-B3B1-AA329441F97A}" dt="2021-01-21T13:20:36.741" v="30"/>
        <pc:sldMkLst>
          <pc:docMk/>
          <pc:sldMk cId="2532890355" sldId="326"/>
        </pc:sldMkLst>
      </pc:sldChg>
      <pc:sldChg chg="add">
        <pc:chgData name="cuit" userId="b419720f-3d15-4c45-914a-c3d696f809bf" providerId="ADAL" clId="{AEA7AE31-9593-4829-B3B1-AA329441F97A}" dt="2021-01-21T13:20:42.709" v="31"/>
        <pc:sldMkLst>
          <pc:docMk/>
          <pc:sldMk cId="1396542169" sldId="327"/>
        </pc:sldMkLst>
      </pc:sldChg>
      <pc:sldChg chg="add">
        <pc:chgData name="cuit" userId="b419720f-3d15-4c45-914a-c3d696f809bf" providerId="ADAL" clId="{AEA7AE31-9593-4829-B3B1-AA329441F97A}" dt="2021-01-21T13:20:46.607" v="32"/>
        <pc:sldMkLst>
          <pc:docMk/>
          <pc:sldMk cId="4182188023" sldId="328"/>
        </pc:sldMkLst>
      </pc:sldChg>
      <pc:sldChg chg="add">
        <pc:chgData name="cuit" userId="b419720f-3d15-4c45-914a-c3d696f809bf" providerId="ADAL" clId="{AEA7AE31-9593-4829-B3B1-AA329441F97A}" dt="2021-01-21T13:40:32.804" v="87"/>
        <pc:sldMkLst>
          <pc:docMk/>
          <pc:sldMk cId="3724000871" sldId="329"/>
        </pc:sldMkLst>
      </pc:sldChg>
      <pc:sldChg chg="add ord">
        <pc:chgData name="cuit" userId="b419720f-3d15-4c45-914a-c3d696f809bf" providerId="ADAL" clId="{AEA7AE31-9593-4829-B3B1-AA329441F97A}" dt="2021-01-21T13:40:47.636" v="94"/>
        <pc:sldMkLst>
          <pc:docMk/>
          <pc:sldMk cId="1485227130" sldId="330"/>
        </pc:sldMkLst>
      </pc:sldChg>
      <pc:sldChg chg="add mod modClrScheme chgLayout">
        <pc:chgData name="cuit" userId="b419720f-3d15-4c45-914a-c3d696f809bf" providerId="ADAL" clId="{AEA7AE31-9593-4829-B3B1-AA329441F97A}" dt="2021-01-21T13:42:15.272" v="106" actId="700"/>
        <pc:sldMkLst>
          <pc:docMk/>
          <pc:sldMk cId="1767445524" sldId="331"/>
        </pc:sldMkLst>
      </pc:sldChg>
      <pc:sldChg chg="add mod modClrScheme chgLayout">
        <pc:chgData name="cuit" userId="b419720f-3d15-4c45-914a-c3d696f809bf" providerId="ADAL" clId="{AEA7AE31-9593-4829-B3B1-AA329441F97A}" dt="2021-01-21T13:45:10.059" v="111" actId="700"/>
        <pc:sldMkLst>
          <pc:docMk/>
          <pc:sldMk cId="960942562" sldId="332"/>
        </pc:sldMkLst>
      </pc:sldChg>
      <pc:sldChg chg="add ord">
        <pc:chgData name="cuit" userId="b419720f-3d15-4c45-914a-c3d696f809bf" providerId="ADAL" clId="{AEA7AE31-9593-4829-B3B1-AA329441F97A}" dt="2021-01-21T13:54:08.958" v="148"/>
        <pc:sldMkLst>
          <pc:docMk/>
          <pc:sldMk cId="3909999921" sldId="333"/>
        </pc:sldMkLst>
      </pc:sldChg>
      <pc:sldChg chg="modSp add mod">
        <pc:chgData name="cuit" userId="b419720f-3d15-4c45-914a-c3d696f809bf" providerId="ADAL" clId="{AEA7AE31-9593-4829-B3B1-AA329441F97A}" dt="2021-01-21T14:21:05.391" v="333"/>
        <pc:sldMkLst>
          <pc:docMk/>
          <pc:sldMk cId="121793743" sldId="334"/>
        </pc:sldMkLst>
        <pc:spChg chg="mod">
          <ac:chgData name="cuit" userId="b419720f-3d15-4c45-914a-c3d696f809bf" providerId="ADAL" clId="{AEA7AE31-9593-4829-B3B1-AA329441F97A}" dt="2021-01-21T14:21:05.391" v="333"/>
          <ac:spMkLst>
            <pc:docMk/>
            <pc:sldMk cId="121793743" sldId="334"/>
            <ac:spMk id="2" creationId="{90F83639-BEC4-40A1-9901-93C7D98E1349}"/>
          </ac:spMkLst>
        </pc:spChg>
      </pc:sldChg>
      <pc:sldChg chg="addSp delSp modSp new mod modClrScheme chgLayout">
        <pc:chgData name="cuit" userId="b419720f-3d15-4c45-914a-c3d696f809bf" providerId="ADAL" clId="{AEA7AE31-9593-4829-B3B1-AA329441F97A}" dt="2021-01-21T14:23:17.407" v="352" actId="478"/>
        <pc:sldMkLst>
          <pc:docMk/>
          <pc:sldMk cId="533211277" sldId="335"/>
        </pc:sldMkLst>
        <pc:spChg chg="del">
          <ac:chgData name="cuit" userId="b419720f-3d15-4c45-914a-c3d696f809bf" providerId="ADAL" clId="{AEA7AE31-9593-4829-B3B1-AA329441F97A}" dt="2021-01-21T14:22:54.271" v="338" actId="700"/>
          <ac:spMkLst>
            <pc:docMk/>
            <pc:sldMk cId="533211277" sldId="335"/>
            <ac:spMk id="2" creationId="{3AC3FB56-867F-4DAF-A66B-0D82BA9ED249}"/>
          </ac:spMkLst>
        </pc:spChg>
        <pc:spChg chg="del">
          <ac:chgData name="cuit" userId="b419720f-3d15-4c45-914a-c3d696f809bf" providerId="ADAL" clId="{AEA7AE31-9593-4829-B3B1-AA329441F97A}" dt="2021-01-21T14:22:54.271" v="338" actId="700"/>
          <ac:spMkLst>
            <pc:docMk/>
            <pc:sldMk cId="533211277" sldId="335"/>
            <ac:spMk id="3" creationId="{C2EAF8D8-1FFA-4B8B-91E4-8D0D6928A8A6}"/>
          </ac:spMkLst>
        </pc:spChg>
        <pc:spChg chg="add mod">
          <ac:chgData name="cuit" userId="b419720f-3d15-4c45-914a-c3d696f809bf" providerId="ADAL" clId="{AEA7AE31-9593-4829-B3B1-AA329441F97A}" dt="2021-01-21T14:23:14.280" v="351"/>
          <ac:spMkLst>
            <pc:docMk/>
            <pc:sldMk cId="533211277" sldId="335"/>
            <ac:spMk id="4" creationId="{F36D5BF7-1F6E-47A7-A97C-C8B644E6F708}"/>
          </ac:spMkLst>
        </pc:spChg>
        <pc:spChg chg="add del mod">
          <ac:chgData name="cuit" userId="b419720f-3d15-4c45-914a-c3d696f809bf" providerId="ADAL" clId="{AEA7AE31-9593-4829-B3B1-AA329441F97A}" dt="2021-01-21T14:23:17.407" v="352" actId="478"/>
          <ac:spMkLst>
            <pc:docMk/>
            <pc:sldMk cId="533211277" sldId="335"/>
            <ac:spMk id="5" creationId="{46494985-3AAB-497B-9E6F-02E9C637C591}"/>
          </ac:spMkLst>
        </pc:spChg>
      </pc:sldChg>
    </pc:docChg>
  </pc:docChgLst>
  <pc:docChgLst>
    <pc:chgData name="Lee Dongmin" userId="19e3fc8ae129740e" providerId="LiveId" clId="{9CB1C51C-8382-4D8D-9EB2-7508BBC347B9}"/>
    <pc:docChg chg="undo custSel mod addSld delSld modSld sldOrd">
      <pc:chgData name="Lee Dongmin" userId="19e3fc8ae129740e" providerId="LiveId" clId="{9CB1C51C-8382-4D8D-9EB2-7508BBC347B9}" dt="2020-09-28T02:56:26.666" v="975" actId="20577"/>
      <pc:docMkLst>
        <pc:docMk/>
      </pc:docMkLst>
      <pc:sldChg chg="delSp modSp mod">
        <pc:chgData name="Lee Dongmin" userId="19e3fc8ae129740e" providerId="LiveId" clId="{9CB1C51C-8382-4D8D-9EB2-7508BBC347B9}" dt="2020-09-17T08:41:57.446" v="348" actId="1076"/>
        <pc:sldMkLst>
          <pc:docMk/>
          <pc:sldMk cId="2652947209" sldId="264"/>
        </pc:sldMkLst>
        <pc:spChg chg="mod">
          <ac:chgData name="Lee Dongmin" userId="19e3fc8ae129740e" providerId="LiveId" clId="{9CB1C51C-8382-4D8D-9EB2-7508BBC347B9}" dt="2020-09-17T08:41:57.446" v="348" actId="1076"/>
          <ac:spMkLst>
            <pc:docMk/>
            <pc:sldMk cId="2652947209" sldId="264"/>
            <ac:spMk id="2" creationId="{BCAFDEB1-B33E-4C09-998A-4D14138BF1A0}"/>
          </ac:spMkLst>
        </pc:spChg>
        <pc:spChg chg="del">
          <ac:chgData name="Lee Dongmin" userId="19e3fc8ae129740e" providerId="LiveId" clId="{9CB1C51C-8382-4D8D-9EB2-7508BBC347B9}" dt="2020-09-17T08:41:54.139" v="347" actId="478"/>
          <ac:spMkLst>
            <pc:docMk/>
            <pc:sldMk cId="2652947209" sldId="264"/>
            <ac:spMk id="6" creationId="{30E5C8FC-B24A-4C3C-82A1-07161DE44F59}"/>
          </ac:spMkLst>
        </pc:spChg>
      </pc:sldChg>
      <pc:sldChg chg="delSp mod modClrScheme chgLayout">
        <pc:chgData name="Lee Dongmin" userId="19e3fc8ae129740e" providerId="LiveId" clId="{9CB1C51C-8382-4D8D-9EB2-7508BBC347B9}" dt="2020-09-17T09:04:06.908" v="542" actId="700"/>
        <pc:sldMkLst>
          <pc:docMk/>
          <pc:sldMk cId="2994847541" sldId="280"/>
        </pc:sldMkLst>
        <pc:spChg chg="del">
          <ac:chgData name="Lee Dongmin" userId="19e3fc8ae129740e" providerId="LiveId" clId="{9CB1C51C-8382-4D8D-9EB2-7508BBC347B9}" dt="2020-09-17T09:04:06.908" v="542" actId="700"/>
          <ac:spMkLst>
            <pc:docMk/>
            <pc:sldMk cId="2994847541" sldId="280"/>
            <ac:spMk id="6" creationId="{A3EBD75E-7B12-4E17-882E-8A3FE7122CCC}"/>
          </ac:spMkLst>
        </pc:spChg>
        <pc:spChg chg="del">
          <ac:chgData name="Lee Dongmin" userId="19e3fc8ae129740e" providerId="LiveId" clId="{9CB1C51C-8382-4D8D-9EB2-7508BBC347B9}" dt="2020-09-17T09:04:06.908" v="542" actId="700"/>
          <ac:spMkLst>
            <pc:docMk/>
            <pc:sldMk cId="2994847541" sldId="280"/>
            <ac:spMk id="7" creationId="{E2204C5A-AA02-4F56-B1C8-DB3B6131A1B1}"/>
          </ac:spMkLst>
        </pc:spChg>
      </pc:sldChg>
      <pc:sldChg chg="modSp">
        <pc:chgData name="Lee Dongmin" userId="19e3fc8ae129740e" providerId="LiveId" clId="{9CB1C51C-8382-4D8D-9EB2-7508BBC347B9}" dt="2020-09-28T02:56:26.666" v="975" actId="20577"/>
        <pc:sldMkLst>
          <pc:docMk/>
          <pc:sldMk cId="987706181" sldId="290"/>
        </pc:sldMkLst>
        <pc:spChg chg="mod">
          <ac:chgData name="Lee Dongmin" userId="19e3fc8ae129740e" providerId="LiveId" clId="{9CB1C51C-8382-4D8D-9EB2-7508BBC347B9}" dt="2020-09-28T02:56:26.666" v="975" actId="20577"/>
          <ac:spMkLst>
            <pc:docMk/>
            <pc:sldMk cId="987706181" sldId="290"/>
            <ac:spMk id="9" creationId="{FD6A7292-D1BD-45F3-AD54-4348875B8385}"/>
          </ac:spMkLst>
        </pc:spChg>
      </pc:sldChg>
      <pc:sldChg chg="modSp modAnim">
        <pc:chgData name="Lee Dongmin" userId="19e3fc8ae129740e" providerId="LiveId" clId="{9CB1C51C-8382-4D8D-9EB2-7508BBC347B9}" dt="2020-09-19T07:37:08.589" v="951" actId="20577"/>
        <pc:sldMkLst>
          <pc:docMk/>
          <pc:sldMk cId="4264521299" sldId="291"/>
        </pc:sldMkLst>
        <pc:spChg chg="mod">
          <ac:chgData name="Lee Dongmin" userId="19e3fc8ae129740e" providerId="LiveId" clId="{9CB1C51C-8382-4D8D-9EB2-7508BBC347B9}" dt="2020-09-19T07:37:08.589" v="951" actId="20577"/>
          <ac:spMkLst>
            <pc:docMk/>
            <pc:sldMk cId="4264521299" sldId="291"/>
            <ac:spMk id="11" creationId="{AC07C524-D142-4DB9-8506-681031FBAE76}"/>
          </ac:spMkLst>
        </pc:spChg>
      </pc:sldChg>
      <pc:sldChg chg="addSp delSp modSp new del mod modClrScheme chgLayout">
        <pc:chgData name="Lee Dongmin" userId="19e3fc8ae129740e" providerId="LiveId" clId="{9CB1C51C-8382-4D8D-9EB2-7508BBC347B9}" dt="2020-09-17T03:18:22.793" v="320" actId="47"/>
        <pc:sldMkLst>
          <pc:docMk/>
          <pc:sldMk cId="2769841763" sldId="295"/>
        </pc:sldMkLst>
        <pc:spChg chg="del">
          <ac:chgData name="Lee Dongmin" userId="19e3fc8ae129740e" providerId="LiveId" clId="{9CB1C51C-8382-4D8D-9EB2-7508BBC347B9}" dt="2020-09-17T02:59:45.048" v="1" actId="700"/>
          <ac:spMkLst>
            <pc:docMk/>
            <pc:sldMk cId="2769841763" sldId="295"/>
            <ac:spMk id="2" creationId="{970E8FC7-0B2C-45CD-952B-566470C9ADBD}"/>
          </ac:spMkLst>
        </pc:spChg>
        <pc:spChg chg="del mod ord">
          <ac:chgData name="Lee Dongmin" userId="19e3fc8ae129740e" providerId="LiveId" clId="{9CB1C51C-8382-4D8D-9EB2-7508BBC347B9}" dt="2020-09-17T02:59:45.048" v="1" actId="700"/>
          <ac:spMkLst>
            <pc:docMk/>
            <pc:sldMk cId="2769841763" sldId="295"/>
            <ac:spMk id="3" creationId="{E78554F9-6CC2-40F4-B167-A5819565A07A}"/>
          </ac:spMkLst>
        </pc:spChg>
        <pc:spChg chg="add mod ord">
          <ac:chgData name="Lee Dongmin" userId="19e3fc8ae129740e" providerId="LiveId" clId="{9CB1C51C-8382-4D8D-9EB2-7508BBC347B9}" dt="2020-09-17T02:59:58.085" v="35" actId="20577"/>
          <ac:spMkLst>
            <pc:docMk/>
            <pc:sldMk cId="2769841763" sldId="295"/>
            <ac:spMk id="4" creationId="{71C1FA58-F7DA-4EB7-A36F-D5DA1C929C0D}"/>
          </ac:spMkLst>
        </pc:spChg>
        <pc:spChg chg="add mod">
          <ac:chgData name="Lee Dongmin" userId="19e3fc8ae129740e" providerId="LiveId" clId="{9CB1C51C-8382-4D8D-9EB2-7508BBC347B9}" dt="2020-09-17T03:14:01.702" v="276" actId="14100"/>
          <ac:spMkLst>
            <pc:docMk/>
            <pc:sldMk cId="2769841763" sldId="295"/>
            <ac:spMk id="5" creationId="{819DBB12-9F1C-4D38-B869-A80683F2882E}"/>
          </ac:spMkLst>
        </pc:spChg>
      </pc:sldChg>
      <pc:sldChg chg="addSp delSp modSp new mod">
        <pc:chgData name="Lee Dongmin" userId="19e3fc8ae129740e" providerId="LiveId" clId="{9CB1C51C-8382-4D8D-9EB2-7508BBC347B9}" dt="2020-09-17T08:42:54.177" v="353" actId="1076"/>
        <pc:sldMkLst>
          <pc:docMk/>
          <pc:sldMk cId="3927463497" sldId="295"/>
        </pc:sldMkLst>
        <pc:spChg chg="del">
          <ac:chgData name="Lee Dongmin" userId="19e3fc8ae129740e" providerId="LiveId" clId="{9CB1C51C-8382-4D8D-9EB2-7508BBC347B9}" dt="2020-09-17T08:40:37.302" v="340" actId="478"/>
          <ac:spMkLst>
            <pc:docMk/>
            <pc:sldMk cId="3927463497" sldId="295"/>
            <ac:spMk id="2" creationId="{B257F8AF-CF6E-41A5-9018-ED48B6EB22BB}"/>
          </ac:spMkLst>
        </pc:spChg>
        <pc:spChg chg="mod">
          <ac:chgData name="Lee Dongmin" userId="19e3fc8ae129740e" providerId="LiveId" clId="{9CB1C51C-8382-4D8D-9EB2-7508BBC347B9}" dt="2020-09-17T08:36:20.684" v="339" actId="20577"/>
          <ac:spMkLst>
            <pc:docMk/>
            <pc:sldMk cId="3927463497" sldId="295"/>
            <ac:spMk id="3" creationId="{27E46A9C-587D-40FB-9999-AE7A5F86EEF9}"/>
          </ac:spMkLst>
        </pc:spChg>
        <pc:spChg chg="add mod">
          <ac:chgData name="Lee Dongmin" userId="19e3fc8ae129740e" providerId="LiveId" clId="{9CB1C51C-8382-4D8D-9EB2-7508BBC347B9}" dt="2020-09-17T08:40:51.949" v="343" actId="2711"/>
          <ac:spMkLst>
            <pc:docMk/>
            <pc:sldMk cId="3927463497" sldId="295"/>
            <ac:spMk id="5" creationId="{28BA33DC-565D-4E4A-A52C-653E3EDF906D}"/>
          </ac:spMkLst>
        </pc:spChg>
        <pc:spChg chg="add mod">
          <ac:chgData name="Lee Dongmin" userId="19e3fc8ae129740e" providerId="LiveId" clId="{9CB1C51C-8382-4D8D-9EB2-7508BBC347B9}" dt="2020-09-17T08:41:27.544" v="346" actId="2711"/>
          <ac:spMkLst>
            <pc:docMk/>
            <pc:sldMk cId="3927463497" sldId="295"/>
            <ac:spMk id="7" creationId="{D2EB0894-B68A-4123-A802-544FEE7CD3C7}"/>
          </ac:spMkLst>
        </pc:spChg>
        <pc:spChg chg="add mod">
          <ac:chgData name="Lee Dongmin" userId="19e3fc8ae129740e" providerId="LiveId" clId="{9CB1C51C-8382-4D8D-9EB2-7508BBC347B9}" dt="2020-09-17T08:42:54.177" v="353" actId="1076"/>
          <ac:spMkLst>
            <pc:docMk/>
            <pc:sldMk cId="3927463497" sldId="295"/>
            <ac:spMk id="9" creationId="{8B593482-4873-455F-9B97-90F816F5B0A5}"/>
          </ac:spMkLst>
        </pc:spChg>
      </pc:sldChg>
      <pc:sldChg chg="addSp delSp modSp new mod modClrScheme chgLayout">
        <pc:chgData name="Lee Dongmin" userId="19e3fc8ae129740e" providerId="LiveId" clId="{9CB1C51C-8382-4D8D-9EB2-7508BBC347B9}" dt="2020-09-17T08:44:37.991" v="364" actId="1076"/>
        <pc:sldMkLst>
          <pc:docMk/>
          <pc:sldMk cId="215067251" sldId="296"/>
        </pc:sldMkLst>
        <pc:spChg chg="del">
          <ac:chgData name="Lee Dongmin" userId="19e3fc8ae129740e" providerId="LiveId" clId="{9CB1C51C-8382-4D8D-9EB2-7508BBC347B9}" dt="2020-09-17T08:42:11.135" v="350" actId="700"/>
          <ac:spMkLst>
            <pc:docMk/>
            <pc:sldMk cId="215067251" sldId="296"/>
            <ac:spMk id="2" creationId="{C8F4E22D-6BFF-4BA6-9DE3-5CBBDD1C246E}"/>
          </ac:spMkLst>
        </pc:spChg>
        <pc:spChg chg="del">
          <ac:chgData name="Lee Dongmin" userId="19e3fc8ae129740e" providerId="LiveId" clId="{9CB1C51C-8382-4D8D-9EB2-7508BBC347B9}" dt="2020-09-17T08:42:11.135" v="350" actId="700"/>
          <ac:spMkLst>
            <pc:docMk/>
            <pc:sldMk cId="215067251" sldId="296"/>
            <ac:spMk id="3" creationId="{B8EBEA72-B6D5-46DE-8B0D-D13C56D121F3}"/>
          </ac:spMkLst>
        </pc:spChg>
        <pc:spChg chg="add mod">
          <ac:chgData name="Lee Dongmin" userId="19e3fc8ae129740e" providerId="LiveId" clId="{9CB1C51C-8382-4D8D-9EB2-7508BBC347B9}" dt="2020-09-17T08:44:37.991" v="364" actId="1076"/>
          <ac:spMkLst>
            <pc:docMk/>
            <pc:sldMk cId="215067251" sldId="296"/>
            <ac:spMk id="5" creationId="{5E33C316-7B2B-4505-B871-028437DC5B6B}"/>
          </ac:spMkLst>
        </pc:spChg>
      </pc:sldChg>
      <pc:sldChg chg="new del">
        <pc:chgData name="Lee Dongmin" userId="19e3fc8ae129740e" providerId="LiveId" clId="{9CB1C51C-8382-4D8D-9EB2-7508BBC347B9}" dt="2020-09-17T03:00:04.525" v="37" actId="47"/>
        <pc:sldMkLst>
          <pc:docMk/>
          <pc:sldMk cId="2363845711" sldId="296"/>
        </pc:sldMkLst>
      </pc:sldChg>
      <pc:sldChg chg="addSp delSp modSp new del mod modClrScheme chgLayout">
        <pc:chgData name="Lee Dongmin" userId="19e3fc8ae129740e" providerId="LiveId" clId="{9CB1C51C-8382-4D8D-9EB2-7508BBC347B9}" dt="2020-09-17T03:18:19.574" v="315" actId="47"/>
        <pc:sldMkLst>
          <pc:docMk/>
          <pc:sldMk cId="3838475960" sldId="296"/>
        </pc:sldMkLst>
        <pc:spChg chg="del mod ord">
          <ac:chgData name="Lee Dongmin" userId="19e3fc8ae129740e" providerId="LiveId" clId="{9CB1C51C-8382-4D8D-9EB2-7508BBC347B9}" dt="2020-09-17T03:01:09.694" v="84" actId="700"/>
          <ac:spMkLst>
            <pc:docMk/>
            <pc:sldMk cId="3838475960" sldId="296"/>
            <ac:spMk id="2" creationId="{84D63035-0F20-4B33-AF0C-A8DFC59108B5}"/>
          </ac:spMkLst>
        </pc:spChg>
        <pc:spChg chg="add del mod ord">
          <ac:chgData name="Lee Dongmin" userId="19e3fc8ae129740e" providerId="LiveId" clId="{9CB1C51C-8382-4D8D-9EB2-7508BBC347B9}" dt="2020-09-17T03:01:17.702" v="87" actId="700"/>
          <ac:spMkLst>
            <pc:docMk/>
            <pc:sldMk cId="3838475960" sldId="296"/>
            <ac:spMk id="3" creationId="{E826A47A-FC78-46FA-9EDB-546ADD3B1763}"/>
          </ac:spMkLst>
        </pc:spChg>
        <pc:spChg chg="add del mod ord">
          <ac:chgData name="Lee Dongmin" userId="19e3fc8ae129740e" providerId="LiveId" clId="{9CB1C51C-8382-4D8D-9EB2-7508BBC347B9}" dt="2020-09-17T03:01:17.702" v="87" actId="700"/>
          <ac:spMkLst>
            <pc:docMk/>
            <pc:sldMk cId="3838475960" sldId="296"/>
            <ac:spMk id="4" creationId="{99F98170-A912-4918-8C31-86B92574159F}"/>
          </ac:spMkLst>
        </pc:spChg>
        <pc:spChg chg="add mod ord">
          <ac:chgData name="Lee Dongmin" userId="19e3fc8ae129740e" providerId="LiveId" clId="{9CB1C51C-8382-4D8D-9EB2-7508BBC347B9}" dt="2020-09-17T03:01:33.184" v="104" actId="122"/>
          <ac:spMkLst>
            <pc:docMk/>
            <pc:sldMk cId="3838475960" sldId="296"/>
            <ac:spMk id="5" creationId="{081BD0C5-4DEF-444A-BE1B-EC186AC8BBB5}"/>
          </ac:spMkLst>
        </pc:spChg>
        <pc:spChg chg="add del mod ord">
          <ac:chgData name="Lee Dongmin" userId="19e3fc8ae129740e" providerId="LiveId" clId="{9CB1C51C-8382-4D8D-9EB2-7508BBC347B9}" dt="2020-09-17T03:16:54.472" v="282" actId="478"/>
          <ac:spMkLst>
            <pc:docMk/>
            <pc:sldMk cId="3838475960" sldId="296"/>
            <ac:spMk id="6" creationId="{3CE6DB0C-8B2B-4F78-8D2D-D234238AD191}"/>
          </ac:spMkLst>
        </pc:spChg>
        <pc:spChg chg="add mod">
          <ac:chgData name="Lee Dongmin" userId="19e3fc8ae129740e" providerId="LiveId" clId="{9CB1C51C-8382-4D8D-9EB2-7508BBC347B9}" dt="2020-09-17T03:17:06.181" v="286" actId="1076"/>
          <ac:spMkLst>
            <pc:docMk/>
            <pc:sldMk cId="3838475960" sldId="296"/>
            <ac:spMk id="8" creationId="{61ABAB6C-99E0-451C-A673-9DD838FD77CE}"/>
          </ac:spMkLst>
        </pc:spChg>
      </pc:sldChg>
      <pc:sldChg chg="addSp modSp new mod">
        <pc:chgData name="Lee Dongmin" userId="19e3fc8ae129740e" providerId="LiveId" clId="{9CB1C51C-8382-4D8D-9EB2-7508BBC347B9}" dt="2020-09-17T08:47:35.429" v="373" actId="1076"/>
        <pc:sldMkLst>
          <pc:docMk/>
          <pc:sldMk cId="657837505" sldId="297"/>
        </pc:sldMkLst>
        <pc:spChg chg="add mod">
          <ac:chgData name="Lee Dongmin" userId="19e3fc8ae129740e" providerId="LiveId" clId="{9CB1C51C-8382-4D8D-9EB2-7508BBC347B9}" dt="2020-09-17T08:46:17.124" v="368" actId="1076"/>
          <ac:spMkLst>
            <pc:docMk/>
            <pc:sldMk cId="657837505" sldId="297"/>
            <ac:spMk id="3" creationId="{299874E6-5E8A-48AC-B9A6-954F9FE5EFB1}"/>
          </ac:spMkLst>
        </pc:spChg>
        <pc:spChg chg="add mod">
          <ac:chgData name="Lee Dongmin" userId="19e3fc8ae129740e" providerId="LiveId" clId="{9CB1C51C-8382-4D8D-9EB2-7508BBC347B9}" dt="2020-09-17T08:47:35.429" v="373" actId="1076"/>
          <ac:spMkLst>
            <pc:docMk/>
            <pc:sldMk cId="657837505" sldId="297"/>
            <ac:spMk id="5" creationId="{C44BBE97-094B-498F-BDCE-CD37CA3A2A2F}"/>
          </ac:spMkLst>
        </pc:spChg>
      </pc:sldChg>
      <pc:sldChg chg="modSp add del mod">
        <pc:chgData name="Lee Dongmin" userId="19e3fc8ae129740e" providerId="LiveId" clId="{9CB1C51C-8382-4D8D-9EB2-7508BBC347B9}" dt="2020-09-17T03:18:19.989" v="316" actId="47"/>
        <pc:sldMkLst>
          <pc:docMk/>
          <pc:sldMk cId="2916659894" sldId="297"/>
        </pc:sldMkLst>
        <pc:spChg chg="mod">
          <ac:chgData name="Lee Dongmin" userId="19e3fc8ae129740e" providerId="LiveId" clId="{9CB1C51C-8382-4D8D-9EB2-7508BBC347B9}" dt="2020-09-17T03:01:41.824" v="113" actId="20577"/>
          <ac:spMkLst>
            <pc:docMk/>
            <pc:sldMk cId="2916659894" sldId="297"/>
            <ac:spMk id="5" creationId="{081BD0C5-4DEF-444A-BE1B-EC186AC8BBB5}"/>
          </ac:spMkLst>
        </pc:spChg>
      </pc:sldChg>
      <pc:sldChg chg="modSp add del mod">
        <pc:chgData name="Lee Dongmin" userId="19e3fc8ae129740e" providerId="LiveId" clId="{9CB1C51C-8382-4D8D-9EB2-7508BBC347B9}" dt="2020-09-17T03:18:20.038" v="317" actId="47"/>
        <pc:sldMkLst>
          <pc:docMk/>
          <pc:sldMk cId="2156209660" sldId="298"/>
        </pc:sldMkLst>
        <pc:spChg chg="mod">
          <ac:chgData name="Lee Dongmin" userId="19e3fc8ae129740e" providerId="LiveId" clId="{9CB1C51C-8382-4D8D-9EB2-7508BBC347B9}" dt="2020-09-17T03:01:46.261" v="123" actId="20577"/>
          <ac:spMkLst>
            <pc:docMk/>
            <pc:sldMk cId="2156209660" sldId="298"/>
            <ac:spMk id="5" creationId="{081BD0C5-4DEF-444A-BE1B-EC186AC8BBB5}"/>
          </ac:spMkLst>
        </pc:spChg>
      </pc:sldChg>
      <pc:sldChg chg="addSp modSp new mod">
        <pc:chgData name="Lee Dongmin" userId="19e3fc8ae129740e" providerId="LiveId" clId="{9CB1C51C-8382-4D8D-9EB2-7508BBC347B9}" dt="2020-09-17T08:48:41.227" v="392" actId="1076"/>
        <pc:sldMkLst>
          <pc:docMk/>
          <pc:sldMk cId="3697098001" sldId="298"/>
        </pc:sldMkLst>
        <pc:spChg chg="add mod">
          <ac:chgData name="Lee Dongmin" userId="19e3fc8ae129740e" providerId="LiveId" clId="{9CB1C51C-8382-4D8D-9EB2-7508BBC347B9}" dt="2020-09-17T08:48:35.940" v="390"/>
          <ac:spMkLst>
            <pc:docMk/>
            <pc:sldMk cId="3697098001" sldId="298"/>
            <ac:spMk id="3" creationId="{AA22571E-B473-4D31-B0CF-8E7145911B98}"/>
          </ac:spMkLst>
        </pc:spChg>
        <pc:spChg chg="add mod">
          <ac:chgData name="Lee Dongmin" userId="19e3fc8ae129740e" providerId="LiveId" clId="{9CB1C51C-8382-4D8D-9EB2-7508BBC347B9}" dt="2020-09-17T08:48:41.227" v="392" actId="1076"/>
          <ac:spMkLst>
            <pc:docMk/>
            <pc:sldMk cId="3697098001" sldId="298"/>
            <ac:spMk id="5" creationId="{E14EC583-1008-4DB3-ACCA-8989ACA28064}"/>
          </ac:spMkLst>
        </pc:spChg>
      </pc:sldChg>
      <pc:sldChg chg="addSp modSp new mod">
        <pc:chgData name="Lee Dongmin" userId="19e3fc8ae129740e" providerId="LiveId" clId="{9CB1C51C-8382-4D8D-9EB2-7508BBC347B9}" dt="2020-09-17T08:49:27.582" v="416" actId="1076"/>
        <pc:sldMkLst>
          <pc:docMk/>
          <pc:sldMk cId="3585809987" sldId="299"/>
        </pc:sldMkLst>
        <pc:spChg chg="add mod">
          <ac:chgData name="Lee Dongmin" userId="19e3fc8ae129740e" providerId="LiveId" clId="{9CB1C51C-8382-4D8D-9EB2-7508BBC347B9}" dt="2020-09-17T08:49:27.582" v="416" actId="1076"/>
          <ac:spMkLst>
            <pc:docMk/>
            <pc:sldMk cId="3585809987" sldId="299"/>
            <ac:spMk id="3" creationId="{241D3601-8B29-43CB-ABDF-4F677765EA54}"/>
          </ac:spMkLst>
        </pc:spChg>
      </pc:sldChg>
      <pc:sldChg chg="modSp add del mod">
        <pc:chgData name="Lee Dongmin" userId="19e3fc8ae129740e" providerId="LiveId" clId="{9CB1C51C-8382-4D8D-9EB2-7508BBC347B9}" dt="2020-09-17T03:18:20.620" v="318" actId="47"/>
        <pc:sldMkLst>
          <pc:docMk/>
          <pc:sldMk cId="3742003254" sldId="299"/>
        </pc:sldMkLst>
        <pc:spChg chg="mod">
          <ac:chgData name="Lee Dongmin" userId="19e3fc8ae129740e" providerId="LiveId" clId="{9CB1C51C-8382-4D8D-9EB2-7508BBC347B9}" dt="2020-09-17T03:01:50.853" v="131" actId="20577"/>
          <ac:spMkLst>
            <pc:docMk/>
            <pc:sldMk cId="3742003254" sldId="299"/>
            <ac:spMk id="5" creationId="{081BD0C5-4DEF-444A-BE1B-EC186AC8BBB5}"/>
          </ac:spMkLst>
        </pc:spChg>
      </pc:sldChg>
      <pc:sldChg chg="addSp modSp new mod">
        <pc:chgData name="Lee Dongmin" userId="19e3fc8ae129740e" providerId="LiveId" clId="{9CB1C51C-8382-4D8D-9EB2-7508BBC347B9}" dt="2020-09-19T07:34:35.846" v="941" actId="1076"/>
        <pc:sldMkLst>
          <pc:docMk/>
          <pc:sldMk cId="2828540800" sldId="300"/>
        </pc:sldMkLst>
        <pc:spChg chg="add mod">
          <ac:chgData name="Lee Dongmin" userId="19e3fc8ae129740e" providerId="LiveId" clId="{9CB1C51C-8382-4D8D-9EB2-7508BBC347B9}" dt="2020-09-19T07:34:35.846" v="941" actId="1076"/>
          <ac:spMkLst>
            <pc:docMk/>
            <pc:sldMk cId="2828540800" sldId="300"/>
            <ac:spMk id="3" creationId="{8689582E-6083-4B31-AE5E-E62E98D2C270}"/>
          </ac:spMkLst>
        </pc:spChg>
      </pc:sldChg>
      <pc:sldChg chg="add del">
        <pc:chgData name="Lee Dongmin" userId="19e3fc8ae129740e" providerId="LiveId" clId="{9CB1C51C-8382-4D8D-9EB2-7508BBC347B9}" dt="2020-09-17T03:17:13.414" v="287" actId="47"/>
        <pc:sldMkLst>
          <pc:docMk/>
          <pc:sldMk cId="3886529835" sldId="300"/>
        </pc:sldMkLst>
      </pc:sldChg>
      <pc:sldChg chg="addSp delSp modSp new del mod ord modClrScheme chgLayout">
        <pc:chgData name="Lee Dongmin" userId="19e3fc8ae129740e" providerId="LiveId" clId="{9CB1C51C-8382-4D8D-9EB2-7508BBC347B9}" dt="2020-09-17T03:18:19.162" v="313" actId="47"/>
        <pc:sldMkLst>
          <pc:docMk/>
          <pc:sldMk cId="761043023" sldId="301"/>
        </pc:sldMkLst>
        <pc:spChg chg="del">
          <ac:chgData name="Lee Dongmin" userId="19e3fc8ae129740e" providerId="LiveId" clId="{9CB1C51C-8382-4D8D-9EB2-7508BBC347B9}" dt="2020-09-17T03:12:33.967" v="145" actId="478"/>
          <ac:spMkLst>
            <pc:docMk/>
            <pc:sldMk cId="761043023" sldId="301"/>
            <ac:spMk id="2" creationId="{3EDF267E-4D3F-4F10-BCDC-B1000E7B1C04}"/>
          </ac:spMkLst>
        </pc:spChg>
        <pc:spChg chg="mod ord">
          <ac:chgData name="Lee Dongmin" userId="19e3fc8ae129740e" providerId="LiveId" clId="{9CB1C51C-8382-4D8D-9EB2-7508BBC347B9}" dt="2020-09-17T03:13:00.470" v="152" actId="700"/>
          <ac:spMkLst>
            <pc:docMk/>
            <pc:sldMk cId="761043023" sldId="301"/>
            <ac:spMk id="3" creationId="{D6D26E35-55D8-4371-B3B3-233B0ADDC91B}"/>
          </ac:spMkLst>
        </pc:spChg>
        <pc:spChg chg="add mod">
          <ac:chgData name="Lee Dongmin" userId="19e3fc8ae129740e" providerId="LiveId" clId="{9CB1C51C-8382-4D8D-9EB2-7508BBC347B9}" dt="2020-09-17T03:12:56.040" v="151" actId="1076"/>
          <ac:spMkLst>
            <pc:docMk/>
            <pc:sldMk cId="761043023" sldId="301"/>
            <ac:spMk id="5" creationId="{C7BAE369-A0EC-470E-A50E-221832917DC5}"/>
          </ac:spMkLst>
        </pc:spChg>
      </pc:sldChg>
      <pc:sldChg chg="addSp delSp modSp new mod modClrScheme chgLayout">
        <pc:chgData name="Lee Dongmin" userId="19e3fc8ae129740e" providerId="LiveId" clId="{9CB1C51C-8382-4D8D-9EB2-7508BBC347B9}" dt="2020-09-19T07:38:27.380" v="952" actId="2711"/>
        <pc:sldMkLst>
          <pc:docMk/>
          <pc:sldMk cId="2387429723" sldId="301"/>
        </pc:sldMkLst>
        <pc:spChg chg="del mod ord">
          <ac:chgData name="Lee Dongmin" userId="19e3fc8ae129740e" providerId="LiveId" clId="{9CB1C51C-8382-4D8D-9EB2-7508BBC347B9}" dt="2020-09-17T08:54:26.372" v="427" actId="700"/>
          <ac:spMkLst>
            <pc:docMk/>
            <pc:sldMk cId="2387429723" sldId="301"/>
            <ac:spMk id="2" creationId="{0F62E27C-48CE-488D-9717-18FA022AC8DE}"/>
          </ac:spMkLst>
        </pc:spChg>
        <pc:spChg chg="del mod ord">
          <ac:chgData name="Lee Dongmin" userId="19e3fc8ae129740e" providerId="LiveId" clId="{9CB1C51C-8382-4D8D-9EB2-7508BBC347B9}" dt="2020-09-17T08:54:26.372" v="427" actId="700"/>
          <ac:spMkLst>
            <pc:docMk/>
            <pc:sldMk cId="2387429723" sldId="301"/>
            <ac:spMk id="3" creationId="{D6EFA8A9-917E-464F-98B3-926F3CA30C3A}"/>
          </ac:spMkLst>
        </pc:spChg>
        <pc:spChg chg="add mod ord">
          <ac:chgData name="Lee Dongmin" userId="19e3fc8ae129740e" providerId="LiveId" clId="{9CB1C51C-8382-4D8D-9EB2-7508BBC347B9}" dt="2020-09-17T09:13:14.388" v="597" actId="120"/>
          <ac:spMkLst>
            <pc:docMk/>
            <pc:sldMk cId="2387429723" sldId="301"/>
            <ac:spMk id="4" creationId="{CCFC2E42-65EE-4FA2-8118-13F3D39834FF}"/>
          </ac:spMkLst>
        </pc:spChg>
        <pc:spChg chg="add del mod ord">
          <ac:chgData name="Lee Dongmin" userId="19e3fc8ae129740e" providerId="LiveId" clId="{9CB1C51C-8382-4D8D-9EB2-7508BBC347B9}" dt="2020-09-17T08:56:25.058" v="448" actId="700"/>
          <ac:spMkLst>
            <pc:docMk/>
            <pc:sldMk cId="2387429723" sldId="301"/>
            <ac:spMk id="5" creationId="{786AA695-14B7-4A18-84E1-7E909C5B3C45}"/>
          </ac:spMkLst>
        </pc:spChg>
        <pc:spChg chg="add mod ord">
          <ac:chgData name="Lee Dongmin" userId="19e3fc8ae129740e" providerId="LiveId" clId="{9CB1C51C-8382-4D8D-9EB2-7508BBC347B9}" dt="2020-09-19T07:38:27.380" v="952" actId="2711"/>
          <ac:spMkLst>
            <pc:docMk/>
            <pc:sldMk cId="2387429723" sldId="301"/>
            <ac:spMk id="6" creationId="{724F10EB-521C-42EE-A324-BAB5CA03AE2B}"/>
          </ac:spMkLst>
        </pc:spChg>
      </pc:sldChg>
      <pc:sldChg chg="addSp delSp modSp new del mod ord">
        <pc:chgData name="Lee Dongmin" userId="19e3fc8ae129740e" providerId="LiveId" clId="{9CB1C51C-8382-4D8D-9EB2-7508BBC347B9}" dt="2020-09-17T03:18:19.370" v="314" actId="47"/>
        <pc:sldMkLst>
          <pc:docMk/>
          <pc:sldMk cId="2138612820" sldId="302"/>
        </pc:sldMkLst>
        <pc:spChg chg="del">
          <ac:chgData name="Lee Dongmin" userId="19e3fc8ae129740e" providerId="LiveId" clId="{9CB1C51C-8382-4D8D-9EB2-7508BBC347B9}" dt="2020-09-17T03:13:27.539" v="178" actId="478"/>
          <ac:spMkLst>
            <pc:docMk/>
            <pc:sldMk cId="2138612820" sldId="302"/>
            <ac:spMk id="2" creationId="{1ECCE050-F879-41ED-A141-441DE1466930}"/>
          </ac:spMkLst>
        </pc:spChg>
        <pc:spChg chg="mod">
          <ac:chgData name="Lee Dongmin" userId="19e3fc8ae129740e" providerId="LiveId" clId="{9CB1C51C-8382-4D8D-9EB2-7508BBC347B9}" dt="2020-09-17T03:13:25.852" v="177" actId="122"/>
          <ac:spMkLst>
            <pc:docMk/>
            <pc:sldMk cId="2138612820" sldId="302"/>
            <ac:spMk id="3" creationId="{390B6A28-3C4E-47B6-B99D-7723A9E121F1}"/>
          </ac:spMkLst>
        </pc:spChg>
        <pc:spChg chg="add mod">
          <ac:chgData name="Lee Dongmin" userId="19e3fc8ae129740e" providerId="LiveId" clId="{9CB1C51C-8382-4D8D-9EB2-7508BBC347B9}" dt="2020-09-17T03:14:33.416" v="281" actId="1076"/>
          <ac:spMkLst>
            <pc:docMk/>
            <pc:sldMk cId="2138612820" sldId="302"/>
            <ac:spMk id="5" creationId="{98748404-A08E-4653-B63B-C8A9B19FE828}"/>
          </ac:spMkLst>
        </pc:spChg>
      </pc:sldChg>
      <pc:sldChg chg="addSp delSp modSp new mod modClrScheme chgLayout">
        <pc:chgData name="Lee Dongmin" userId="19e3fc8ae129740e" providerId="LiveId" clId="{9CB1C51C-8382-4D8D-9EB2-7508BBC347B9}" dt="2020-09-17T09:00:46.369" v="490" actId="403"/>
        <pc:sldMkLst>
          <pc:docMk/>
          <pc:sldMk cId="2845452232" sldId="302"/>
        </pc:sldMkLst>
        <pc:spChg chg="del">
          <ac:chgData name="Lee Dongmin" userId="19e3fc8ae129740e" providerId="LiveId" clId="{9CB1C51C-8382-4D8D-9EB2-7508BBC347B9}" dt="2020-09-17T08:58:11.350" v="475" actId="700"/>
          <ac:spMkLst>
            <pc:docMk/>
            <pc:sldMk cId="2845452232" sldId="302"/>
            <ac:spMk id="2" creationId="{66D46F6C-5E29-4C49-B2FE-42E22DA41C63}"/>
          </ac:spMkLst>
        </pc:spChg>
        <pc:spChg chg="del">
          <ac:chgData name="Lee Dongmin" userId="19e3fc8ae129740e" providerId="LiveId" clId="{9CB1C51C-8382-4D8D-9EB2-7508BBC347B9}" dt="2020-09-17T08:58:11.350" v="475" actId="700"/>
          <ac:spMkLst>
            <pc:docMk/>
            <pc:sldMk cId="2845452232" sldId="302"/>
            <ac:spMk id="3" creationId="{D9D0650D-822E-422D-9D56-5368EBCF3BBF}"/>
          </ac:spMkLst>
        </pc:spChg>
        <pc:spChg chg="add mod">
          <ac:chgData name="Lee Dongmin" userId="19e3fc8ae129740e" providerId="LiveId" clId="{9CB1C51C-8382-4D8D-9EB2-7508BBC347B9}" dt="2020-09-17T08:58:57.396" v="484" actId="1076"/>
          <ac:spMkLst>
            <pc:docMk/>
            <pc:sldMk cId="2845452232" sldId="302"/>
            <ac:spMk id="5" creationId="{B7CC88C3-BF4D-4338-8E78-3123BD241A59}"/>
          </ac:spMkLst>
        </pc:spChg>
        <pc:spChg chg="add mod">
          <ac:chgData name="Lee Dongmin" userId="19e3fc8ae129740e" providerId="LiveId" clId="{9CB1C51C-8382-4D8D-9EB2-7508BBC347B9}" dt="2020-09-17T09:00:46.369" v="490" actId="403"/>
          <ac:spMkLst>
            <pc:docMk/>
            <pc:sldMk cId="2845452232" sldId="302"/>
            <ac:spMk id="7" creationId="{A9C313C5-1589-41A4-AE4B-DE03285023DD}"/>
          </ac:spMkLst>
        </pc:spChg>
      </pc:sldChg>
      <pc:sldChg chg="addSp modSp new mod ord modClrScheme chgLayout">
        <pc:chgData name="Lee Dongmin" userId="19e3fc8ae129740e" providerId="LiveId" clId="{9CB1C51C-8382-4D8D-9EB2-7508BBC347B9}" dt="2020-09-17T09:06:32.063" v="585"/>
        <pc:sldMkLst>
          <pc:docMk/>
          <pc:sldMk cId="2446098144" sldId="303"/>
        </pc:sldMkLst>
        <pc:spChg chg="add mod">
          <ac:chgData name="Lee Dongmin" userId="19e3fc8ae129740e" providerId="LiveId" clId="{9CB1C51C-8382-4D8D-9EB2-7508BBC347B9}" dt="2020-09-17T09:06:02.707" v="561" actId="14100"/>
          <ac:spMkLst>
            <pc:docMk/>
            <pc:sldMk cId="2446098144" sldId="303"/>
            <ac:spMk id="3" creationId="{75CB0C0A-FD65-4205-B28E-868E2148E1B0}"/>
          </ac:spMkLst>
        </pc:spChg>
        <pc:spChg chg="add mod ord">
          <ac:chgData name="Lee Dongmin" userId="19e3fc8ae129740e" providerId="LiveId" clId="{9CB1C51C-8382-4D8D-9EB2-7508BBC347B9}" dt="2020-09-17T09:06:28.602" v="583" actId="2711"/>
          <ac:spMkLst>
            <pc:docMk/>
            <pc:sldMk cId="2446098144" sldId="303"/>
            <ac:spMk id="4" creationId="{4DCE0E47-BBC2-4A65-ABC0-D04BB8406293}"/>
          </ac:spMkLst>
        </pc:spChg>
        <pc:spChg chg="add mod ord">
          <ac:chgData name="Lee Dongmin" userId="19e3fc8ae129740e" providerId="LiveId" clId="{9CB1C51C-8382-4D8D-9EB2-7508BBC347B9}" dt="2020-09-17T09:05:58.768" v="560" actId="700"/>
          <ac:spMkLst>
            <pc:docMk/>
            <pc:sldMk cId="2446098144" sldId="303"/>
            <ac:spMk id="5" creationId="{60B72FE9-7DD5-4CEF-A201-A531DFBC4168}"/>
          </ac:spMkLst>
        </pc:spChg>
      </pc:sldChg>
      <pc:sldChg chg="modSp new del mod">
        <pc:chgData name="Lee Dongmin" userId="19e3fc8ae129740e" providerId="LiveId" clId="{9CB1C51C-8382-4D8D-9EB2-7508BBC347B9}" dt="2020-09-17T03:18:20.878" v="319" actId="47"/>
        <pc:sldMkLst>
          <pc:docMk/>
          <pc:sldMk cId="4130660106" sldId="303"/>
        </pc:sldMkLst>
        <pc:spChg chg="mod">
          <ac:chgData name="Lee Dongmin" userId="19e3fc8ae129740e" providerId="LiveId" clId="{9CB1C51C-8382-4D8D-9EB2-7508BBC347B9}" dt="2020-09-17T03:18:16.014" v="312" actId="14100"/>
          <ac:spMkLst>
            <pc:docMk/>
            <pc:sldMk cId="4130660106" sldId="303"/>
            <ac:spMk id="2" creationId="{5B6F9E18-0F1E-4523-8E46-41BF370DFC15}"/>
          </ac:spMkLst>
        </pc:spChg>
        <pc:spChg chg="mod">
          <ac:chgData name="Lee Dongmin" userId="19e3fc8ae129740e" providerId="LiveId" clId="{9CB1C51C-8382-4D8D-9EB2-7508BBC347B9}" dt="2020-09-17T03:18:01.293" v="307" actId="20577"/>
          <ac:spMkLst>
            <pc:docMk/>
            <pc:sldMk cId="4130660106" sldId="303"/>
            <ac:spMk id="3" creationId="{1289E9BA-7A81-4B4B-9B44-5CFCC4652123}"/>
          </ac:spMkLst>
        </pc:spChg>
      </pc:sldChg>
      <pc:sldChg chg="addSp delSp modSp new mod modClrScheme chgLayout">
        <pc:chgData name="Lee Dongmin" userId="19e3fc8ae129740e" providerId="LiveId" clId="{9CB1C51C-8382-4D8D-9EB2-7508BBC347B9}" dt="2020-09-19T07:27:17.878" v="938" actId="2711"/>
        <pc:sldMkLst>
          <pc:docMk/>
          <pc:sldMk cId="2764976908" sldId="304"/>
        </pc:sldMkLst>
        <pc:spChg chg="del mod ord">
          <ac:chgData name="Lee Dongmin" userId="19e3fc8ae129740e" providerId="LiveId" clId="{9CB1C51C-8382-4D8D-9EB2-7508BBC347B9}" dt="2020-09-17T09:02:40.962" v="493" actId="700"/>
          <ac:spMkLst>
            <pc:docMk/>
            <pc:sldMk cId="2764976908" sldId="304"/>
            <ac:spMk id="2" creationId="{3CA4D388-7C2E-4F10-8765-9F5ED728B247}"/>
          </ac:spMkLst>
        </pc:spChg>
        <pc:spChg chg="del mod ord">
          <ac:chgData name="Lee Dongmin" userId="19e3fc8ae129740e" providerId="LiveId" clId="{9CB1C51C-8382-4D8D-9EB2-7508BBC347B9}" dt="2020-09-17T09:02:40.962" v="493" actId="700"/>
          <ac:spMkLst>
            <pc:docMk/>
            <pc:sldMk cId="2764976908" sldId="304"/>
            <ac:spMk id="3" creationId="{697FF0BB-A2CE-4155-A8D9-32370E6F4923}"/>
          </ac:spMkLst>
        </pc:spChg>
        <pc:spChg chg="add mod ord">
          <ac:chgData name="Lee Dongmin" userId="19e3fc8ae129740e" providerId="LiveId" clId="{9CB1C51C-8382-4D8D-9EB2-7508BBC347B9}" dt="2020-09-17T09:02:48.399" v="513" actId="122"/>
          <ac:spMkLst>
            <pc:docMk/>
            <pc:sldMk cId="2764976908" sldId="304"/>
            <ac:spMk id="4" creationId="{2C2ECCEE-3AC2-4FEF-8F29-F71FF3E7D903}"/>
          </ac:spMkLst>
        </pc:spChg>
        <pc:spChg chg="add mod ord">
          <ac:chgData name="Lee Dongmin" userId="19e3fc8ae129740e" providerId="LiveId" clId="{9CB1C51C-8382-4D8D-9EB2-7508BBC347B9}" dt="2020-09-19T07:27:17.878" v="938" actId="2711"/>
          <ac:spMkLst>
            <pc:docMk/>
            <pc:sldMk cId="2764976908" sldId="304"/>
            <ac:spMk id="5" creationId="{0EC04355-6DBC-4835-9472-FF8B1F00FFC4}"/>
          </ac:spMkLst>
        </pc:spChg>
      </pc:sldChg>
      <pc:sldChg chg="addSp delSp modSp new mod modClrScheme chgLayout">
        <pc:chgData name="Lee Dongmin" userId="19e3fc8ae129740e" providerId="LiveId" clId="{9CB1C51C-8382-4D8D-9EB2-7508BBC347B9}" dt="2020-09-17T09:07:38.024" v="596" actId="20577"/>
        <pc:sldMkLst>
          <pc:docMk/>
          <pc:sldMk cId="1383637332" sldId="305"/>
        </pc:sldMkLst>
        <pc:spChg chg="add mod">
          <ac:chgData name="Lee Dongmin" userId="19e3fc8ae129740e" providerId="LiveId" clId="{9CB1C51C-8382-4D8D-9EB2-7508BBC347B9}" dt="2020-09-17T09:07:38.024" v="596" actId="20577"/>
          <ac:spMkLst>
            <pc:docMk/>
            <pc:sldMk cId="1383637332" sldId="305"/>
            <ac:spMk id="7" creationId="{5433CDB4-B344-45F0-9A1A-EC19C5220B94}"/>
          </ac:spMkLst>
        </pc:spChg>
        <pc:graphicFrameChg chg="add del mod">
          <ac:chgData name="Lee Dongmin" userId="19e3fc8ae129740e" providerId="LiveId" clId="{9CB1C51C-8382-4D8D-9EB2-7508BBC347B9}" dt="2020-09-17T09:07:22.969" v="588"/>
          <ac:graphicFrameMkLst>
            <pc:docMk/>
            <pc:sldMk cId="1383637332" sldId="305"/>
            <ac:graphicFrameMk id="2" creationId="{778DB6FE-4E0A-4185-B79D-78EA3BA19F2D}"/>
          </ac:graphicFrameMkLst>
        </pc:graphicFrameChg>
        <pc:graphicFrameChg chg="add del mod">
          <ac:chgData name="Lee Dongmin" userId="19e3fc8ae129740e" providerId="LiveId" clId="{9CB1C51C-8382-4D8D-9EB2-7508BBC347B9}" dt="2020-09-17T09:07:31.548" v="591" actId="478"/>
          <ac:graphicFrameMkLst>
            <pc:docMk/>
            <pc:sldMk cId="1383637332" sldId="305"/>
            <ac:graphicFrameMk id="3" creationId="{7F8E51D7-A90A-4A5A-8C1E-F17C9AD2A4E4}"/>
          </ac:graphicFrameMkLst>
        </pc:graphicFrameChg>
        <pc:graphicFrameChg chg="add">
          <ac:chgData name="Lee Dongmin" userId="19e3fc8ae129740e" providerId="LiveId" clId="{9CB1C51C-8382-4D8D-9EB2-7508BBC347B9}" dt="2020-09-17T09:07:26.131" v="590" actId="26606"/>
          <ac:graphicFrameMkLst>
            <pc:docMk/>
            <pc:sldMk cId="1383637332" sldId="305"/>
            <ac:graphicFrameMk id="5" creationId="{778DB6FE-4E0A-4185-B79D-78EA3BA19F2D}"/>
          </ac:graphicFrameMkLst>
        </pc:graphicFrameChg>
      </pc:sldChg>
      <pc:sldChg chg="addSp delSp modSp new mod modClrScheme chgLayout">
        <pc:chgData name="Lee Dongmin" userId="19e3fc8ae129740e" providerId="LiveId" clId="{9CB1C51C-8382-4D8D-9EB2-7508BBC347B9}" dt="2020-09-17T09:14:25.675" v="617" actId="20577"/>
        <pc:sldMkLst>
          <pc:docMk/>
          <pc:sldMk cId="1040864847" sldId="306"/>
        </pc:sldMkLst>
        <pc:spChg chg="add mod ord">
          <ac:chgData name="Lee Dongmin" userId="19e3fc8ae129740e" providerId="LiveId" clId="{9CB1C51C-8382-4D8D-9EB2-7508BBC347B9}" dt="2020-09-17T09:14:25.675" v="617" actId="20577"/>
          <ac:spMkLst>
            <pc:docMk/>
            <pc:sldMk cId="1040864847" sldId="306"/>
            <ac:spMk id="2" creationId="{A3A93D40-0510-4863-B858-F0FEDC17467F}"/>
          </ac:spMkLst>
        </pc:spChg>
        <pc:spChg chg="add del mod">
          <ac:chgData name="Lee Dongmin" userId="19e3fc8ae129740e" providerId="LiveId" clId="{9CB1C51C-8382-4D8D-9EB2-7508BBC347B9}" dt="2020-09-17T09:13:34.584" v="613" actId="700"/>
          <ac:spMkLst>
            <pc:docMk/>
            <pc:sldMk cId="1040864847" sldId="306"/>
            <ac:spMk id="3" creationId="{661EF79D-781B-4E82-9FA5-689EF7124E24}"/>
          </ac:spMkLst>
        </pc:spChg>
        <pc:spChg chg="add mod ord">
          <ac:chgData name="Lee Dongmin" userId="19e3fc8ae129740e" providerId="LiveId" clId="{9CB1C51C-8382-4D8D-9EB2-7508BBC347B9}" dt="2020-09-17T09:13:45.872" v="616" actId="2711"/>
          <ac:spMkLst>
            <pc:docMk/>
            <pc:sldMk cId="1040864847" sldId="306"/>
            <ac:spMk id="4" creationId="{B410BC33-F79E-4FAD-AFEE-98DAD96379AF}"/>
          </ac:spMkLst>
        </pc:spChg>
      </pc:sldChg>
      <pc:sldChg chg="addSp delSp modSp new mod modClrScheme chgLayout">
        <pc:chgData name="Lee Dongmin" userId="19e3fc8ae129740e" providerId="LiveId" clId="{9CB1C51C-8382-4D8D-9EB2-7508BBC347B9}" dt="2020-09-17T09:16:01.820" v="630" actId="1076"/>
        <pc:sldMkLst>
          <pc:docMk/>
          <pc:sldMk cId="2148791207" sldId="307"/>
        </pc:sldMkLst>
        <pc:spChg chg="del">
          <ac:chgData name="Lee Dongmin" userId="19e3fc8ae129740e" providerId="LiveId" clId="{9CB1C51C-8382-4D8D-9EB2-7508BBC347B9}" dt="2020-09-17T09:14:41.706" v="619" actId="700"/>
          <ac:spMkLst>
            <pc:docMk/>
            <pc:sldMk cId="2148791207" sldId="307"/>
            <ac:spMk id="2" creationId="{0FE9E675-ABD5-4FB4-9E88-D6203B538997}"/>
          </ac:spMkLst>
        </pc:spChg>
        <pc:spChg chg="del">
          <ac:chgData name="Lee Dongmin" userId="19e3fc8ae129740e" providerId="LiveId" clId="{9CB1C51C-8382-4D8D-9EB2-7508BBC347B9}" dt="2020-09-17T09:14:41.706" v="619" actId="700"/>
          <ac:spMkLst>
            <pc:docMk/>
            <pc:sldMk cId="2148791207" sldId="307"/>
            <ac:spMk id="3" creationId="{033EB5B4-E0AE-45D9-BB8D-7D04B33F413D}"/>
          </ac:spMkLst>
        </pc:spChg>
        <pc:spChg chg="add mod">
          <ac:chgData name="Lee Dongmin" userId="19e3fc8ae129740e" providerId="LiveId" clId="{9CB1C51C-8382-4D8D-9EB2-7508BBC347B9}" dt="2020-09-17T09:16:01.820" v="630" actId="1076"/>
          <ac:spMkLst>
            <pc:docMk/>
            <pc:sldMk cId="2148791207" sldId="307"/>
            <ac:spMk id="5" creationId="{9811D03E-7C2F-443E-AE43-4A8B1C82FE85}"/>
          </ac:spMkLst>
        </pc:spChg>
      </pc:sldChg>
      <pc:sldChg chg="addSp modSp new mod">
        <pc:chgData name="Lee Dongmin" userId="19e3fc8ae129740e" providerId="LiveId" clId="{9CB1C51C-8382-4D8D-9EB2-7508BBC347B9}" dt="2020-09-17T09:16:29.647" v="639" actId="20577"/>
        <pc:sldMkLst>
          <pc:docMk/>
          <pc:sldMk cId="3113142629" sldId="308"/>
        </pc:sldMkLst>
        <pc:spChg chg="add mod">
          <ac:chgData name="Lee Dongmin" userId="19e3fc8ae129740e" providerId="LiveId" clId="{9CB1C51C-8382-4D8D-9EB2-7508BBC347B9}" dt="2020-09-17T09:16:29.647" v="639" actId="20577"/>
          <ac:spMkLst>
            <pc:docMk/>
            <pc:sldMk cId="3113142629" sldId="308"/>
            <ac:spMk id="3" creationId="{29C3E442-FC4B-4BE3-8C19-FBDEF94F4D10}"/>
          </ac:spMkLst>
        </pc:spChg>
      </pc:sldChg>
      <pc:sldChg chg="addSp delSp modSp new mod ord modClrScheme chgLayout">
        <pc:chgData name="Lee Dongmin" userId="19e3fc8ae129740e" providerId="LiveId" clId="{9CB1C51C-8382-4D8D-9EB2-7508BBC347B9}" dt="2020-09-17T09:21:05.324" v="677" actId="1076"/>
        <pc:sldMkLst>
          <pc:docMk/>
          <pc:sldMk cId="4174204762" sldId="309"/>
        </pc:sldMkLst>
        <pc:spChg chg="del mod ord">
          <ac:chgData name="Lee Dongmin" userId="19e3fc8ae129740e" providerId="LiveId" clId="{9CB1C51C-8382-4D8D-9EB2-7508BBC347B9}" dt="2020-09-17T09:17:11.833" v="641" actId="700"/>
          <ac:spMkLst>
            <pc:docMk/>
            <pc:sldMk cId="4174204762" sldId="309"/>
            <ac:spMk id="2" creationId="{6A88FE02-A7DF-4BE9-869B-90FDA20B4C0D}"/>
          </ac:spMkLst>
        </pc:spChg>
        <pc:spChg chg="del mod ord">
          <ac:chgData name="Lee Dongmin" userId="19e3fc8ae129740e" providerId="LiveId" clId="{9CB1C51C-8382-4D8D-9EB2-7508BBC347B9}" dt="2020-09-17T09:17:11.833" v="641" actId="700"/>
          <ac:spMkLst>
            <pc:docMk/>
            <pc:sldMk cId="4174204762" sldId="309"/>
            <ac:spMk id="3" creationId="{B02860F6-663A-494B-8EEB-A4B585166760}"/>
          </ac:spMkLst>
        </pc:spChg>
        <pc:spChg chg="add mod ord">
          <ac:chgData name="Lee Dongmin" userId="19e3fc8ae129740e" providerId="LiveId" clId="{9CB1C51C-8382-4D8D-9EB2-7508BBC347B9}" dt="2020-09-17T09:17:23.932" v="666" actId="20577"/>
          <ac:spMkLst>
            <pc:docMk/>
            <pc:sldMk cId="4174204762" sldId="309"/>
            <ac:spMk id="4" creationId="{761C2B54-2B04-475E-AFBC-EA9E9BAA7B0D}"/>
          </ac:spMkLst>
        </pc:spChg>
        <pc:spChg chg="add mod ord">
          <ac:chgData name="Lee Dongmin" userId="19e3fc8ae129740e" providerId="LiveId" clId="{9CB1C51C-8382-4D8D-9EB2-7508BBC347B9}" dt="2020-09-17T09:21:05.324" v="677" actId="1076"/>
          <ac:spMkLst>
            <pc:docMk/>
            <pc:sldMk cId="4174204762" sldId="309"/>
            <ac:spMk id="5" creationId="{E55FE1A7-AD3D-4148-8FBE-F92E5556BE3D}"/>
          </ac:spMkLst>
        </pc:spChg>
      </pc:sldChg>
      <pc:sldChg chg="addSp delSp modSp new mod modClrScheme chgLayout">
        <pc:chgData name="Lee Dongmin" userId="19e3fc8ae129740e" providerId="LiveId" clId="{9CB1C51C-8382-4D8D-9EB2-7508BBC347B9}" dt="2020-09-17T09:21:52.537" v="684" actId="1076"/>
        <pc:sldMkLst>
          <pc:docMk/>
          <pc:sldMk cId="2304255964" sldId="310"/>
        </pc:sldMkLst>
        <pc:spChg chg="del">
          <ac:chgData name="Lee Dongmin" userId="19e3fc8ae129740e" providerId="LiveId" clId="{9CB1C51C-8382-4D8D-9EB2-7508BBC347B9}" dt="2020-09-17T09:21:15.434" v="679" actId="700"/>
          <ac:spMkLst>
            <pc:docMk/>
            <pc:sldMk cId="2304255964" sldId="310"/>
            <ac:spMk id="2" creationId="{53212252-6425-45CA-95F1-AFEB37756182}"/>
          </ac:spMkLst>
        </pc:spChg>
        <pc:spChg chg="del">
          <ac:chgData name="Lee Dongmin" userId="19e3fc8ae129740e" providerId="LiveId" clId="{9CB1C51C-8382-4D8D-9EB2-7508BBC347B9}" dt="2020-09-17T09:21:15.434" v="679" actId="700"/>
          <ac:spMkLst>
            <pc:docMk/>
            <pc:sldMk cId="2304255964" sldId="310"/>
            <ac:spMk id="3" creationId="{D7DC5845-471B-4E93-B4B1-0AAB6AED9DD1}"/>
          </ac:spMkLst>
        </pc:spChg>
        <pc:spChg chg="add mod">
          <ac:chgData name="Lee Dongmin" userId="19e3fc8ae129740e" providerId="LiveId" clId="{9CB1C51C-8382-4D8D-9EB2-7508BBC347B9}" dt="2020-09-17T09:21:52.537" v="684" actId="1076"/>
          <ac:spMkLst>
            <pc:docMk/>
            <pc:sldMk cId="2304255964" sldId="310"/>
            <ac:spMk id="5" creationId="{97C33939-6376-47EF-9DD0-165439162058}"/>
          </ac:spMkLst>
        </pc:spChg>
      </pc:sldChg>
      <pc:sldChg chg="addSp delSp modSp new del mod modClrScheme chgLayout">
        <pc:chgData name="Lee Dongmin" userId="19e3fc8ae129740e" providerId="LiveId" clId="{9CB1C51C-8382-4D8D-9EB2-7508BBC347B9}" dt="2020-09-17T13:32:08.920" v="786" actId="47"/>
        <pc:sldMkLst>
          <pc:docMk/>
          <pc:sldMk cId="768535183" sldId="311"/>
        </pc:sldMkLst>
        <pc:spChg chg="del mod ord">
          <ac:chgData name="Lee Dongmin" userId="19e3fc8ae129740e" providerId="LiveId" clId="{9CB1C51C-8382-4D8D-9EB2-7508BBC347B9}" dt="2020-09-17T12:09:14.744" v="686" actId="700"/>
          <ac:spMkLst>
            <pc:docMk/>
            <pc:sldMk cId="768535183" sldId="311"/>
            <ac:spMk id="2" creationId="{C5F9D785-5A95-4253-8FF3-B852A1636399}"/>
          </ac:spMkLst>
        </pc:spChg>
        <pc:spChg chg="del mod ord">
          <ac:chgData name="Lee Dongmin" userId="19e3fc8ae129740e" providerId="LiveId" clId="{9CB1C51C-8382-4D8D-9EB2-7508BBC347B9}" dt="2020-09-17T12:09:14.744" v="686" actId="700"/>
          <ac:spMkLst>
            <pc:docMk/>
            <pc:sldMk cId="768535183" sldId="311"/>
            <ac:spMk id="3" creationId="{7094710B-9734-4D5E-9411-14B57A8B134B}"/>
          </ac:spMkLst>
        </pc:spChg>
        <pc:spChg chg="add mod ord">
          <ac:chgData name="Lee Dongmin" userId="19e3fc8ae129740e" providerId="LiveId" clId="{9CB1C51C-8382-4D8D-9EB2-7508BBC347B9}" dt="2020-09-17T12:09:50.302" v="728" actId="14100"/>
          <ac:spMkLst>
            <pc:docMk/>
            <pc:sldMk cId="768535183" sldId="311"/>
            <ac:spMk id="4" creationId="{180A9C56-7283-41D4-A8BA-159C5E43D453}"/>
          </ac:spMkLst>
        </pc:spChg>
        <pc:spChg chg="add del mod ord">
          <ac:chgData name="Lee Dongmin" userId="19e3fc8ae129740e" providerId="LiveId" clId="{9CB1C51C-8382-4D8D-9EB2-7508BBC347B9}" dt="2020-09-17T12:09:47.212" v="727" actId="700"/>
          <ac:spMkLst>
            <pc:docMk/>
            <pc:sldMk cId="768535183" sldId="311"/>
            <ac:spMk id="5" creationId="{24E61FF3-1E67-4396-80E0-C42456834D75}"/>
          </ac:spMkLst>
        </pc:spChg>
        <pc:spChg chg="add del mod ord">
          <ac:chgData name="Lee Dongmin" userId="19e3fc8ae129740e" providerId="LiveId" clId="{9CB1C51C-8382-4D8D-9EB2-7508BBC347B9}" dt="2020-09-17T12:09:55.235" v="729" actId="478"/>
          <ac:spMkLst>
            <pc:docMk/>
            <pc:sldMk cId="768535183" sldId="311"/>
            <ac:spMk id="6" creationId="{1631DA0C-636B-4BB9-80C0-BF938EC32D82}"/>
          </ac:spMkLst>
        </pc:spChg>
        <pc:spChg chg="add mod">
          <ac:chgData name="Lee Dongmin" userId="19e3fc8ae129740e" providerId="LiveId" clId="{9CB1C51C-8382-4D8D-9EB2-7508BBC347B9}" dt="2020-09-17T13:12:11.579" v="769" actId="20577"/>
          <ac:spMkLst>
            <pc:docMk/>
            <pc:sldMk cId="768535183" sldId="311"/>
            <ac:spMk id="8" creationId="{5D988BB5-61E9-4E26-82A5-7D2A9C787ADF}"/>
          </ac:spMkLst>
        </pc:spChg>
      </pc:sldChg>
      <pc:sldChg chg="addSp delSp modSp new mod chgLayout">
        <pc:chgData name="Lee Dongmin" userId="19e3fc8ae129740e" providerId="LiveId" clId="{9CB1C51C-8382-4D8D-9EB2-7508BBC347B9}" dt="2020-09-17T14:56:46.295" v="806" actId="20577"/>
        <pc:sldMkLst>
          <pc:docMk/>
          <pc:sldMk cId="1673997270" sldId="311"/>
        </pc:sldMkLst>
        <pc:spChg chg="del mod ord">
          <ac:chgData name="Lee Dongmin" userId="19e3fc8ae129740e" providerId="LiveId" clId="{9CB1C51C-8382-4D8D-9EB2-7508BBC347B9}" dt="2020-09-17T14:56:38.122" v="792" actId="700"/>
          <ac:spMkLst>
            <pc:docMk/>
            <pc:sldMk cId="1673997270" sldId="311"/>
            <ac:spMk id="2" creationId="{46D3C7DD-F5DC-4C19-A745-C13B5FF2C8ED}"/>
          </ac:spMkLst>
        </pc:spChg>
        <pc:spChg chg="del">
          <ac:chgData name="Lee Dongmin" userId="19e3fc8ae129740e" providerId="LiveId" clId="{9CB1C51C-8382-4D8D-9EB2-7508BBC347B9}" dt="2020-09-17T14:56:38.122" v="792" actId="700"/>
          <ac:spMkLst>
            <pc:docMk/>
            <pc:sldMk cId="1673997270" sldId="311"/>
            <ac:spMk id="3" creationId="{CAE07B4A-2EEA-4F4E-94CD-75C73A0A29B3}"/>
          </ac:spMkLst>
        </pc:spChg>
        <pc:spChg chg="add mod ord">
          <ac:chgData name="Lee Dongmin" userId="19e3fc8ae129740e" providerId="LiveId" clId="{9CB1C51C-8382-4D8D-9EB2-7508BBC347B9}" dt="2020-09-17T14:56:46.295" v="806" actId="20577"/>
          <ac:spMkLst>
            <pc:docMk/>
            <pc:sldMk cId="1673997270" sldId="311"/>
            <ac:spMk id="4" creationId="{DE2C0EC0-7542-4A93-A70E-E01D53A7F8E6}"/>
          </ac:spMkLst>
        </pc:spChg>
      </pc:sldChg>
      <pc:sldChg chg="addSp delSp modSp new del mod">
        <pc:chgData name="Lee Dongmin" userId="19e3fc8ae129740e" providerId="LiveId" clId="{9CB1C51C-8382-4D8D-9EB2-7508BBC347B9}" dt="2020-09-17T13:32:09.838" v="787" actId="47"/>
        <pc:sldMkLst>
          <pc:docMk/>
          <pc:sldMk cId="651653860" sldId="312"/>
        </pc:sldMkLst>
        <pc:spChg chg="del">
          <ac:chgData name="Lee Dongmin" userId="19e3fc8ae129740e" providerId="LiveId" clId="{9CB1C51C-8382-4D8D-9EB2-7508BBC347B9}" dt="2020-09-17T13:11:16.061" v="751" actId="478"/>
          <ac:spMkLst>
            <pc:docMk/>
            <pc:sldMk cId="651653860" sldId="312"/>
            <ac:spMk id="2" creationId="{9E58F79F-C34C-42FD-967D-0D7BE5341819}"/>
          </ac:spMkLst>
        </pc:spChg>
        <pc:spChg chg="mod">
          <ac:chgData name="Lee Dongmin" userId="19e3fc8ae129740e" providerId="LiveId" clId="{9CB1C51C-8382-4D8D-9EB2-7508BBC347B9}" dt="2020-09-17T13:07:30.719" v="750" actId="20577"/>
          <ac:spMkLst>
            <pc:docMk/>
            <pc:sldMk cId="651653860" sldId="312"/>
            <ac:spMk id="3" creationId="{68390D7D-9514-4E7E-B046-6CC1A17F0E31}"/>
          </ac:spMkLst>
        </pc:spChg>
        <pc:spChg chg="add mod">
          <ac:chgData name="Lee Dongmin" userId="19e3fc8ae129740e" providerId="LiveId" clId="{9CB1C51C-8382-4D8D-9EB2-7508BBC347B9}" dt="2020-09-17T13:25:48.312" v="785" actId="20577"/>
          <ac:spMkLst>
            <pc:docMk/>
            <pc:sldMk cId="651653860" sldId="312"/>
            <ac:spMk id="5" creationId="{7AEC7DAD-B4EB-4142-BCEC-339522B7FE1A}"/>
          </ac:spMkLst>
        </pc:spChg>
      </pc:sldChg>
      <pc:sldChg chg="addSp delSp modSp new mod modClrScheme chgLayout">
        <pc:chgData name="Lee Dongmin" userId="19e3fc8ae129740e" providerId="LiveId" clId="{9CB1C51C-8382-4D8D-9EB2-7508BBC347B9}" dt="2020-09-17T15:04:04.279" v="826" actId="1076"/>
        <pc:sldMkLst>
          <pc:docMk/>
          <pc:sldMk cId="1146676244" sldId="312"/>
        </pc:sldMkLst>
        <pc:spChg chg="del">
          <ac:chgData name="Lee Dongmin" userId="19e3fc8ae129740e" providerId="LiveId" clId="{9CB1C51C-8382-4D8D-9EB2-7508BBC347B9}" dt="2020-09-17T15:01:23.921" v="808" actId="700"/>
          <ac:spMkLst>
            <pc:docMk/>
            <pc:sldMk cId="1146676244" sldId="312"/>
            <ac:spMk id="2" creationId="{204B3729-7D4F-4634-9A19-355C82763A83}"/>
          </ac:spMkLst>
        </pc:spChg>
        <pc:spChg chg="add mod">
          <ac:chgData name="Lee Dongmin" userId="19e3fc8ae129740e" providerId="LiveId" clId="{9CB1C51C-8382-4D8D-9EB2-7508BBC347B9}" dt="2020-09-17T15:04:04.279" v="826" actId="1076"/>
          <ac:spMkLst>
            <pc:docMk/>
            <pc:sldMk cId="1146676244" sldId="312"/>
            <ac:spMk id="4" creationId="{B520417B-F6F9-4C3F-BA22-66C3EC99ED85}"/>
          </ac:spMkLst>
        </pc:spChg>
      </pc:sldChg>
      <pc:sldChg chg="delSp modSp add del mod">
        <pc:chgData name="Lee Dongmin" userId="19e3fc8ae129740e" providerId="LiveId" clId="{9CB1C51C-8382-4D8D-9EB2-7508BBC347B9}" dt="2020-09-17T13:32:10.404" v="788" actId="47"/>
        <pc:sldMkLst>
          <pc:docMk/>
          <pc:sldMk cId="1111342951" sldId="313"/>
        </pc:sldMkLst>
        <pc:spChg chg="mod">
          <ac:chgData name="Lee Dongmin" userId="19e3fc8ae129740e" providerId="LiveId" clId="{9CB1C51C-8382-4D8D-9EB2-7508BBC347B9}" dt="2020-09-17T13:11:33.801" v="766" actId="20577"/>
          <ac:spMkLst>
            <pc:docMk/>
            <pc:sldMk cId="1111342951" sldId="313"/>
            <ac:spMk id="3" creationId="{68390D7D-9514-4E7E-B046-6CC1A17F0E31}"/>
          </ac:spMkLst>
        </pc:spChg>
        <pc:spChg chg="del">
          <ac:chgData name="Lee Dongmin" userId="19e3fc8ae129740e" providerId="LiveId" clId="{9CB1C51C-8382-4D8D-9EB2-7508BBC347B9}" dt="2020-09-17T13:11:26.832" v="755" actId="478"/>
          <ac:spMkLst>
            <pc:docMk/>
            <pc:sldMk cId="1111342951" sldId="313"/>
            <ac:spMk id="5" creationId="{7AEC7DAD-B4EB-4142-BCEC-339522B7FE1A}"/>
          </ac:spMkLst>
        </pc:spChg>
      </pc:sldChg>
      <pc:sldChg chg="addSp delSp modSp new del mod modClrScheme chgLayout">
        <pc:chgData name="Lee Dongmin" userId="19e3fc8ae129740e" providerId="LiveId" clId="{9CB1C51C-8382-4D8D-9EB2-7508BBC347B9}" dt="2020-09-19T07:47:13.524" v="953" actId="47"/>
        <pc:sldMkLst>
          <pc:docMk/>
          <pc:sldMk cId="2794812638" sldId="313"/>
        </pc:sldMkLst>
        <pc:spChg chg="add mod">
          <ac:chgData name="Lee Dongmin" userId="19e3fc8ae129740e" providerId="LiveId" clId="{9CB1C51C-8382-4D8D-9EB2-7508BBC347B9}" dt="2020-09-17T15:04:22.998" v="836" actId="20577"/>
          <ac:spMkLst>
            <pc:docMk/>
            <pc:sldMk cId="2794812638" sldId="313"/>
            <ac:spMk id="2" creationId="{504B6DDF-9686-4FC9-B892-A47C588A97D8}"/>
          </ac:spMkLst>
        </pc:spChg>
        <pc:spChg chg="add del mod">
          <ac:chgData name="Lee Dongmin" userId="19e3fc8ae129740e" providerId="LiveId" clId="{9CB1C51C-8382-4D8D-9EB2-7508BBC347B9}" dt="2020-09-17T15:04:24.784" v="837" actId="478"/>
          <ac:spMkLst>
            <pc:docMk/>
            <pc:sldMk cId="2794812638" sldId="313"/>
            <ac:spMk id="3" creationId="{1AA27CD8-17FF-41D5-9685-2D991F714B09}"/>
          </ac:spMkLst>
        </pc:spChg>
      </pc:sldChg>
      <pc:sldChg chg="add del">
        <pc:chgData name="Lee Dongmin" userId="19e3fc8ae129740e" providerId="LiveId" clId="{9CB1C51C-8382-4D8D-9EB2-7508BBC347B9}" dt="2020-09-17T13:32:10.939" v="789" actId="47"/>
        <pc:sldMkLst>
          <pc:docMk/>
          <pc:sldMk cId="2005596470" sldId="314"/>
        </pc:sldMkLst>
      </pc:sldChg>
      <pc:sldChg chg="addSp modSp add mod">
        <pc:chgData name="Lee Dongmin" userId="19e3fc8ae129740e" providerId="LiveId" clId="{9CB1C51C-8382-4D8D-9EB2-7508BBC347B9}" dt="2020-09-19T07:47:35.609" v="955" actId="1076"/>
        <pc:sldMkLst>
          <pc:docMk/>
          <pc:sldMk cId="2096189066" sldId="314"/>
        </pc:sldMkLst>
        <pc:spChg chg="add mod">
          <ac:chgData name="Lee Dongmin" userId="19e3fc8ae129740e" providerId="LiveId" clId="{9CB1C51C-8382-4D8D-9EB2-7508BBC347B9}" dt="2020-09-19T07:47:28.010" v="954" actId="1076"/>
          <ac:spMkLst>
            <pc:docMk/>
            <pc:sldMk cId="2096189066" sldId="314"/>
            <ac:spMk id="4" creationId="{4D1FAD27-CB5B-4B6A-A2D7-CB31AA3D7A86}"/>
          </ac:spMkLst>
        </pc:spChg>
        <pc:spChg chg="add mod">
          <ac:chgData name="Lee Dongmin" userId="19e3fc8ae129740e" providerId="LiveId" clId="{9CB1C51C-8382-4D8D-9EB2-7508BBC347B9}" dt="2020-09-17T15:06:38.886" v="856" actId="20577"/>
          <ac:spMkLst>
            <pc:docMk/>
            <pc:sldMk cId="2096189066" sldId="314"/>
            <ac:spMk id="6" creationId="{9CDAD763-7DB8-4ED4-A946-F7C477DC05BB}"/>
          </ac:spMkLst>
        </pc:spChg>
        <pc:spChg chg="add mod">
          <ac:chgData name="Lee Dongmin" userId="19e3fc8ae129740e" providerId="LiveId" clId="{9CB1C51C-8382-4D8D-9EB2-7508BBC347B9}" dt="2020-09-19T07:47:35.609" v="955" actId="1076"/>
          <ac:spMkLst>
            <pc:docMk/>
            <pc:sldMk cId="2096189066" sldId="314"/>
            <ac:spMk id="8" creationId="{E7A02D1B-0939-4E99-9DF4-AE5F12FF1E04}"/>
          </ac:spMkLst>
        </pc:spChg>
      </pc:sldChg>
      <pc:sldChg chg="add del">
        <pc:chgData name="Lee Dongmin" userId="19e3fc8ae129740e" providerId="LiveId" clId="{9CB1C51C-8382-4D8D-9EB2-7508BBC347B9}" dt="2020-09-17T13:32:11.761" v="790" actId="47"/>
        <pc:sldMkLst>
          <pc:docMk/>
          <pc:sldMk cId="2759851801" sldId="315"/>
        </pc:sldMkLst>
      </pc:sldChg>
      <pc:sldChg chg="addSp delSp modSp new add del mod modClrScheme chgLayout">
        <pc:chgData name="Lee Dongmin" userId="19e3fc8ae129740e" providerId="LiveId" clId="{9CB1C51C-8382-4D8D-9EB2-7508BBC347B9}" dt="2020-09-17T15:08:58.943" v="873" actId="1076"/>
        <pc:sldMkLst>
          <pc:docMk/>
          <pc:sldMk cId="3587467968" sldId="315"/>
        </pc:sldMkLst>
        <pc:spChg chg="del">
          <ac:chgData name="Lee Dongmin" userId="19e3fc8ae129740e" providerId="LiveId" clId="{9CB1C51C-8382-4D8D-9EB2-7508BBC347B9}" dt="2020-09-17T15:06:59.389" v="858" actId="700"/>
          <ac:spMkLst>
            <pc:docMk/>
            <pc:sldMk cId="3587467968" sldId="315"/>
            <ac:spMk id="2" creationId="{093B03C6-7E95-4781-A9C6-2DC191B2D0F5}"/>
          </ac:spMkLst>
        </pc:spChg>
        <pc:spChg chg="del">
          <ac:chgData name="Lee Dongmin" userId="19e3fc8ae129740e" providerId="LiveId" clId="{9CB1C51C-8382-4D8D-9EB2-7508BBC347B9}" dt="2020-09-17T15:06:59.389" v="858" actId="700"/>
          <ac:spMkLst>
            <pc:docMk/>
            <pc:sldMk cId="3587467968" sldId="315"/>
            <ac:spMk id="3" creationId="{6E4B5133-4128-4520-911F-B4BF7FD455E9}"/>
          </ac:spMkLst>
        </pc:spChg>
        <pc:spChg chg="add mod">
          <ac:chgData name="Lee Dongmin" userId="19e3fc8ae129740e" providerId="LiveId" clId="{9CB1C51C-8382-4D8D-9EB2-7508BBC347B9}" dt="2020-09-17T15:08:58.943" v="873" actId="1076"/>
          <ac:spMkLst>
            <pc:docMk/>
            <pc:sldMk cId="3587467968" sldId="315"/>
            <ac:spMk id="3" creationId="{B35B5C8D-BF17-4F6F-849A-8B4AAA71676E}"/>
          </ac:spMkLst>
        </pc:spChg>
      </pc:sldChg>
      <pc:sldChg chg="addSp modSp add mod ord">
        <pc:chgData name="Lee Dongmin" userId="19e3fc8ae129740e" providerId="LiveId" clId="{9CB1C51C-8382-4D8D-9EB2-7508BBC347B9}" dt="2020-09-17T15:08:19.373" v="869"/>
        <pc:sldMkLst>
          <pc:docMk/>
          <pc:sldMk cId="2762995147" sldId="316"/>
        </pc:sldMkLst>
        <pc:spChg chg="add mod">
          <ac:chgData name="Lee Dongmin" userId="19e3fc8ae129740e" providerId="LiveId" clId="{9CB1C51C-8382-4D8D-9EB2-7508BBC347B9}" dt="2020-09-17T15:07:52.552" v="867" actId="1076"/>
          <ac:spMkLst>
            <pc:docMk/>
            <pc:sldMk cId="2762995147" sldId="316"/>
            <ac:spMk id="3" creationId="{5E2E73FE-1737-4E9F-A58E-D0D2BD8E5DB5}"/>
          </ac:spMkLst>
        </pc:spChg>
      </pc:sldChg>
      <pc:sldChg chg="addSp modSp new mod">
        <pc:chgData name="Lee Dongmin" userId="19e3fc8ae129740e" providerId="LiveId" clId="{9CB1C51C-8382-4D8D-9EB2-7508BBC347B9}" dt="2020-09-17T15:13:28.361" v="907" actId="1076"/>
        <pc:sldMkLst>
          <pc:docMk/>
          <pc:sldMk cId="3574933636" sldId="317"/>
        </pc:sldMkLst>
        <pc:spChg chg="add mod">
          <ac:chgData name="Lee Dongmin" userId="19e3fc8ae129740e" providerId="LiveId" clId="{9CB1C51C-8382-4D8D-9EB2-7508BBC347B9}" dt="2020-09-17T15:13:05.554" v="901" actId="20577"/>
          <ac:spMkLst>
            <pc:docMk/>
            <pc:sldMk cId="3574933636" sldId="317"/>
            <ac:spMk id="3" creationId="{3AA503D4-1344-4543-8470-379E072B5ECB}"/>
          </ac:spMkLst>
        </pc:spChg>
        <pc:spChg chg="add mod">
          <ac:chgData name="Lee Dongmin" userId="19e3fc8ae129740e" providerId="LiveId" clId="{9CB1C51C-8382-4D8D-9EB2-7508BBC347B9}" dt="2020-09-17T15:13:01.411" v="898" actId="20577"/>
          <ac:spMkLst>
            <pc:docMk/>
            <pc:sldMk cId="3574933636" sldId="317"/>
            <ac:spMk id="5" creationId="{4CEA6887-B02A-4840-AB87-EAD92CD8365B}"/>
          </ac:spMkLst>
        </pc:spChg>
        <pc:spChg chg="add mod">
          <ac:chgData name="Lee Dongmin" userId="19e3fc8ae129740e" providerId="LiveId" clId="{9CB1C51C-8382-4D8D-9EB2-7508BBC347B9}" dt="2020-09-17T15:13:28.361" v="907" actId="1076"/>
          <ac:spMkLst>
            <pc:docMk/>
            <pc:sldMk cId="3574933636" sldId="317"/>
            <ac:spMk id="7" creationId="{33A6F77F-5143-4EE5-A895-8F0836108938}"/>
          </ac:spMkLst>
        </pc:spChg>
      </pc:sldChg>
      <pc:sldChg chg="addSp modSp new mod">
        <pc:chgData name="Lee Dongmin" userId="19e3fc8ae129740e" providerId="LiveId" clId="{9CB1C51C-8382-4D8D-9EB2-7508BBC347B9}" dt="2020-09-17T15:14:05.262" v="911" actId="1076"/>
        <pc:sldMkLst>
          <pc:docMk/>
          <pc:sldMk cId="2582835689" sldId="318"/>
        </pc:sldMkLst>
        <pc:spChg chg="add mod">
          <ac:chgData name="Lee Dongmin" userId="19e3fc8ae129740e" providerId="LiveId" clId="{9CB1C51C-8382-4D8D-9EB2-7508BBC347B9}" dt="2020-09-17T15:14:05.262" v="911" actId="1076"/>
          <ac:spMkLst>
            <pc:docMk/>
            <pc:sldMk cId="2582835689" sldId="318"/>
            <ac:spMk id="3" creationId="{649FDFF9-3FF9-4A1A-B079-D20483DCC086}"/>
          </ac:spMkLst>
        </pc:spChg>
      </pc:sldChg>
      <pc:sldChg chg="addSp modSp new mod modNotesTx">
        <pc:chgData name="Lee Dongmin" userId="19e3fc8ae129740e" providerId="LiveId" clId="{9CB1C51C-8382-4D8D-9EB2-7508BBC347B9}" dt="2020-09-17T15:15:43.458" v="933"/>
        <pc:sldMkLst>
          <pc:docMk/>
          <pc:sldMk cId="1268456382" sldId="319"/>
        </pc:sldMkLst>
        <pc:spChg chg="add mod">
          <ac:chgData name="Lee Dongmin" userId="19e3fc8ae129740e" providerId="LiveId" clId="{9CB1C51C-8382-4D8D-9EB2-7508BBC347B9}" dt="2020-09-17T15:14:51.717" v="923" actId="14100"/>
          <ac:spMkLst>
            <pc:docMk/>
            <pc:sldMk cId="1268456382" sldId="319"/>
            <ac:spMk id="3" creationId="{C9894CE1-D186-467C-8310-58F203EE910F}"/>
          </ac:spMkLst>
        </pc:spChg>
        <pc:spChg chg="add mod">
          <ac:chgData name="Lee Dongmin" userId="19e3fc8ae129740e" providerId="LiveId" clId="{9CB1C51C-8382-4D8D-9EB2-7508BBC347B9}" dt="2020-09-17T15:15:00.044" v="926" actId="21"/>
          <ac:spMkLst>
            <pc:docMk/>
            <pc:sldMk cId="1268456382" sldId="319"/>
            <ac:spMk id="5" creationId="{ED287281-FC85-4B0E-984B-3405311E20E7}"/>
          </ac:spMkLst>
        </pc:spChg>
        <pc:spChg chg="add mod">
          <ac:chgData name="Lee Dongmin" userId="19e3fc8ae129740e" providerId="LiveId" clId="{9CB1C51C-8382-4D8D-9EB2-7508BBC347B9}" dt="2020-09-17T15:15:10.430" v="931" actId="1076"/>
          <ac:spMkLst>
            <pc:docMk/>
            <pc:sldMk cId="1268456382" sldId="319"/>
            <ac:spMk id="7" creationId="{5E8FFD2A-A524-4FD6-9BA3-F00A564E4433}"/>
          </ac:spMkLst>
        </pc:spChg>
      </pc:sldChg>
      <pc:sldChg chg="addSp modSp new mod">
        <pc:chgData name="Lee Dongmin" userId="19e3fc8ae129740e" providerId="LiveId" clId="{9CB1C51C-8382-4D8D-9EB2-7508BBC347B9}" dt="2020-09-17T15:16:52.663" v="935" actId="1076"/>
        <pc:sldMkLst>
          <pc:docMk/>
          <pc:sldMk cId="2759155014" sldId="320"/>
        </pc:sldMkLst>
        <pc:spChg chg="add mod">
          <ac:chgData name="Lee Dongmin" userId="19e3fc8ae129740e" providerId="LiveId" clId="{9CB1C51C-8382-4D8D-9EB2-7508BBC347B9}" dt="2020-09-17T15:16:52.663" v="935" actId="1076"/>
          <ac:spMkLst>
            <pc:docMk/>
            <pc:sldMk cId="2759155014" sldId="320"/>
            <ac:spMk id="3" creationId="{CF7FF9BA-EB72-464C-BF7E-5B59F431E58F}"/>
          </ac:spMkLst>
        </pc:spChg>
      </pc:sldChg>
      <pc:sldChg chg="add del">
        <pc:chgData name="Lee Dongmin" userId="19e3fc8ae129740e" providerId="LiveId" clId="{9CB1C51C-8382-4D8D-9EB2-7508BBC347B9}" dt="2020-09-19T05:07:02.263" v="937" actId="2696"/>
        <pc:sldMkLst>
          <pc:docMk/>
          <pc:sldMk cId="1208755729" sldId="321"/>
        </pc:sldMkLst>
      </pc:sldChg>
    </pc:docChg>
  </pc:docChgLst>
  <pc:docChgLst>
    <pc:chgData name="cuitcuit" userId="b419720f-3d15-4c45-914a-c3d696f809bf" providerId="ADAL" clId="{A971479C-3569-4265-AA62-AEFFE8785BB8}"/>
    <pc:docChg chg="undo custSel addSld delSld modSld">
      <pc:chgData name="cuitcuit" userId="b419720f-3d15-4c45-914a-c3d696f809bf" providerId="ADAL" clId="{A971479C-3569-4265-AA62-AEFFE8785BB8}" dt="2021-03-10T01:38:00.626" v="326" actId="20577"/>
      <pc:docMkLst>
        <pc:docMk/>
      </pc:docMkLst>
      <pc:sldChg chg="addSp delSp modSp mod">
        <pc:chgData name="cuitcuit" userId="b419720f-3d15-4c45-914a-c3d696f809bf" providerId="ADAL" clId="{A971479C-3569-4265-AA62-AEFFE8785BB8}" dt="2021-03-10T01:13:42.540" v="3" actId="478"/>
        <pc:sldMkLst>
          <pc:docMk/>
          <pc:sldMk cId="1081175362" sldId="256"/>
        </pc:sldMkLst>
        <pc:spChg chg="del mod">
          <ac:chgData name="cuitcuit" userId="b419720f-3d15-4c45-914a-c3d696f809bf" providerId="ADAL" clId="{A971479C-3569-4265-AA62-AEFFE8785BB8}" dt="2021-03-10T01:13:42.540" v="3" actId="478"/>
          <ac:spMkLst>
            <pc:docMk/>
            <pc:sldMk cId="1081175362" sldId="256"/>
            <ac:spMk id="2" creationId="{81DA4C38-9F38-4F93-BB4C-3F9AD606E933}"/>
          </ac:spMkLst>
        </pc:spChg>
        <pc:spChg chg="add mod">
          <ac:chgData name="cuitcuit" userId="b419720f-3d15-4c45-914a-c3d696f809bf" providerId="ADAL" clId="{A971479C-3569-4265-AA62-AEFFE8785BB8}" dt="2021-03-10T01:13:42.540" v="3" actId="478"/>
          <ac:spMkLst>
            <pc:docMk/>
            <pc:sldMk cId="1081175362" sldId="256"/>
            <ac:spMk id="5" creationId="{4A1AB302-6731-436A-A8B4-C8FA66A1AD8F}"/>
          </ac:spMkLst>
        </pc:spChg>
      </pc:sldChg>
      <pc:sldChg chg="modSp mod">
        <pc:chgData name="cuitcuit" userId="b419720f-3d15-4c45-914a-c3d696f809bf" providerId="ADAL" clId="{A971479C-3569-4265-AA62-AEFFE8785BB8}" dt="2021-03-10T01:17:01.218" v="118" actId="2711"/>
        <pc:sldMkLst>
          <pc:docMk/>
          <pc:sldMk cId="757614209" sldId="260"/>
        </pc:sldMkLst>
        <pc:spChg chg="mod">
          <ac:chgData name="cuitcuit" userId="b419720f-3d15-4c45-914a-c3d696f809bf" providerId="ADAL" clId="{A971479C-3569-4265-AA62-AEFFE8785BB8}" dt="2021-03-10T01:17:01.218" v="118" actId="2711"/>
          <ac:spMkLst>
            <pc:docMk/>
            <pc:sldMk cId="757614209" sldId="260"/>
            <ac:spMk id="2" creationId="{BF9F89A0-B488-4BD7-B6C8-1A4AFD0A93D6}"/>
          </ac:spMkLst>
        </pc:spChg>
      </pc:sldChg>
      <pc:sldChg chg="add">
        <pc:chgData name="cuitcuit" userId="b419720f-3d15-4c45-914a-c3d696f809bf" providerId="ADAL" clId="{A971479C-3569-4265-AA62-AEFFE8785BB8}" dt="2021-03-10T01:33:45.210" v="235"/>
        <pc:sldMkLst>
          <pc:docMk/>
          <pc:sldMk cId="3565066064" sldId="266"/>
        </pc:sldMkLst>
      </pc:sldChg>
      <pc:sldChg chg="addSp delSp modSp add mod">
        <pc:chgData name="cuitcuit" userId="b419720f-3d15-4c45-914a-c3d696f809bf" providerId="ADAL" clId="{A971479C-3569-4265-AA62-AEFFE8785BB8}" dt="2021-03-10T01:36:15.219" v="282" actId="1076"/>
        <pc:sldMkLst>
          <pc:docMk/>
          <pc:sldMk cId="1359495486" sldId="271"/>
        </pc:sldMkLst>
        <pc:spChg chg="mod">
          <ac:chgData name="cuitcuit" userId="b419720f-3d15-4c45-914a-c3d696f809bf" providerId="ADAL" clId="{A971479C-3569-4265-AA62-AEFFE8785BB8}" dt="2021-03-10T01:36:07.926" v="281" actId="1076"/>
          <ac:spMkLst>
            <pc:docMk/>
            <pc:sldMk cId="1359495486" sldId="271"/>
            <ac:spMk id="5" creationId="{B712C42D-A8C4-416F-866B-CD33B5177EE3}"/>
          </ac:spMkLst>
        </pc:spChg>
        <pc:spChg chg="add del mod">
          <ac:chgData name="cuitcuit" userId="b419720f-3d15-4c45-914a-c3d696f809bf" providerId="ADAL" clId="{A971479C-3569-4265-AA62-AEFFE8785BB8}" dt="2021-03-10T01:36:15.219" v="282" actId="1076"/>
          <ac:spMkLst>
            <pc:docMk/>
            <pc:sldMk cId="1359495486" sldId="271"/>
            <ac:spMk id="7" creationId="{86335345-1194-444C-863C-002B53B9497E}"/>
          </ac:spMkLst>
        </pc:spChg>
        <pc:spChg chg="add mod">
          <ac:chgData name="cuitcuit" userId="b419720f-3d15-4c45-914a-c3d696f809bf" providerId="ADAL" clId="{A971479C-3569-4265-AA62-AEFFE8785BB8}" dt="2021-03-10T01:35:29.387" v="263" actId="1076"/>
          <ac:spMkLst>
            <pc:docMk/>
            <pc:sldMk cId="1359495486" sldId="271"/>
            <ac:spMk id="9" creationId="{465E0099-D1BE-4F7F-9FFA-8B7F629409A5}"/>
          </ac:spMkLst>
        </pc:spChg>
      </pc:sldChg>
      <pc:sldChg chg="addSp modSp mod">
        <pc:chgData name="cuitcuit" userId="b419720f-3d15-4c45-914a-c3d696f809bf" providerId="ADAL" clId="{A971479C-3569-4265-AA62-AEFFE8785BB8}" dt="2021-03-10T01:38:00.626" v="326" actId="20577"/>
        <pc:sldMkLst>
          <pc:docMk/>
          <pc:sldMk cId="3702962846" sldId="277"/>
        </pc:sldMkLst>
        <pc:spChg chg="mod">
          <ac:chgData name="cuitcuit" userId="b419720f-3d15-4c45-914a-c3d696f809bf" providerId="ADAL" clId="{A971479C-3569-4265-AA62-AEFFE8785BB8}" dt="2021-03-10T01:37:15.803" v="299" actId="20577"/>
          <ac:spMkLst>
            <pc:docMk/>
            <pc:sldMk cId="3702962846" sldId="277"/>
            <ac:spMk id="2" creationId="{DA2A68E1-DF09-40B3-8940-34AB5EF1930A}"/>
          </ac:spMkLst>
        </pc:spChg>
        <pc:spChg chg="mod">
          <ac:chgData name="cuitcuit" userId="b419720f-3d15-4c45-914a-c3d696f809bf" providerId="ADAL" clId="{A971479C-3569-4265-AA62-AEFFE8785BB8}" dt="2021-03-10T01:31:34.859" v="224" actId="20577"/>
          <ac:spMkLst>
            <pc:docMk/>
            <pc:sldMk cId="3702962846" sldId="277"/>
            <ac:spMk id="3" creationId="{EA37D66A-56DB-416E-AC0A-AE3D521479BD}"/>
          </ac:spMkLst>
        </pc:spChg>
        <pc:spChg chg="add mod">
          <ac:chgData name="cuitcuit" userId="b419720f-3d15-4c45-914a-c3d696f809bf" providerId="ADAL" clId="{A971479C-3569-4265-AA62-AEFFE8785BB8}" dt="2021-03-10T01:38:00.626" v="326" actId="20577"/>
          <ac:spMkLst>
            <pc:docMk/>
            <pc:sldMk cId="3702962846" sldId="277"/>
            <ac:spMk id="5" creationId="{08534188-C36F-462F-9CF4-67CABCFB90E9}"/>
          </ac:spMkLst>
        </pc:spChg>
        <pc:spChg chg="mod">
          <ac:chgData name="cuitcuit" userId="b419720f-3d15-4c45-914a-c3d696f809bf" providerId="ADAL" clId="{A971479C-3569-4265-AA62-AEFFE8785BB8}" dt="2021-03-10T01:36:49.876" v="284" actId="14100"/>
          <ac:spMkLst>
            <pc:docMk/>
            <pc:sldMk cId="3702962846" sldId="277"/>
            <ac:spMk id="8" creationId="{4CAF84A8-A369-4E18-BE9C-B3B0EE03A763}"/>
          </ac:spMkLst>
        </pc:spChg>
      </pc:sldChg>
      <pc:sldChg chg="add">
        <pc:chgData name="cuitcuit" userId="b419720f-3d15-4c45-914a-c3d696f809bf" providerId="ADAL" clId="{A971479C-3569-4265-AA62-AEFFE8785BB8}" dt="2021-03-10T01:30:22.781" v="213"/>
        <pc:sldMkLst>
          <pc:docMk/>
          <pc:sldMk cId="1321932651" sldId="278"/>
        </pc:sldMkLst>
      </pc:sldChg>
      <pc:sldChg chg="del">
        <pc:chgData name="cuitcuit" userId="b419720f-3d15-4c45-914a-c3d696f809bf" providerId="ADAL" clId="{A971479C-3569-4265-AA62-AEFFE8785BB8}" dt="2021-03-10T01:30:13.785" v="212" actId="2696"/>
        <pc:sldMkLst>
          <pc:docMk/>
          <pc:sldMk cId="3510801925" sldId="278"/>
        </pc:sldMkLst>
      </pc:sldChg>
      <pc:sldChg chg="del">
        <pc:chgData name="cuitcuit" userId="b419720f-3d15-4c45-914a-c3d696f809bf" providerId="ADAL" clId="{A971479C-3569-4265-AA62-AEFFE8785BB8}" dt="2021-03-10T01:30:13.785" v="212" actId="2696"/>
        <pc:sldMkLst>
          <pc:docMk/>
          <pc:sldMk cId="987706181" sldId="290"/>
        </pc:sldMkLst>
      </pc:sldChg>
      <pc:sldChg chg="modSp add mod setBg">
        <pc:chgData name="cuitcuit" userId="b419720f-3d15-4c45-914a-c3d696f809bf" providerId="ADAL" clId="{A971479C-3569-4265-AA62-AEFFE8785BB8}" dt="2021-03-10T01:31:05.395" v="220" actId="207"/>
        <pc:sldMkLst>
          <pc:docMk/>
          <pc:sldMk cId="1504769444" sldId="290"/>
        </pc:sldMkLst>
        <pc:spChg chg="mod">
          <ac:chgData name="cuitcuit" userId="b419720f-3d15-4c45-914a-c3d696f809bf" providerId="ADAL" clId="{A971479C-3569-4265-AA62-AEFFE8785BB8}" dt="2021-03-10T01:31:05.395" v="220" actId="207"/>
          <ac:spMkLst>
            <pc:docMk/>
            <pc:sldMk cId="1504769444" sldId="290"/>
            <ac:spMk id="8" creationId="{1D73C52A-B8F4-49BB-AC77-1EAE5EFE4B64}"/>
          </ac:spMkLst>
        </pc:spChg>
      </pc:sldChg>
      <pc:sldChg chg="modSp add mod setBg">
        <pc:chgData name="cuitcuit" userId="b419720f-3d15-4c45-914a-c3d696f809bf" providerId="ADAL" clId="{A971479C-3569-4265-AA62-AEFFE8785BB8}" dt="2021-03-10T01:31:00.016" v="218" actId="207"/>
        <pc:sldMkLst>
          <pc:docMk/>
          <pc:sldMk cId="311262352" sldId="291"/>
        </pc:sldMkLst>
        <pc:spChg chg="mod">
          <ac:chgData name="cuitcuit" userId="b419720f-3d15-4c45-914a-c3d696f809bf" providerId="ADAL" clId="{A971479C-3569-4265-AA62-AEFFE8785BB8}" dt="2021-03-10T01:31:00.016" v="218" actId="207"/>
          <ac:spMkLst>
            <pc:docMk/>
            <pc:sldMk cId="311262352" sldId="291"/>
            <ac:spMk id="2" creationId="{6F0CB961-33D2-464D-937F-D993B6B19E89}"/>
          </ac:spMkLst>
        </pc:spChg>
      </pc:sldChg>
      <pc:sldChg chg="del">
        <pc:chgData name="cuitcuit" userId="b419720f-3d15-4c45-914a-c3d696f809bf" providerId="ADAL" clId="{A971479C-3569-4265-AA62-AEFFE8785BB8}" dt="2021-03-10T01:30:13.785" v="212" actId="2696"/>
        <pc:sldMkLst>
          <pc:docMk/>
          <pc:sldMk cId="4264521299" sldId="291"/>
        </pc:sldMkLst>
      </pc:sldChg>
      <pc:sldChg chg="del">
        <pc:chgData name="cuitcuit" userId="b419720f-3d15-4c45-914a-c3d696f809bf" providerId="ADAL" clId="{A971479C-3569-4265-AA62-AEFFE8785BB8}" dt="2021-03-10T01:30:13.785" v="212" actId="2696"/>
        <pc:sldMkLst>
          <pc:docMk/>
          <pc:sldMk cId="1388500576" sldId="292"/>
        </pc:sldMkLst>
      </pc:sldChg>
      <pc:sldChg chg="modSp add mod setBg">
        <pc:chgData name="cuitcuit" userId="b419720f-3d15-4c45-914a-c3d696f809bf" providerId="ADAL" clId="{A971479C-3569-4265-AA62-AEFFE8785BB8}" dt="2021-03-10T01:30:51.123" v="217" actId="947"/>
        <pc:sldMkLst>
          <pc:docMk/>
          <pc:sldMk cId="2574100606" sldId="292"/>
        </pc:sldMkLst>
        <pc:spChg chg="mod">
          <ac:chgData name="cuitcuit" userId="b419720f-3d15-4c45-914a-c3d696f809bf" providerId="ADAL" clId="{A971479C-3569-4265-AA62-AEFFE8785BB8}" dt="2021-03-10T01:30:51.123" v="217" actId="947"/>
          <ac:spMkLst>
            <pc:docMk/>
            <pc:sldMk cId="2574100606" sldId="292"/>
            <ac:spMk id="2" creationId="{6F0CB961-33D2-464D-937F-D993B6B19E89}"/>
          </ac:spMkLst>
        </pc:spChg>
      </pc:sldChg>
      <pc:sldChg chg="modSp add mod">
        <pc:chgData name="cuitcuit" userId="b419720f-3d15-4c45-914a-c3d696f809bf" providerId="ADAL" clId="{A971479C-3569-4265-AA62-AEFFE8785BB8}" dt="2021-03-10T01:27:45.687" v="204" actId="12"/>
        <pc:sldMkLst>
          <pc:docMk/>
          <pc:sldMk cId="554394313" sldId="293"/>
        </pc:sldMkLst>
        <pc:spChg chg="mod">
          <ac:chgData name="cuitcuit" userId="b419720f-3d15-4c45-914a-c3d696f809bf" providerId="ADAL" clId="{A971479C-3569-4265-AA62-AEFFE8785BB8}" dt="2021-03-10T01:27:45.687" v="204" actId="12"/>
          <ac:spMkLst>
            <pc:docMk/>
            <pc:sldMk cId="554394313" sldId="293"/>
            <ac:spMk id="5" creationId="{9B0ABFB1-7214-4536-AF31-9D7C2B08D6D6}"/>
          </ac:spMkLst>
        </pc:spChg>
      </pc:sldChg>
      <pc:sldChg chg="add">
        <pc:chgData name="cuitcuit" userId="b419720f-3d15-4c45-914a-c3d696f809bf" providerId="ADAL" clId="{A971479C-3569-4265-AA62-AEFFE8785BB8}" dt="2021-03-10T01:29:47.379" v="211"/>
        <pc:sldMkLst>
          <pc:docMk/>
          <pc:sldMk cId="1383637332" sldId="305"/>
        </pc:sldMkLst>
      </pc:sldChg>
      <pc:sldChg chg="add">
        <pc:chgData name="cuitcuit" userId="b419720f-3d15-4c45-914a-c3d696f809bf" providerId="ADAL" clId="{A971479C-3569-4265-AA62-AEFFE8785BB8}" dt="2021-03-10T01:29:47.379" v="211"/>
        <pc:sldMkLst>
          <pc:docMk/>
          <pc:sldMk cId="1040864847" sldId="306"/>
        </pc:sldMkLst>
      </pc:sldChg>
      <pc:sldChg chg="add">
        <pc:chgData name="cuitcuit" userId="b419720f-3d15-4c45-914a-c3d696f809bf" providerId="ADAL" clId="{A971479C-3569-4265-AA62-AEFFE8785BB8}" dt="2021-03-10T01:29:47.379" v="211"/>
        <pc:sldMkLst>
          <pc:docMk/>
          <pc:sldMk cId="2148791207" sldId="307"/>
        </pc:sldMkLst>
      </pc:sldChg>
      <pc:sldChg chg="add">
        <pc:chgData name="cuitcuit" userId="b419720f-3d15-4c45-914a-c3d696f809bf" providerId="ADAL" clId="{A971479C-3569-4265-AA62-AEFFE8785BB8}" dt="2021-03-10T01:29:47.379" v="211"/>
        <pc:sldMkLst>
          <pc:docMk/>
          <pc:sldMk cId="3113142629" sldId="308"/>
        </pc:sldMkLst>
      </pc:sldChg>
      <pc:sldChg chg="add">
        <pc:chgData name="cuitcuit" userId="b419720f-3d15-4c45-914a-c3d696f809bf" providerId="ADAL" clId="{A971479C-3569-4265-AA62-AEFFE8785BB8}" dt="2021-03-10T01:32:08.546" v="232"/>
        <pc:sldMkLst>
          <pc:docMk/>
          <pc:sldMk cId="364650239" sldId="309"/>
        </pc:sldMkLst>
      </pc:sldChg>
      <pc:sldChg chg="del">
        <pc:chgData name="cuitcuit" userId="b419720f-3d15-4c45-914a-c3d696f809bf" providerId="ADAL" clId="{A971479C-3569-4265-AA62-AEFFE8785BB8}" dt="2021-03-10T01:32:02.771" v="231" actId="2696"/>
        <pc:sldMkLst>
          <pc:docMk/>
          <pc:sldMk cId="4174204762" sldId="309"/>
        </pc:sldMkLst>
      </pc:sldChg>
      <pc:sldChg chg="add">
        <pc:chgData name="cuitcuit" userId="b419720f-3d15-4c45-914a-c3d696f809bf" providerId="ADAL" clId="{A971479C-3569-4265-AA62-AEFFE8785BB8}" dt="2021-03-10T01:32:08.546" v="232"/>
        <pc:sldMkLst>
          <pc:docMk/>
          <pc:sldMk cId="897449346" sldId="310"/>
        </pc:sldMkLst>
      </pc:sldChg>
      <pc:sldChg chg="add del">
        <pc:chgData name="cuitcuit" userId="b419720f-3d15-4c45-914a-c3d696f809bf" providerId="ADAL" clId="{A971479C-3569-4265-AA62-AEFFE8785BB8}" dt="2021-03-10T01:32:02.771" v="231" actId="2696"/>
        <pc:sldMkLst>
          <pc:docMk/>
          <pc:sldMk cId="2304255964" sldId="310"/>
        </pc:sldMkLst>
      </pc:sldChg>
      <pc:sldChg chg="modSp mod">
        <pc:chgData name="cuitcuit" userId="b419720f-3d15-4c45-914a-c3d696f809bf" providerId="ADAL" clId="{A971479C-3569-4265-AA62-AEFFE8785BB8}" dt="2021-03-10T01:13:56.925" v="4" actId="947"/>
        <pc:sldMkLst>
          <pc:docMk/>
          <pc:sldMk cId="3955340407" sldId="321"/>
        </pc:sldMkLst>
        <pc:spChg chg="mod">
          <ac:chgData name="cuitcuit" userId="b419720f-3d15-4c45-914a-c3d696f809bf" providerId="ADAL" clId="{A971479C-3569-4265-AA62-AEFFE8785BB8}" dt="2021-03-10T01:13:56.925" v="4" actId="947"/>
          <ac:spMkLst>
            <pc:docMk/>
            <pc:sldMk cId="3955340407" sldId="321"/>
            <ac:spMk id="7" creationId="{63DAE0C9-0F22-4C66-AF06-8A4844DF6EEB}"/>
          </ac:spMkLst>
        </pc:spChg>
      </pc:sldChg>
      <pc:sldChg chg="modSp del mod">
        <pc:chgData name="cuitcuit" userId="b419720f-3d15-4c45-914a-c3d696f809bf" providerId="ADAL" clId="{A971479C-3569-4265-AA62-AEFFE8785BB8}" dt="2021-03-10T01:14:46.316" v="22" actId="47"/>
        <pc:sldMkLst>
          <pc:docMk/>
          <pc:sldMk cId="3034114196" sldId="322"/>
        </pc:sldMkLst>
        <pc:spChg chg="mod">
          <ac:chgData name="cuitcuit" userId="b419720f-3d15-4c45-914a-c3d696f809bf" providerId="ADAL" clId="{A971479C-3569-4265-AA62-AEFFE8785BB8}" dt="2021-03-10T01:14:26.667" v="20" actId="2711"/>
          <ac:spMkLst>
            <pc:docMk/>
            <pc:sldMk cId="3034114196" sldId="322"/>
            <ac:spMk id="4" creationId="{8C0592E3-BA7D-4208-AF40-76F325E2E8C4}"/>
          </ac:spMkLst>
        </pc:spChg>
      </pc:sldChg>
      <pc:sldChg chg="modSp mod">
        <pc:chgData name="cuitcuit" userId="b419720f-3d15-4c45-914a-c3d696f809bf" providerId="ADAL" clId="{A971479C-3569-4265-AA62-AEFFE8785BB8}" dt="2021-03-10T01:15:37.173" v="65" actId="20577"/>
        <pc:sldMkLst>
          <pc:docMk/>
          <pc:sldMk cId="1816465267" sldId="323"/>
        </pc:sldMkLst>
        <pc:spChg chg="mod">
          <ac:chgData name="cuitcuit" userId="b419720f-3d15-4c45-914a-c3d696f809bf" providerId="ADAL" clId="{A971479C-3569-4265-AA62-AEFFE8785BB8}" dt="2021-03-10T01:14:54.805" v="24" actId="6549"/>
          <ac:spMkLst>
            <pc:docMk/>
            <pc:sldMk cId="1816465267" sldId="323"/>
            <ac:spMk id="2" creationId="{C2042297-F79E-43EA-9C52-4F0FB4E7B8E2}"/>
          </ac:spMkLst>
        </pc:spChg>
        <pc:spChg chg="mod">
          <ac:chgData name="cuitcuit" userId="b419720f-3d15-4c45-914a-c3d696f809bf" providerId="ADAL" clId="{A971479C-3569-4265-AA62-AEFFE8785BB8}" dt="2021-03-10T01:15:37.173" v="65" actId="20577"/>
          <ac:spMkLst>
            <pc:docMk/>
            <pc:sldMk cId="1816465267" sldId="323"/>
            <ac:spMk id="3" creationId="{A589FFF7-F707-4B8F-893E-EE7D827EB05D}"/>
          </ac:spMkLst>
        </pc:spChg>
      </pc:sldChg>
      <pc:sldChg chg="modSp mod">
        <pc:chgData name="cuitcuit" userId="b419720f-3d15-4c45-914a-c3d696f809bf" providerId="ADAL" clId="{A971479C-3569-4265-AA62-AEFFE8785BB8}" dt="2021-03-10T01:12:01.765" v="1" actId="20577"/>
        <pc:sldMkLst>
          <pc:docMk/>
          <pc:sldMk cId="2175070616" sldId="324"/>
        </pc:sldMkLst>
        <pc:spChg chg="mod">
          <ac:chgData name="cuitcuit" userId="b419720f-3d15-4c45-914a-c3d696f809bf" providerId="ADAL" clId="{A971479C-3569-4265-AA62-AEFFE8785BB8}" dt="2021-03-10T01:12:01.765" v="1" actId="20577"/>
          <ac:spMkLst>
            <pc:docMk/>
            <pc:sldMk cId="2175070616" sldId="324"/>
            <ac:spMk id="5" creationId="{94EB6ECB-271E-4F08-B921-35F5B8242493}"/>
          </ac:spMkLst>
        </pc:spChg>
      </pc:sldChg>
      <pc:sldChg chg="modSp del mod">
        <pc:chgData name="cuitcuit" userId="b419720f-3d15-4c45-914a-c3d696f809bf" providerId="ADAL" clId="{A971479C-3569-4265-AA62-AEFFE8785BB8}" dt="2021-03-10T01:16:49.208" v="116" actId="47"/>
        <pc:sldMkLst>
          <pc:docMk/>
          <pc:sldMk cId="3628668492" sldId="325"/>
        </pc:sldMkLst>
        <pc:spChg chg="mod">
          <ac:chgData name="cuitcuit" userId="b419720f-3d15-4c45-914a-c3d696f809bf" providerId="ADAL" clId="{A971479C-3569-4265-AA62-AEFFE8785BB8}" dt="2021-03-10T01:16:41.398" v="115" actId="6549"/>
          <ac:spMkLst>
            <pc:docMk/>
            <pc:sldMk cId="3628668492" sldId="325"/>
            <ac:spMk id="2" creationId="{364ACFED-B95D-459D-B4AB-EF8458A56BBA}"/>
          </ac:spMkLst>
        </pc:spChg>
        <pc:spChg chg="mod">
          <ac:chgData name="cuitcuit" userId="b419720f-3d15-4c45-914a-c3d696f809bf" providerId="ADAL" clId="{A971479C-3569-4265-AA62-AEFFE8785BB8}" dt="2021-03-10T01:16:23.132" v="97" actId="947"/>
          <ac:spMkLst>
            <pc:docMk/>
            <pc:sldMk cId="3628668492" sldId="325"/>
            <ac:spMk id="3" creationId="{0B3C83AF-9E1B-4EC7-B298-BD3A2F361C83}"/>
          </ac:spMkLst>
        </pc:spChg>
      </pc:sldChg>
      <pc:sldChg chg="modSp mod">
        <pc:chgData name="cuitcuit" userId="b419720f-3d15-4c45-914a-c3d696f809bf" providerId="ADAL" clId="{A971479C-3569-4265-AA62-AEFFE8785BB8}" dt="2021-03-10T01:35:00.095" v="256" actId="6549"/>
        <pc:sldMkLst>
          <pc:docMk/>
          <pc:sldMk cId="2532890355" sldId="326"/>
        </pc:sldMkLst>
        <pc:spChg chg="mod">
          <ac:chgData name="cuitcuit" userId="b419720f-3d15-4c45-914a-c3d696f809bf" providerId="ADAL" clId="{A971479C-3569-4265-AA62-AEFFE8785BB8}" dt="2021-03-10T01:35:00.095" v="256" actId="6549"/>
          <ac:spMkLst>
            <pc:docMk/>
            <pc:sldMk cId="2532890355" sldId="326"/>
            <ac:spMk id="4" creationId="{517DC45C-8117-4FC3-B112-628ABD4013AD}"/>
          </ac:spMkLst>
        </pc:spChg>
      </pc:sldChg>
      <pc:sldChg chg="addSp delSp modSp mod">
        <pc:chgData name="cuitcuit" userId="b419720f-3d15-4c45-914a-c3d696f809bf" providerId="ADAL" clId="{A971479C-3569-4265-AA62-AEFFE8785BB8}" dt="2021-03-10T01:25:06.561" v="201" actId="572"/>
        <pc:sldMkLst>
          <pc:docMk/>
          <pc:sldMk cId="1396542169" sldId="327"/>
        </pc:sldMkLst>
        <pc:spChg chg="mod">
          <ac:chgData name="cuitcuit" userId="b419720f-3d15-4c45-914a-c3d696f809bf" providerId="ADAL" clId="{A971479C-3569-4265-AA62-AEFFE8785BB8}" dt="2021-03-10T01:20:54.830" v="130" actId="947"/>
          <ac:spMkLst>
            <pc:docMk/>
            <pc:sldMk cId="1396542169" sldId="327"/>
            <ac:spMk id="3" creationId="{D5AE6150-376B-47E3-94E0-F9EBD68A9015}"/>
          </ac:spMkLst>
        </pc:spChg>
        <pc:spChg chg="add mod">
          <ac:chgData name="cuitcuit" userId="b419720f-3d15-4c45-914a-c3d696f809bf" providerId="ADAL" clId="{A971479C-3569-4265-AA62-AEFFE8785BB8}" dt="2021-03-10T01:22:36.881" v="160" actId="1076"/>
          <ac:spMkLst>
            <pc:docMk/>
            <pc:sldMk cId="1396542169" sldId="327"/>
            <ac:spMk id="5" creationId="{1BEB8A43-1744-41E1-AE28-5A08E94D5C13}"/>
          </ac:spMkLst>
        </pc:spChg>
        <pc:graphicFrameChg chg="add del mod modGraphic">
          <ac:chgData name="cuitcuit" userId="b419720f-3d15-4c45-914a-c3d696f809bf" providerId="ADAL" clId="{A971479C-3569-4265-AA62-AEFFE8785BB8}" dt="2021-03-10T01:21:40.713" v="137" actId="478"/>
          <ac:graphicFrameMkLst>
            <pc:docMk/>
            <pc:sldMk cId="1396542169" sldId="327"/>
            <ac:graphicFrameMk id="4" creationId="{714F83C8-38B5-4454-8DB5-96D54B6B07A5}"/>
          </ac:graphicFrameMkLst>
        </pc:graphicFrameChg>
        <pc:graphicFrameChg chg="add del mod">
          <ac:chgData name="cuitcuit" userId="b419720f-3d15-4c45-914a-c3d696f809bf" providerId="ADAL" clId="{A971479C-3569-4265-AA62-AEFFE8785BB8}" dt="2021-03-10T01:21:44.400" v="143"/>
          <ac:graphicFrameMkLst>
            <pc:docMk/>
            <pc:sldMk cId="1396542169" sldId="327"/>
            <ac:graphicFrameMk id="7" creationId="{902E03F4-62C4-4E63-8DFC-4BA2C19B69B4}"/>
          </ac:graphicFrameMkLst>
        </pc:graphicFrameChg>
        <pc:graphicFrameChg chg="add del mod modGraphic">
          <ac:chgData name="cuitcuit" userId="b419720f-3d15-4c45-914a-c3d696f809bf" providerId="ADAL" clId="{A971479C-3569-4265-AA62-AEFFE8785BB8}" dt="2021-03-10T01:25:06.561" v="201" actId="572"/>
          <ac:graphicFrameMkLst>
            <pc:docMk/>
            <pc:sldMk cId="1396542169" sldId="327"/>
            <ac:graphicFrameMk id="8" creationId="{4AF5DFB0-D4DC-4B80-AE17-A7CB192C6FE0}"/>
          </ac:graphicFrameMkLst>
        </pc:graphicFrameChg>
        <pc:picChg chg="add del mod">
          <ac:chgData name="cuitcuit" userId="b419720f-3d15-4c45-914a-c3d696f809bf" providerId="ADAL" clId="{A971479C-3569-4265-AA62-AEFFE8785BB8}" dt="2021-03-10T01:20:42.861" v="127" actId="478"/>
          <ac:picMkLst>
            <pc:docMk/>
            <pc:sldMk cId="1396542169" sldId="327"/>
            <ac:picMk id="6" creationId="{09475A08-EA2C-4FE8-8C23-59F00E7A4E16}"/>
          </ac:picMkLst>
        </pc:picChg>
      </pc:sldChg>
      <pc:sldChg chg="modSp mod">
        <pc:chgData name="cuitcuit" userId="b419720f-3d15-4c45-914a-c3d696f809bf" providerId="ADAL" clId="{A971479C-3569-4265-AA62-AEFFE8785BB8}" dt="2021-03-10T01:17:29.773" v="121" actId="20577"/>
        <pc:sldMkLst>
          <pc:docMk/>
          <pc:sldMk cId="4182188023" sldId="328"/>
        </pc:sldMkLst>
        <pc:spChg chg="mod">
          <ac:chgData name="cuitcuit" userId="b419720f-3d15-4c45-914a-c3d696f809bf" providerId="ADAL" clId="{A971479C-3569-4265-AA62-AEFFE8785BB8}" dt="2021-03-10T01:17:29.773" v="121" actId="20577"/>
          <ac:spMkLst>
            <pc:docMk/>
            <pc:sldMk cId="4182188023" sldId="328"/>
            <ac:spMk id="3" creationId="{352E6874-1033-42D3-A815-ED7DB5DC434D}"/>
          </ac:spMkLst>
        </pc:spChg>
        <pc:spChg chg="mod">
          <ac:chgData name="cuitcuit" userId="b419720f-3d15-4c45-914a-c3d696f809bf" providerId="ADAL" clId="{A971479C-3569-4265-AA62-AEFFE8785BB8}" dt="2021-03-10T01:17:27.336" v="119" actId="6549"/>
          <ac:spMkLst>
            <pc:docMk/>
            <pc:sldMk cId="4182188023" sldId="328"/>
            <ac:spMk id="4" creationId="{354A4AD0-5292-4B95-80F6-40BF5785B49B}"/>
          </ac:spMkLst>
        </pc:spChg>
      </pc:sldChg>
      <pc:sldChg chg="add">
        <pc:chgData name="cuitcuit" userId="b419720f-3d15-4c45-914a-c3d696f809bf" providerId="ADAL" clId="{A971479C-3569-4265-AA62-AEFFE8785BB8}" dt="2021-03-10T01:30:22.781" v="213"/>
        <pc:sldMkLst>
          <pc:docMk/>
          <pc:sldMk cId="1762978006" sldId="331"/>
        </pc:sldMkLst>
      </pc:sldChg>
      <pc:sldChg chg="del">
        <pc:chgData name="cuitcuit" userId="b419720f-3d15-4c45-914a-c3d696f809bf" providerId="ADAL" clId="{A971479C-3569-4265-AA62-AEFFE8785BB8}" dt="2021-03-10T01:30:13.785" v="212" actId="2696"/>
        <pc:sldMkLst>
          <pc:docMk/>
          <pc:sldMk cId="1767445524" sldId="331"/>
        </pc:sldMkLst>
      </pc:sldChg>
      <pc:sldChg chg="del">
        <pc:chgData name="cuitcuit" userId="b419720f-3d15-4c45-914a-c3d696f809bf" providerId="ADAL" clId="{A971479C-3569-4265-AA62-AEFFE8785BB8}" dt="2021-03-10T01:30:13.785" v="212" actId="2696"/>
        <pc:sldMkLst>
          <pc:docMk/>
          <pc:sldMk cId="960942562" sldId="332"/>
        </pc:sldMkLst>
      </pc:sldChg>
      <pc:sldChg chg="add">
        <pc:chgData name="cuitcuit" userId="b419720f-3d15-4c45-914a-c3d696f809bf" providerId="ADAL" clId="{A971479C-3569-4265-AA62-AEFFE8785BB8}" dt="2021-03-10T01:30:22.781" v="213"/>
        <pc:sldMkLst>
          <pc:docMk/>
          <pc:sldMk cId="1346175042" sldId="332"/>
        </pc:sldMkLst>
      </pc:sldChg>
      <pc:sldChg chg="modSp mod">
        <pc:chgData name="cuitcuit" userId="b419720f-3d15-4c45-914a-c3d696f809bf" providerId="ADAL" clId="{A971479C-3569-4265-AA62-AEFFE8785BB8}" dt="2021-03-10T01:34:23.729" v="254" actId="122"/>
        <pc:sldMkLst>
          <pc:docMk/>
          <pc:sldMk cId="3909999921" sldId="333"/>
        </pc:sldMkLst>
        <pc:spChg chg="mod">
          <ac:chgData name="cuitcuit" userId="b419720f-3d15-4c45-914a-c3d696f809bf" providerId="ADAL" clId="{A971479C-3569-4265-AA62-AEFFE8785BB8}" dt="2021-03-10T01:34:23.729" v="254" actId="122"/>
          <ac:spMkLst>
            <pc:docMk/>
            <pc:sldMk cId="3909999921" sldId="333"/>
            <ac:spMk id="3" creationId="{AE819E24-DA1F-4A76-AAA4-D62BD152AD1C}"/>
          </ac:spMkLst>
        </pc:spChg>
        <pc:spChg chg="mod">
          <ac:chgData name="cuitcuit" userId="b419720f-3d15-4c45-914a-c3d696f809bf" providerId="ADAL" clId="{A971479C-3569-4265-AA62-AEFFE8785BB8}" dt="2021-03-10T01:33:26.262" v="234" actId="20577"/>
          <ac:spMkLst>
            <pc:docMk/>
            <pc:sldMk cId="3909999921" sldId="333"/>
            <ac:spMk id="5" creationId="{4F4A7E60-AB4B-42A7-98F5-58C504CB89E6}"/>
          </ac:spMkLst>
        </pc:spChg>
      </pc:sldChg>
      <pc:sldChg chg="modSp mod">
        <pc:chgData name="cuitcuit" userId="b419720f-3d15-4c45-914a-c3d696f809bf" providerId="ADAL" clId="{A971479C-3569-4265-AA62-AEFFE8785BB8}" dt="2021-03-10T01:34:12.428" v="246" actId="2711"/>
        <pc:sldMkLst>
          <pc:docMk/>
          <pc:sldMk cId="121793743" sldId="334"/>
        </pc:sldMkLst>
        <pc:spChg chg="mod">
          <ac:chgData name="cuitcuit" userId="b419720f-3d15-4c45-914a-c3d696f809bf" providerId="ADAL" clId="{A971479C-3569-4265-AA62-AEFFE8785BB8}" dt="2021-03-10T01:34:12.428" v="246" actId="2711"/>
          <ac:spMkLst>
            <pc:docMk/>
            <pc:sldMk cId="121793743" sldId="334"/>
            <ac:spMk id="3" creationId="{32348DEE-7A1F-4819-B2E7-D0EB53E1091F}"/>
          </ac:spMkLst>
        </pc:spChg>
      </pc:sldChg>
    </pc:docChg>
  </pc:docChgLst>
  <pc:docChgLst>
    <pc:chgData name="Lee Dongmin" userId="19e3fc8ae129740e" providerId="LiveId" clId="{0FF92976-ED1C-4A15-A66C-0F65A78E6F01}"/>
    <pc:docChg chg="undo custSel modSld">
      <pc:chgData name="Lee Dongmin" userId="19e3fc8ae129740e" providerId="LiveId" clId="{0FF92976-ED1C-4A15-A66C-0F65A78E6F01}" dt="2020-11-11T07:08:51.888" v="178" actId="207"/>
      <pc:docMkLst>
        <pc:docMk/>
      </pc:docMkLst>
      <pc:sldChg chg="modSp mod">
        <pc:chgData name="Lee Dongmin" userId="19e3fc8ae129740e" providerId="LiveId" clId="{0FF92976-ED1C-4A15-A66C-0F65A78E6F01}" dt="2020-11-10T11:15:34.742" v="16" actId="947"/>
        <pc:sldMkLst>
          <pc:docMk/>
          <pc:sldMk cId="1985296148" sldId="257"/>
        </pc:sldMkLst>
        <pc:spChg chg="mod">
          <ac:chgData name="Lee Dongmin" userId="19e3fc8ae129740e" providerId="LiveId" clId="{0FF92976-ED1C-4A15-A66C-0F65A78E6F01}" dt="2020-11-10T11:15:34.742" v="16" actId="947"/>
          <ac:spMkLst>
            <pc:docMk/>
            <pc:sldMk cId="1985296148" sldId="257"/>
            <ac:spMk id="2" creationId="{517006DA-0469-44F5-98A4-29556E5D590C}"/>
          </ac:spMkLst>
        </pc:spChg>
      </pc:sldChg>
      <pc:sldChg chg="modSp mod">
        <pc:chgData name="Lee Dongmin" userId="19e3fc8ae129740e" providerId="LiveId" clId="{0FF92976-ED1C-4A15-A66C-0F65A78E6F01}" dt="2020-11-11T07:04:47.636" v="171" actId="2711"/>
        <pc:sldMkLst>
          <pc:docMk/>
          <pc:sldMk cId="3592886566" sldId="258"/>
        </pc:sldMkLst>
        <pc:spChg chg="mod">
          <ac:chgData name="Lee Dongmin" userId="19e3fc8ae129740e" providerId="LiveId" clId="{0FF92976-ED1C-4A15-A66C-0F65A78E6F01}" dt="2020-11-11T07:04:47.636" v="171" actId="2711"/>
          <ac:spMkLst>
            <pc:docMk/>
            <pc:sldMk cId="3592886566" sldId="258"/>
            <ac:spMk id="3" creationId="{FE5A91EE-F939-4540-8847-0F7483217E04}"/>
          </ac:spMkLst>
        </pc:spChg>
      </pc:sldChg>
      <pc:sldChg chg="modSp mod">
        <pc:chgData name="Lee Dongmin" userId="19e3fc8ae129740e" providerId="LiveId" clId="{0FF92976-ED1C-4A15-A66C-0F65A78E6F01}" dt="2020-11-11T07:04:39.942" v="170" actId="2711"/>
        <pc:sldMkLst>
          <pc:docMk/>
          <pc:sldMk cId="230071627" sldId="259"/>
        </pc:sldMkLst>
        <pc:spChg chg="mod">
          <ac:chgData name="Lee Dongmin" userId="19e3fc8ae129740e" providerId="LiveId" clId="{0FF92976-ED1C-4A15-A66C-0F65A78E6F01}" dt="2020-11-10T11:16:03.435" v="20" actId="947"/>
          <ac:spMkLst>
            <pc:docMk/>
            <pc:sldMk cId="230071627" sldId="259"/>
            <ac:spMk id="2" creationId="{CCCA4598-45FD-43D1-938E-9F7CAA77E0AF}"/>
          </ac:spMkLst>
        </pc:spChg>
        <pc:spChg chg="mod">
          <ac:chgData name="Lee Dongmin" userId="19e3fc8ae129740e" providerId="LiveId" clId="{0FF92976-ED1C-4A15-A66C-0F65A78E6F01}" dt="2020-11-11T07:04:39.942" v="170" actId="2711"/>
          <ac:spMkLst>
            <pc:docMk/>
            <pc:sldMk cId="230071627" sldId="259"/>
            <ac:spMk id="3" creationId="{73C24049-EAFE-4244-9034-E0ED02B98759}"/>
          </ac:spMkLst>
        </pc:spChg>
      </pc:sldChg>
      <pc:sldChg chg="modSp mod">
        <pc:chgData name="Lee Dongmin" userId="19e3fc8ae129740e" providerId="LiveId" clId="{0FF92976-ED1C-4A15-A66C-0F65A78E6F01}" dt="2020-11-11T07:04:53.425" v="172" actId="2711"/>
        <pc:sldMkLst>
          <pc:docMk/>
          <pc:sldMk cId="757614209" sldId="260"/>
        </pc:sldMkLst>
        <pc:spChg chg="mod">
          <ac:chgData name="Lee Dongmin" userId="19e3fc8ae129740e" providerId="LiveId" clId="{0FF92976-ED1C-4A15-A66C-0F65A78E6F01}" dt="2020-11-10T11:17:06.922" v="31" actId="947"/>
          <ac:spMkLst>
            <pc:docMk/>
            <pc:sldMk cId="757614209" sldId="260"/>
            <ac:spMk id="2" creationId="{BF9F89A0-B488-4BD7-B6C8-1A4AFD0A93D6}"/>
          </ac:spMkLst>
        </pc:spChg>
        <pc:spChg chg="mod">
          <ac:chgData name="Lee Dongmin" userId="19e3fc8ae129740e" providerId="LiveId" clId="{0FF92976-ED1C-4A15-A66C-0F65A78E6F01}" dt="2020-11-11T07:04:53.425" v="172" actId="2711"/>
          <ac:spMkLst>
            <pc:docMk/>
            <pc:sldMk cId="757614209" sldId="260"/>
            <ac:spMk id="3" creationId="{1F02256A-827F-44EC-9D90-5BD9F7186D61}"/>
          </ac:spMkLst>
        </pc:spChg>
      </pc:sldChg>
      <pc:sldChg chg="modSp mod">
        <pc:chgData name="Lee Dongmin" userId="19e3fc8ae129740e" providerId="LiveId" clId="{0FF92976-ED1C-4A15-A66C-0F65A78E6F01}" dt="2020-11-10T11:17:19.741" v="33" actId="947"/>
        <pc:sldMkLst>
          <pc:docMk/>
          <pc:sldMk cId="3645254672" sldId="261"/>
        </pc:sldMkLst>
        <pc:spChg chg="mod">
          <ac:chgData name="Lee Dongmin" userId="19e3fc8ae129740e" providerId="LiveId" clId="{0FF92976-ED1C-4A15-A66C-0F65A78E6F01}" dt="2020-11-10T11:17:14.557" v="32" actId="2711"/>
          <ac:spMkLst>
            <pc:docMk/>
            <pc:sldMk cId="3645254672" sldId="261"/>
            <ac:spMk id="3" creationId="{1C9ECD04-C192-438A-BBD6-B3BC00A40B1A}"/>
          </ac:spMkLst>
        </pc:spChg>
        <pc:spChg chg="mod">
          <ac:chgData name="Lee Dongmin" userId="19e3fc8ae129740e" providerId="LiveId" clId="{0FF92976-ED1C-4A15-A66C-0F65A78E6F01}" dt="2020-11-10T11:17:19.741" v="33" actId="947"/>
          <ac:spMkLst>
            <pc:docMk/>
            <pc:sldMk cId="3645254672" sldId="261"/>
            <ac:spMk id="13" creationId="{BCAE28DF-5FEC-447B-B3D1-9648D4AA637C}"/>
          </ac:spMkLst>
        </pc:spChg>
      </pc:sldChg>
      <pc:sldChg chg="modSp mod">
        <pc:chgData name="Lee Dongmin" userId="19e3fc8ae129740e" providerId="LiveId" clId="{0FF92976-ED1C-4A15-A66C-0F65A78E6F01}" dt="2020-11-10T11:21:13.528" v="42" actId="947"/>
        <pc:sldMkLst>
          <pc:docMk/>
          <pc:sldMk cId="2217140418" sldId="262"/>
        </pc:sldMkLst>
        <pc:spChg chg="mod">
          <ac:chgData name="Lee Dongmin" userId="19e3fc8ae129740e" providerId="LiveId" clId="{0FF92976-ED1C-4A15-A66C-0F65A78E6F01}" dt="2020-11-10T11:18:29.245" v="41" actId="2711"/>
          <ac:spMkLst>
            <pc:docMk/>
            <pc:sldMk cId="2217140418" sldId="262"/>
            <ac:spMk id="3" creationId="{B6B634FA-DD61-44D5-BED8-87F29E732413}"/>
          </ac:spMkLst>
        </pc:spChg>
        <pc:spChg chg="mod">
          <ac:chgData name="Lee Dongmin" userId="19e3fc8ae129740e" providerId="LiveId" clId="{0FF92976-ED1C-4A15-A66C-0F65A78E6F01}" dt="2020-11-10T11:21:13.528" v="42" actId="947"/>
          <ac:spMkLst>
            <pc:docMk/>
            <pc:sldMk cId="2217140418" sldId="262"/>
            <ac:spMk id="5" creationId="{EC41359B-C7A8-4756-81B9-A6C4560F2132}"/>
          </ac:spMkLst>
        </pc:spChg>
        <pc:spChg chg="mod">
          <ac:chgData name="Lee Dongmin" userId="19e3fc8ae129740e" providerId="LiveId" clId="{0FF92976-ED1C-4A15-A66C-0F65A78E6F01}" dt="2020-11-10T11:18:23.074" v="40" actId="403"/>
          <ac:spMkLst>
            <pc:docMk/>
            <pc:sldMk cId="2217140418" sldId="262"/>
            <ac:spMk id="8" creationId="{C8A7EE6F-4747-42F1-9BED-226C36D3806A}"/>
          </ac:spMkLst>
        </pc:spChg>
      </pc:sldChg>
      <pc:sldChg chg="modSp mod">
        <pc:chgData name="Lee Dongmin" userId="19e3fc8ae129740e" providerId="LiveId" clId="{0FF92976-ED1C-4A15-A66C-0F65A78E6F01}" dt="2020-11-10T11:36:31.591" v="67" actId="2711"/>
        <pc:sldMkLst>
          <pc:docMk/>
          <pc:sldMk cId="2879185294" sldId="263"/>
        </pc:sldMkLst>
        <pc:spChg chg="mod">
          <ac:chgData name="Lee Dongmin" userId="19e3fc8ae129740e" providerId="LiveId" clId="{0FF92976-ED1C-4A15-A66C-0F65A78E6F01}" dt="2020-11-10T11:36:31.591" v="67" actId="2711"/>
          <ac:spMkLst>
            <pc:docMk/>
            <pc:sldMk cId="2879185294" sldId="263"/>
            <ac:spMk id="3" creationId="{3D6578C8-4724-43A0-B7D3-7BBD03B1FC84}"/>
          </ac:spMkLst>
        </pc:spChg>
      </pc:sldChg>
      <pc:sldChg chg="modSp mod">
        <pc:chgData name="Lee Dongmin" userId="19e3fc8ae129740e" providerId="LiveId" clId="{0FF92976-ED1C-4A15-A66C-0F65A78E6F01}" dt="2020-11-10T11:35:56.358" v="65" actId="403"/>
        <pc:sldMkLst>
          <pc:docMk/>
          <pc:sldMk cId="2652947209" sldId="264"/>
        </pc:sldMkLst>
        <pc:spChg chg="mod">
          <ac:chgData name="Lee Dongmin" userId="19e3fc8ae129740e" providerId="LiveId" clId="{0FF92976-ED1C-4A15-A66C-0F65A78E6F01}" dt="2020-11-10T11:35:56.358" v="65" actId="403"/>
          <ac:spMkLst>
            <pc:docMk/>
            <pc:sldMk cId="2652947209" sldId="264"/>
            <ac:spMk id="2" creationId="{BCAFDEB1-B33E-4C09-998A-4D14138BF1A0}"/>
          </ac:spMkLst>
        </pc:spChg>
        <pc:spChg chg="mod">
          <ac:chgData name="Lee Dongmin" userId="19e3fc8ae129740e" providerId="LiveId" clId="{0FF92976-ED1C-4A15-A66C-0F65A78E6F01}" dt="2020-11-10T11:35:40.754" v="59" actId="2711"/>
          <ac:spMkLst>
            <pc:docMk/>
            <pc:sldMk cId="2652947209" sldId="264"/>
            <ac:spMk id="3" creationId="{3BB492A2-4D9F-44EA-9EE6-09A56478EF40}"/>
          </ac:spMkLst>
        </pc:spChg>
      </pc:sldChg>
      <pc:sldChg chg="delSp modSp mod">
        <pc:chgData name="Lee Dongmin" userId="19e3fc8ae129740e" providerId="LiveId" clId="{0FF92976-ED1C-4A15-A66C-0F65A78E6F01}" dt="2020-11-10T11:37:50.588" v="81" actId="1076"/>
        <pc:sldMkLst>
          <pc:docMk/>
          <pc:sldMk cId="694389609" sldId="265"/>
        </pc:sldMkLst>
        <pc:spChg chg="del">
          <ac:chgData name="Lee Dongmin" userId="19e3fc8ae129740e" providerId="LiveId" clId="{0FF92976-ED1C-4A15-A66C-0F65A78E6F01}" dt="2020-11-10T11:37:43.798" v="77" actId="478"/>
          <ac:spMkLst>
            <pc:docMk/>
            <pc:sldMk cId="694389609" sldId="265"/>
            <ac:spMk id="2" creationId="{EA46885B-7686-4C93-8B8D-7EDA3D3C63C3}"/>
          </ac:spMkLst>
        </pc:spChg>
        <pc:spChg chg="mod">
          <ac:chgData name="Lee Dongmin" userId="19e3fc8ae129740e" providerId="LiveId" clId="{0FF92976-ED1C-4A15-A66C-0F65A78E6F01}" dt="2020-11-10T11:37:17.913" v="74" actId="2711"/>
          <ac:spMkLst>
            <pc:docMk/>
            <pc:sldMk cId="694389609" sldId="265"/>
            <ac:spMk id="3" creationId="{68D150F4-96B6-405E-B3E6-F8ACD182BBCB}"/>
          </ac:spMkLst>
        </pc:spChg>
        <pc:spChg chg="mod">
          <ac:chgData name="Lee Dongmin" userId="19e3fc8ae129740e" providerId="LiveId" clId="{0FF92976-ED1C-4A15-A66C-0F65A78E6F01}" dt="2020-11-10T11:37:50.588" v="81" actId="1076"/>
          <ac:spMkLst>
            <pc:docMk/>
            <pc:sldMk cId="694389609" sldId="265"/>
            <ac:spMk id="4" creationId="{CC82599F-E90E-4CC3-AA2F-2A02FC61979E}"/>
          </ac:spMkLst>
        </pc:spChg>
      </pc:sldChg>
      <pc:sldChg chg="modSp mod">
        <pc:chgData name="Lee Dongmin" userId="19e3fc8ae129740e" providerId="LiveId" clId="{0FF92976-ED1C-4A15-A66C-0F65A78E6F01}" dt="2020-11-10T11:38:02.465" v="83" actId="947"/>
        <pc:sldMkLst>
          <pc:docMk/>
          <pc:sldMk cId="3565066064" sldId="266"/>
        </pc:sldMkLst>
        <pc:spChg chg="mod">
          <ac:chgData name="Lee Dongmin" userId="19e3fc8ae129740e" providerId="LiveId" clId="{0FF92976-ED1C-4A15-A66C-0F65A78E6F01}" dt="2020-11-10T11:38:02.465" v="83" actId="947"/>
          <ac:spMkLst>
            <pc:docMk/>
            <pc:sldMk cId="3565066064" sldId="266"/>
            <ac:spMk id="3" creationId="{81F0B8B3-B81C-4F37-B87C-50539F163BE8}"/>
          </ac:spMkLst>
        </pc:spChg>
        <pc:spChg chg="mod">
          <ac:chgData name="Lee Dongmin" userId="19e3fc8ae129740e" providerId="LiveId" clId="{0FF92976-ED1C-4A15-A66C-0F65A78E6F01}" dt="2020-11-10T11:37:57.785" v="82" actId="947"/>
          <ac:spMkLst>
            <pc:docMk/>
            <pc:sldMk cId="3565066064" sldId="266"/>
            <ac:spMk id="4" creationId="{1C56E6F3-90D6-4DB8-AF2D-3DD28FE32796}"/>
          </ac:spMkLst>
        </pc:spChg>
      </pc:sldChg>
      <pc:sldChg chg="addSp delSp modSp mod modClrScheme chgLayout">
        <pc:chgData name="Lee Dongmin" userId="19e3fc8ae129740e" providerId="LiveId" clId="{0FF92976-ED1C-4A15-A66C-0F65A78E6F01}" dt="2020-11-10T11:38:30.670" v="90" actId="1076"/>
        <pc:sldMkLst>
          <pc:docMk/>
          <pc:sldMk cId="2291385616" sldId="267"/>
        </pc:sldMkLst>
        <pc:spChg chg="add del mod ord">
          <ac:chgData name="Lee Dongmin" userId="19e3fc8ae129740e" providerId="LiveId" clId="{0FF92976-ED1C-4A15-A66C-0F65A78E6F01}" dt="2020-11-10T11:38:20.016" v="87" actId="478"/>
          <ac:spMkLst>
            <pc:docMk/>
            <pc:sldMk cId="2291385616" sldId="267"/>
            <ac:spMk id="2" creationId="{84126BB3-9789-4C9F-9A02-A44F41F4FF0F}"/>
          </ac:spMkLst>
        </pc:spChg>
        <pc:spChg chg="mod ord">
          <ac:chgData name="Lee Dongmin" userId="19e3fc8ae129740e" providerId="LiveId" clId="{0FF92976-ED1C-4A15-A66C-0F65A78E6F01}" dt="2020-11-10T11:38:08.200" v="84" actId="2711"/>
          <ac:spMkLst>
            <pc:docMk/>
            <pc:sldMk cId="2291385616" sldId="267"/>
            <ac:spMk id="4" creationId="{EE8B6454-4AEF-4AF9-9F2A-733D77DB2182}"/>
          </ac:spMkLst>
        </pc:spChg>
        <pc:spChg chg="del mod ord">
          <ac:chgData name="Lee Dongmin" userId="19e3fc8ae129740e" providerId="LiveId" clId="{0FF92976-ED1C-4A15-A66C-0F65A78E6F01}" dt="2020-10-31T07:19:31.715" v="3" actId="700"/>
          <ac:spMkLst>
            <pc:docMk/>
            <pc:sldMk cId="2291385616" sldId="267"/>
            <ac:spMk id="5" creationId="{5E7F89FF-5341-4DC6-9F60-3DE09D63BEF4}"/>
          </ac:spMkLst>
        </pc:spChg>
        <pc:spChg chg="mod">
          <ac:chgData name="Lee Dongmin" userId="19e3fc8ae129740e" providerId="LiveId" clId="{0FF92976-ED1C-4A15-A66C-0F65A78E6F01}" dt="2020-11-10T11:38:15.371" v="86" actId="403"/>
          <ac:spMkLst>
            <pc:docMk/>
            <pc:sldMk cId="2291385616" sldId="267"/>
            <ac:spMk id="13" creationId="{EFF48D08-41CB-455E-9AA7-37B6BA45853E}"/>
          </ac:spMkLst>
        </pc:spChg>
        <pc:spChg chg="mod">
          <ac:chgData name="Lee Dongmin" userId="19e3fc8ae129740e" providerId="LiveId" clId="{0FF92976-ED1C-4A15-A66C-0F65A78E6F01}" dt="2020-11-10T11:38:30.670" v="90" actId="1076"/>
          <ac:spMkLst>
            <pc:docMk/>
            <pc:sldMk cId="2291385616" sldId="267"/>
            <ac:spMk id="14" creationId="{9C83CEAF-0B1C-48F9-9D09-297F44E17583}"/>
          </ac:spMkLst>
        </pc:spChg>
      </pc:sldChg>
      <pc:sldChg chg="modSp mod">
        <pc:chgData name="Lee Dongmin" userId="19e3fc8ae129740e" providerId="LiveId" clId="{0FF92976-ED1C-4A15-A66C-0F65A78E6F01}" dt="2020-11-10T11:34:45.704" v="54" actId="1076"/>
        <pc:sldMkLst>
          <pc:docMk/>
          <pc:sldMk cId="1878422807" sldId="268"/>
        </pc:sldMkLst>
        <pc:spChg chg="mod">
          <ac:chgData name="Lee Dongmin" userId="19e3fc8ae129740e" providerId="LiveId" clId="{0FF92976-ED1C-4A15-A66C-0F65A78E6F01}" dt="2020-11-10T11:34:45.704" v="54" actId="1076"/>
          <ac:spMkLst>
            <pc:docMk/>
            <pc:sldMk cId="1878422807" sldId="268"/>
            <ac:spMk id="2" creationId="{273B56E8-6A5B-47D5-980A-3C79211FDB39}"/>
          </ac:spMkLst>
        </pc:spChg>
        <pc:spChg chg="mod">
          <ac:chgData name="Lee Dongmin" userId="19e3fc8ae129740e" providerId="LiveId" clId="{0FF92976-ED1C-4A15-A66C-0F65A78E6F01}" dt="2020-11-10T11:34:08.551" v="48" actId="2711"/>
          <ac:spMkLst>
            <pc:docMk/>
            <pc:sldMk cId="1878422807" sldId="268"/>
            <ac:spMk id="4" creationId="{46C34CAF-B3C5-4EFA-AD91-3D550EEC679C}"/>
          </ac:spMkLst>
        </pc:spChg>
      </pc:sldChg>
      <pc:sldChg chg="addSp delSp modSp mod modClrScheme chgLayout">
        <pc:chgData name="Lee Dongmin" userId="19e3fc8ae129740e" providerId="LiveId" clId="{0FF92976-ED1C-4A15-A66C-0F65A78E6F01}" dt="2020-11-10T11:39:22.005" v="111" actId="20577"/>
        <pc:sldMkLst>
          <pc:docMk/>
          <pc:sldMk cId="3474592903" sldId="269"/>
        </pc:sldMkLst>
        <pc:spChg chg="mod ord">
          <ac:chgData name="Lee Dongmin" userId="19e3fc8ae129740e" providerId="LiveId" clId="{0FF92976-ED1C-4A15-A66C-0F65A78E6F01}" dt="2020-11-10T11:38:37.229" v="91" actId="2711"/>
          <ac:spMkLst>
            <pc:docMk/>
            <pc:sldMk cId="3474592903" sldId="269"/>
            <ac:spMk id="2" creationId="{8E159B7E-5E56-4487-834F-00DF97240E27}"/>
          </ac:spMkLst>
        </pc:spChg>
        <pc:spChg chg="del mod ord">
          <ac:chgData name="Lee Dongmin" userId="19e3fc8ae129740e" providerId="LiveId" clId="{0FF92976-ED1C-4A15-A66C-0F65A78E6F01}" dt="2020-10-31T07:19:23.556" v="2" actId="700"/>
          <ac:spMkLst>
            <pc:docMk/>
            <pc:sldMk cId="3474592903" sldId="269"/>
            <ac:spMk id="3" creationId="{7B0D6D6B-16C2-454F-8787-29C6E342E7D2}"/>
          </ac:spMkLst>
        </pc:spChg>
        <pc:spChg chg="mod">
          <ac:chgData name="Lee Dongmin" userId="19e3fc8ae129740e" providerId="LiveId" clId="{0FF92976-ED1C-4A15-A66C-0F65A78E6F01}" dt="2020-11-10T11:39:22.005" v="111" actId="20577"/>
          <ac:spMkLst>
            <pc:docMk/>
            <pc:sldMk cId="3474592903" sldId="269"/>
            <ac:spMk id="4" creationId="{9B97551A-4241-4161-B081-663F91815234}"/>
          </ac:spMkLst>
        </pc:spChg>
        <pc:spChg chg="add mod ord">
          <ac:chgData name="Lee Dongmin" userId="19e3fc8ae129740e" providerId="LiveId" clId="{0FF92976-ED1C-4A15-A66C-0F65A78E6F01}" dt="2020-10-31T07:19:23.556" v="2" actId="700"/>
          <ac:spMkLst>
            <pc:docMk/>
            <pc:sldMk cId="3474592903" sldId="269"/>
            <ac:spMk id="5" creationId="{F4609054-547A-4E34-B771-D1BAAE64B8ED}"/>
          </ac:spMkLst>
        </pc:spChg>
      </pc:sldChg>
      <pc:sldChg chg="modSp mod">
        <pc:chgData name="Lee Dongmin" userId="19e3fc8ae129740e" providerId="LiveId" clId="{0FF92976-ED1C-4A15-A66C-0F65A78E6F01}" dt="2020-11-10T11:39:51.846" v="118" actId="2711"/>
        <pc:sldMkLst>
          <pc:docMk/>
          <pc:sldMk cId="2867238624" sldId="270"/>
        </pc:sldMkLst>
        <pc:spChg chg="mod">
          <ac:chgData name="Lee Dongmin" userId="19e3fc8ae129740e" providerId="LiveId" clId="{0FF92976-ED1C-4A15-A66C-0F65A78E6F01}" dt="2020-11-10T11:39:51.846" v="118" actId="2711"/>
          <ac:spMkLst>
            <pc:docMk/>
            <pc:sldMk cId="2867238624" sldId="270"/>
            <ac:spMk id="6" creationId="{202C5AD2-4A33-4345-ACCA-17F6C70E3224}"/>
          </ac:spMkLst>
        </pc:spChg>
      </pc:sldChg>
      <pc:sldChg chg="modSp mod">
        <pc:chgData name="Lee Dongmin" userId="19e3fc8ae129740e" providerId="LiveId" clId="{0FF92976-ED1C-4A15-A66C-0F65A78E6F01}" dt="2020-11-10T11:39:42.057" v="117" actId="14100"/>
        <pc:sldMkLst>
          <pc:docMk/>
          <pc:sldMk cId="1359495486" sldId="271"/>
        </pc:sldMkLst>
        <pc:spChg chg="mod">
          <ac:chgData name="Lee Dongmin" userId="19e3fc8ae129740e" providerId="LiveId" clId="{0FF92976-ED1C-4A15-A66C-0F65A78E6F01}" dt="2020-11-10T11:39:30.990" v="112" actId="2711"/>
          <ac:spMkLst>
            <pc:docMk/>
            <pc:sldMk cId="1359495486" sldId="271"/>
            <ac:spMk id="2" creationId="{8E159B7E-5E56-4487-834F-00DF97240E27}"/>
          </ac:spMkLst>
        </pc:spChg>
        <pc:spChg chg="mod">
          <ac:chgData name="Lee Dongmin" userId="19e3fc8ae129740e" providerId="LiveId" clId="{0FF92976-ED1C-4A15-A66C-0F65A78E6F01}" dt="2020-11-10T11:39:42.057" v="117" actId="14100"/>
          <ac:spMkLst>
            <pc:docMk/>
            <pc:sldMk cId="1359495486" sldId="271"/>
            <ac:spMk id="5" creationId="{B712C42D-A8C4-416F-866B-CD33B5177EE3}"/>
          </ac:spMkLst>
        </pc:spChg>
      </pc:sldChg>
      <pc:sldChg chg="modSp mod">
        <pc:chgData name="Lee Dongmin" userId="19e3fc8ae129740e" providerId="LiveId" clId="{0FF92976-ED1C-4A15-A66C-0F65A78E6F01}" dt="2020-11-10T11:40:00.520" v="120" actId="2711"/>
        <pc:sldMkLst>
          <pc:docMk/>
          <pc:sldMk cId="2466254602" sldId="272"/>
        </pc:sldMkLst>
        <pc:spChg chg="mod">
          <ac:chgData name="Lee Dongmin" userId="19e3fc8ae129740e" providerId="LiveId" clId="{0FF92976-ED1C-4A15-A66C-0F65A78E6F01}" dt="2020-11-10T11:39:56.412" v="119" actId="2711"/>
          <ac:spMkLst>
            <pc:docMk/>
            <pc:sldMk cId="2466254602" sldId="272"/>
            <ac:spMk id="7" creationId="{87973410-6FA2-4AD3-AFCC-D4CEF1389E0A}"/>
          </ac:spMkLst>
        </pc:spChg>
        <pc:spChg chg="mod">
          <ac:chgData name="Lee Dongmin" userId="19e3fc8ae129740e" providerId="LiveId" clId="{0FF92976-ED1C-4A15-A66C-0F65A78E6F01}" dt="2020-11-10T11:40:00.520" v="120" actId="2711"/>
          <ac:spMkLst>
            <pc:docMk/>
            <pc:sldMk cId="2466254602" sldId="272"/>
            <ac:spMk id="8" creationId="{92EB2782-4703-4FF2-B69B-8C6D1699B880}"/>
          </ac:spMkLst>
        </pc:spChg>
      </pc:sldChg>
      <pc:sldChg chg="modSp mod">
        <pc:chgData name="Lee Dongmin" userId="19e3fc8ae129740e" providerId="LiveId" clId="{0FF92976-ED1C-4A15-A66C-0F65A78E6F01}" dt="2020-11-10T11:40:22.424" v="121" actId="2711"/>
        <pc:sldMkLst>
          <pc:docMk/>
          <pc:sldMk cId="374023724" sldId="279"/>
        </pc:sldMkLst>
        <pc:spChg chg="mod">
          <ac:chgData name="Lee Dongmin" userId="19e3fc8ae129740e" providerId="LiveId" clId="{0FF92976-ED1C-4A15-A66C-0F65A78E6F01}" dt="2020-11-10T11:40:22.424" v="121" actId="2711"/>
          <ac:spMkLst>
            <pc:docMk/>
            <pc:sldMk cId="374023724" sldId="279"/>
            <ac:spMk id="4" creationId="{5C0FC157-1DBE-44D3-8564-155B7F3D2E44}"/>
          </ac:spMkLst>
        </pc:spChg>
      </pc:sldChg>
      <pc:sldChg chg="modSp mod">
        <pc:chgData name="Lee Dongmin" userId="19e3fc8ae129740e" providerId="LiveId" clId="{0FF92976-ED1C-4A15-A66C-0F65A78E6F01}" dt="2020-11-10T11:40:29.078" v="122" actId="2711"/>
        <pc:sldMkLst>
          <pc:docMk/>
          <pc:sldMk cId="185599712" sldId="281"/>
        </pc:sldMkLst>
        <pc:spChg chg="mod">
          <ac:chgData name="Lee Dongmin" userId="19e3fc8ae129740e" providerId="LiveId" clId="{0FF92976-ED1C-4A15-A66C-0F65A78E6F01}" dt="2020-11-10T11:40:29.078" v="122" actId="2711"/>
          <ac:spMkLst>
            <pc:docMk/>
            <pc:sldMk cId="185599712" sldId="281"/>
            <ac:spMk id="2" creationId="{F02D8198-AC01-4564-B69C-517B5E99EEE7}"/>
          </ac:spMkLst>
        </pc:spChg>
      </pc:sldChg>
      <pc:sldChg chg="modSp mod">
        <pc:chgData name="Lee Dongmin" userId="19e3fc8ae129740e" providerId="LiveId" clId="{0FF92976-ED1C-4A15-A66C-0F65A78E6F01}" dt="2020-11-10T11:40:34.645" v="123" actId="2711"/>
        <pc:sldMkLst>
          <pc:docMk/>
          <pc:sldMk cId="3419470878" sldId="282"/>
        </pc:sldMkLst>
        <pc:spChg chg="mod">
          <ac:chgData name="Lee Dongmin" userId="19e3fc8ae129740e" providerId="LiveId" clId="{0FF92976-ED1C-4A15-A66C-0F65A78E6F01}" dt="2020-11-10T11:40:34.645" v="123" actId="2711"/>
          <ac:spMkLst>
            <pc:docMk/>
            <pc:sldMk cId="3419470878" sldId="282"/>
            <ac:spMk id="4" creationId="{6BEF34E9-9D9E-4123-A8F1-CECBF32FD939}"/>
          </ac:spMkLst>
        </pc:spChg>
        <pc:spChg chg="mod">
          <ac:chgData name="Lee Dongmin" userId="19e3fc8ae129740e" providerId="LiveId" clId="{0FF92976-ED1C-4A15-A66C-0F65A78E6F01}" dt="2020-10-31T07:18:36.601" v="1" actId="2711"/>
          <ac:spMkLst>
            <pc:docMk/>
            <pc:sldMk cId="3419470878" sldId="282"/>
            <ac:spMk id="5" creationId="{8288FEB7-895D-49B0-8545-C7EB7D160C54}"/>
          </ac:spMkLst>
        </pc:spChg>
        <pc:picChg chg="mod">
          <ac:chgData name="Lee Dongmin" userId="19e3fc8ae129740e" providerId="LiveId" clId="{0FF92976-ED1C-4A15-A66C-0F65A78E6F01}" dt="2020-10-31T07:20:47.717" v="12" actId="14100"/>
          <ac:picMkLst>
            <pc:docMk/>
            <pc:sldMk cId="3419470878" sldId="282"/>
            <ac:picMk id="1026" creationId="{D968AB5C-1650-4F56-A732-05335B548175}"/>
          </ac:picMkLst>
        </pc:picChg>
      </pc:sldChg>
      <pc:sldChg chg="modSp mod">
        <pc:chgData name="Lee Dongmin" userId="19e3fc8ae129740e" providerId="LiveId" clId="{0FF92976-ED1C-4A15-A66C-0F65A78E6F01}" dt="2020-10-31T07:21:28.573" v="15" actId="947"/>
        <pc:sldMkLst>
          <pc:docMk/>
          <pc:sldMk cId="2043942442" sldId="283"/>
        </pc:sldMkLst>
        <pc:spChg chg="mod">
          <ac:chgData name="Lee Dongmin" userId="19e3fc8ae129740e" providerId="LiveId" clId="{0FF92976-ED1C-4A15-A66C-0F65A78E6F01}" dt="2020-10-31T07:21:28.573" v="15" actId="947"/>
          <ac:spMkLst>
            <pc:docMk/>
            <pc:sldMk cId="2043942442" sldId="283"/>
            <ac:spMk id="2" creationId="{25B9A396-3F92-4C84-BE40-41C25AD166E6}"/>
          </ac:spMkLst>
        </pc:spChg>
        <pc:spChg chg="mod">
          <ac:chgData name="Lee Dongmin" userId="19e3fc8ae129740e" providerId="LiveId" clId="{0FF92976-ED1C-4A15-A66C-0F65A78E6F01}" dt="2020-10-31T07:21:23.617" v="14" actId="2711"/>
          <ac:spMkLst>
            <pc:docMk/>
            <pc:sldMk cId="2043942442" sldId="283"/>
            <ac:spMk id="4" creationId="{6BEF34E9-9D9E-4123-A8F1-CECBF32FD939}"/>
          </ac:spMkLst>
        </pc:spChg>
        <pc:spChg chg="mod">
          <ac:chgData name="Lee Dongmin" userId="19e3fc8ae129740e" providerId="LiveId" clId="{0FF92976-ED1C-4A15-A66C-0F65A78E6F01}" dt="2020-10-31T07:21:04.989" v="13" actId="2711"/>
          <ac:spMkLst>
            <pc:docMk/>
            <pc:sldMk cId="2043942442" sldId="283"/>
            <ac:spMk id="5" creationId="{8288FEB7-895D-49B0-8545-C7EB7D160C54}"/>
          </ac:spMkLst>
        </pc:spChg>
      </pc:sldChg>
      <pc:sldChg chg="addSp modSp mod">
        <pc:chgData name="Lee Dongmin" userId="19e3fc8ae129740e" providerId="LiveId" clId="{0FF92976-ED1C-4A15-A66C-0F65A78E6F01}" dt="2020-10-31T07:20:32.884" v="11" actId="2711"/>
        <pc:sldMkLst>
          <pc:docMk/>
          <pc:sldMk cId="3137715647" sldId="284"/>
        </pc:sldMkLst>
        <pc:spChg chg="mod">
          <ac:chgData name="Lee Dongmin" userId="19e3fc8ae129740e" providerId="LiveId" clId="{0FF92976-ED1C-4A15-A66C-0F65A78E6F01}" dt="2020-10-31T07:20:32.884" v="11" actId="2711"/>
          <ac:spMkLst>
            <pc:docMk/>
            <pc:sldMk cId="3137715647" sldId="284"/>
            <ac:spMk id="4" creationId="{6BEF34E9-9D9E-4123-A8F1-CECBF32FD939}"/>
          </ac:spMkLst>
        </pc:spChg>
        <pc:spChg chg="mod">
          <ac:chgData name="Lee Dongmin" userId="19e3fc8ae129740e" providerId="LiveId" clId="{0FF92976-ED1C-4A15-A66C-0F65A78E6F01}" dt="2020-10-31T07:20:10.436" v="7" actId="1076"/>
          <ac:spMkLst>
            <pc:docMk/>
            <pc:sldMk cId="3137715647" sldId="284"/>
            <ac:spMk id="7" creationId="{72E22BDF-E48A-4136-9139-9E46437085A1}"/>
          </ac:spMkLst>
        </pc:spChg>
        <pc:grpChg chg="add mod">
          <ac:chgData name="Lee Dongmin" userId="19e3fc8ae129740e" providerId="LiveId" clId="{0FF92976-ED1C-4A15-A66C-0F65A78E6F01}" dt="2020-10-31T07:20:21.168" v="10" actId="1076"/>
          <ac:grpSpMkLst>
            <pc:docMk/>
            <pc:sldMk cId="3137715647" sldId="284"/>
            <ac:grpSpMk id="3" creationId="{E9A0075A-0A96-406E-8D71-A02CA32C2835}"/>
          </ac:grpSpMkLst>
        </pc:grpChg>
        <pc:picChg chg="mod">
          <ac:chgData name="Lee Dongmin" userId="19e3fc8ae129740e" providerId="LiveId" clId="{0FF92976-ED1C-4A15-A66C-0F65A78E6F01}" dt="2020-10-31T07:20:21.168" v="10" actId="1076"/>
          <ac:picMkLst>
            <pc:docMk/>
            <pc:sldMk cId="3137715647" sldId="284"/>
            <ac:picMk id="2050" creationId="{1E25FB44-9DC8-405A-9BE4-F876204BF570}"/>
          </ac:picMkLst>
        </pc:picChg>
        <pc:picChg chg="mod">
          <ac:chgData name="Lee Dongmin" userId="19e3fc8ae129740e" providerId="LiveId" clId="{0FF92976-ED1C-4A15-A66C-0F65A78E6F01}" dt="2020-10-31T07:20:21.168" v="10" actId="1076"/>
          <ac:picMkLst>
            <pc:docMk/>
            <pc:sldMk cId="3137715647" sldId="284"/>
            <ac:picMk id="2052" creationId="{159D206E-DF25-4AC5-8FF3-9A2AEF1C0AD9}"/>
          </ac:picMkLst>
        </pc:picChg>
      </pc:sldChg>
      <pc:sldChg chg="modSp mod">
        <pc:chgData name="Lee Dongmin" userId="19e3fc8ae129740e" providerId="LiveId" clId="{0FF92976-ED1C-4A15-A66C-0F65A78E6F01}" dt="2020-11-10T11:41:15.350" v="125" actId="403"/>
        <pc:sldMkLst>
          <pc:docMk/>
          <pc:sldMk cId="3986061429" sldId="285"/>
        </pc:sldMkLst>
        <pc:spChg chg="mod">
          <ac:chgData name="Lee Dongmin" userId="19e3fc8ae129740e" providerId="LiveId" clId="{0FF92976-ED1C-4A15-A66C-0F65A78E6F01}" dt="2020-11-10T11:41:15.350" v="125" actId="403"/>
          <ac:spMkLst>
            <pc:docMk/>
            <pc:sldMk cId="3986061429" sldId="285"/>
            <ac:spMk id="3" creationId="{12698B6F-FC00-489A-8F24-854F4CB1932A}"/>
          </ac:spMkLst>
        </pc:spChg>
        <pc:spChg chg="mod">
          <ac:chgData name="Lee Dongmin" userId="19e3fc8ae129740e" providerId="LiveId" clId="{0FF92976-ED1C-4A15-A66C-0F65A78E6F01}" dt="2020-11-10T11:40:54.949" v="124" actId="2711"/>
          <ac:spMkLst>
            <pc:docMk/>
            <pc:sldMk cId="3986061429" sldId="285"/>
            <ac:spMk id="4" creationId="{6BEF34E9-9D9E-4123-A8F1-CECBF32FD939}"/>
          </ac:spMkLst>
        </pc:spChg>
        <pc:spChg chg="mod">
          <ac:chgData name="Lee Dongmin" userId="19e3fc8ae129740e" providerId="LiveId" clId="{0FF92976-ED1C-4A15-A66C-0F65A78E6F01}" dt="2020-11-10T11:41:15.350" v="125" actId="403"/>
          <ac:spMkLst>
            <pc:docMk/>
            <pc:sldMk cId="3986061429" sldId="285"/>
            <ac:spMk id="6" creationId="{7F71758C-38BE-4A20-8136-B1DBBF99F80D}"/>
          </ac:spMkLst>
        </pc:spChg>
        <pc:spChg chg="mod">
          <ac:chgData name="Lee Dongmin" userId="19e3fc8ae129740e" providerId="LiveId" clId="{0FF92976-ED1C-4A15-A66C-0F65A78E6F01}" dt="2020-11-10T11:41:15.350" v="125" actId="403"/>
          <ac:spMkLst>
            <pc:docMk/>
            <pc:sldMk cId="3986061429" sldId="285"/>
            <ac:spMk id="7" creationId="{8129D72F-4548-428E-A6D3-1F0F6F993850}"/>
          </ac:spMkLst>
        </pc:spChg>
        <pc:spChg chg="mod">
          <ac:chgData name="Lee Dongmin" userId="19e3fc8ae129740e" providerId="LiveId" clId="{0FF92976-ED1C-4A15-A66C-0F65A78E6F01}" dt="2020-11-10T11:41:15.350" v="125" actId="403"/>
          <ac:spMkLst>
            <pc:docMk/>
            <pc:sldMk cId="3986061429" sldId="285"/>
            <ac:spMk id="8" creationId="{7EDA504C-4103-45A0-BF01-EDFAD79E896B}"/>
          </ac:spMkLst>
        </pc:spChg>
        <pc:spChg chg="mod">
          <ac:chgData name="Lee Dongmin" userId="19e3fc8ae129740e" providerId="LiveId" clId="{0FF92976-ED1C-4A15-A66C-0F65A78E6F01}" dt="2020-11-10T11:41:15.350" v="125" actId="403"/>
          <ac:spMkLst>
            <pc:docMk/>
            <pc:sldMk cId="3986061429" sldId="285"/>
            <ac:spMk id="9" creationId="{1CADF150-E46F-4B68-9094-4C7C614B91F0}"/>
          </ac:spMkLst>
        </pc:spChg>
        <pc:spChg chg="mod">
          <ac:chgData name="Lee Dongmin" userId="19e3fc8ae129740e" providerId="LiveId" clId="{0FF92976-ED1C-4A15-A66C-0F65A78E6F01}" dt="2020-11-10T11:41:15.350" v="125" actId="403"/>
          <ac:spMkLst>
            <pc:docMk/>
            <pc:sldMk cId="3986061429" sldId="285"/>
            <ac:spMk id="10" creationId="{B1CCE7E3-65D6-4FCB-8452-F97B9C8A7F9D}"/>
          </ac:spMkLst>
        </pc:spChg>
      </pc:sldChg>
      <pc:sldChg chg="modSp mod">
        <pc:chgData name="Lee Dongmin" userId="19e3fc8ae129740e" providerId="LiveId" clId="{0FF92976-ED1C-4A15-A66C-0F65A78E6F01}" dt="2020-11-10T11:41:25.804" v="126" actId="2711"/>
        <pc:sldMkLst>
          <pc:docMk/>
          <pc:sldMk cId="4264076657" sldId="286"/>
        </pc:sldMkLst>
        <pc:spChg chg="mod">
          <ac:chgData name="Lee Dongmin" userId="19e3fc8ae129740e" providerId="LiveId" clId="{0FF92976-ED1C-4A15-A66C-0F65A78E6F01}" dt="2020-11-10T11:41:25.804" v="126" actId="2711"/>
          <ac:spMkLst>
            <pc:docMk/>
            <pc:sldMk cId="4264076657" sldId="286"/>
            <ac:spMk id="6" creationId="{59338F77-0ADC-4075-A368-00941786C563}"/>
          </ac:spMkLst>
        </pc:spChg>
      </pc:sldChg>
      <pc:sldChg chg="modSp mod">
        <pc:chgData name="Lee Dongmin" userId="19e3fc8ae129740e" providerId="LiveId" clId="{0FF92976-ED1C-4A15-A66C-0F65A78E6F01}" dt="2020-11-10T11:41:35.773" v="128" actId="2711"/>
        <pc:sldMkLst>
          <pc:docMk/>
          <pc:sldMk cId="2104977523" sldId="287"/>
        </pc:sldMkLst>
        <pc:spChg chg="mod">
          <ac:chgData name="Lee Dongmin" userId="19e3fc8ae129740e" providerId="LiveId" clId="{0FF92976-ED1C-4A15-A66C-0F65A78E6F01}" dt="2020-11-10T11:41:30.561" v="127" actId="2711"/>
          <ac:spMkLst>
            <pc:docMk/>
            <pc:sldMk cId="2104977523" sldId="287"/>
            <ac:spMk id="4" creationId="{36A2533E-7303-47EC-8BF9-3D25CD9C809A}"/>
          </ac:spMkLst>
        </pc:spChg>
        <pc:spChg chg="mod">
          <ac:chgData name="Lee Dongmin" userId="19e3fc8ae129740e" providerId="LiveId" clId="{0FF92976-ED1C-4A15-A66C-0F65A78E6F01}" dt="2020-11-10T11:41:35.773" v="128" actId="2711"/>
          <ac:spMkLst>
            <pc:docMk/>
            <pc:sldMk cId="2104977523" sldId="287"/>
            <ac:spMk id="5" creationId="{2CEB872C-A6C3-408A-BE1F-9952ABB069FE}"/>
          </ac:spMkLst>
        </pc:spChg>
      </pc:sldChg>
      <pc:sldChg chg="addSp delSp modSp mod modClrScheme chgLayout">
        <pc:chgData name="Lee Dongmin" userId="19e3fc8ae129740e" providerId="LiveId" clId="{0FF92976-ED1C-4A15-A66C-0F65A78E6F01}" dt="2020-11-10T11:41:52.547" v="133" actId="2711"/>
        <pc:sldMkLst>
          <pc:docMk/>
          <pc:sldMk cId="2996508285" sldId="288"/>
        </pc:sldMkLst>
        <pc:spChg chg="add mod ord">
          <ac:chgData name="Lee Dongmin" userId="19e3fc8ae129740e" providerId="LiveId" clId="{0FF92976-ED1C-4A15-A66C-0F65A78E6F01}" dt="2020-10-31T07:19:45.304" v="4" actId="700"/>
          <ac:spMkLst>
            <pc:docMk/>
            <pc:sldMk cId="2996508285" sldId="288"/>
            <ac:spMk id="2" creationId="{227A23FB-CE8C-4181-A492-A39631E905F4}"/>
          </ac:spMkLst>
        </pc:spChg>
        <pc:spChg chg="mod ord">
          <ac:chgData name="Lee Dongmin" userId="19e3fc8ae129740e" providerId="LiveId" clId="{0FF92976-ED1C-4A15-A66C-0F65A78E6F01}" dt="2020-11-10T11:41:42.041" v="129" actId="947"/>
          <ac:spMkLst>
            <pc:docMk/>
            <pc:sldMk cId="2996508285" sldId="288"/>
            <ac:spMk id="4" creationId="{02E052C5-A103-4522-9283-9AF045E32E5E}"/>
          </ac:spMkLst>
        </pc:spChg>
        <pc:spChg chg="del mod ord">
          <ac:chgData name="Lee Dongmin" userId="19e3fc8ae129740e" providerId="LiveId" clId="{0FF92976-ED1C-4A15-A66C-0F65A78E6F01}" dt="2020-10-31T07:19:45.304" v="4" actId="700"/>
          <ac:spMkLst>
            <pc:docMk/>
            <pc:sldMk cId="2996508285" sldId="288"/>
            <ac:spMk id="5" creationId="{11204EC1-31CF-4464-9261-B39441105619}"/>
          </ac:spMkLst>
        </pc:spChg>
        <pc:spChg chg="mod">
          <ac:chgData name="Lee Dongmin" userId="19e3fc8ae129740e" providerId="LiveId" clId="{0FF92976-ED1C-4A15-A66C-0F65A78E6F01}" dt="2020-11-10T11:41:52.547" v="133" actId="2711"/>
          <ac:spMkLst>
            <pc:docMk/>
            <pc:sldMk cId="2996508285" sldId="288"/>
            <ac:spMk id="7" creationId="{FB344361-9B4D-4DB0-8D88-DDD9BE667868}"/>
          </ac:spMkLst>
        </pc:spChg>
      </pc:sldChg>
      <pc:sldChg chg="modSp mod">
        <pc:chgData name="Lee Dongmin" userId="19e3fc8ae129740e" providerId="LiveId" clId="{0FF92976-ED1C-4A15-A66C-0F65A78E6F01}" dt="2020-11-10T11:42:02.203" v="134" actId="947"/>
        <pc:sldMkLst>
          <pc:docMk/>
          <pc:sldMk cId="4110766998" sldId="289"/>
        </pc:sldMkLst>
        <pc:spChg chg="mod">
          <ac:chgData name="Lee Dongmin" userId="19e3fc8ae129740e" providerId="LiveId" clId="{0FF92976-ED1C-4A15-A66C-0F65A78E6F01}" dt="2020-11-10T11:42:02.203" v="134" actId="947"/>
          <ac:spMkLst>
            <pc:docMk/>
            <pc:sldMk cId="4110766998" sldId="289"/>
            <ac:spMk id="4" creationId="{E37FC5D2-4461-4605-A4BA-96CAA34789D8}"/>
          </ac:spMkLst>
        </pc:spChg>
      </pc:sldChg>
      <pc:sldChg chg="modSp mod">
        <pc:chgData name="Lee Dongmin" userId="19e3fc8ae129740e" providerId="LiveId" clId="{0FF92976-ED1C-4A15-A66C-0F65A78E6F01}" dt="2020-11-10T11:42:57.087" v="146" actId="947"/>
        <pc:sldMkLst>
          <pc:docMk/>
          <pc:sldMk cId="987706181" sldId="290"/>
        </pc:sldMkLst>
        <pc:spChg chg="mod">
          <ac:chgData name="Lee Dongmin" userId="19e3fc8ae129740e" providerId="LiveId" clId="{0FF92976-ED1C-4A15-A66C-0F65A78E6F01}" dt="2020-11-10T11:42:51.563" v="145" actId="2711"/>
          <ac:spMkLst>
            <pc:docMk/>
            <pc:sldMk cId="987706181" sldId="290"/>
            <ac:spMk id="4" creationId="{F9620C10-982D-4A37-8A58-DF1E8214A127}"/>
          </ac:spMkLst>
        </pc:spChg>
        <pc:spChg chg="mod">
          <ac:chgData name="Lee Dongmin" userId="19e3fc8ae129740e" providerId="LiveId" clId="{0FF92976-ED1C-4A15-A66C-0F65A78E6F01}" dt="2020-11-10T11:42:57.087" v="146" actId="947"/>
          <ac:spMkLst>
            <pc:docMk/>
            <pc:sldMk cId="987706181" sldId="290"/>
            <ac:spMk id="8" creationId="{1D73C52A-B8F4-49BB-AC77-1EAE5EFE4B64}"/>
          </ac:spMkLst>
        </pc:spChg>
      </pc:sldChg>
      <pc:sldChg chg="modSp mod">
        <pc:chgData name="Lee Dongmin" userId="19e3fc8ae129740e" providerId="LiveId" clId="{0FF92976-ED1C-4A15-A66C-0F65A78E6F01}" dt="2020-11-10T11:43:08.358" v="148" actId="947"/>
        <pc:sldMkLst>
          <pc:docMk/>
          <pc:sldMk cId="4264521299" sldId="291"/>
        </pc:sldMkLst>
        <pc:spChg chg="mod">
          <ac:chgData name="Lee Dongmin" userId="19e3fc8ae129740e" providerId="LiveId" clId="{0FF92976-ED1C-4A15-A66C-0F65A78E6F01}" dt="2020-11-10T11:43:08.358" v="148" actId="947"/>
          <ac:spMkLst>
            <pc:docMk/>
            <pc:sldMk cId="4264521299" sldId="291"/>
            <ac:spMk id="2" creationId="{6F0CB961-33D2-464D-937F-D993B6B19E89}"/>
          </ac:spMkLst>
        </pc:spChg>
        <pc:spChg chg="mod">
          <ac:chgData name="Lee Dongmin" userId="19e3fc8ae129740e" providerId="LiveId" clId="{0FF92976-ED1C-4A15-A66C-0F65A78E6F01}" dt="2020-11-10T11:43:02.654" v="147" actId="2711"/>
          <ac:spMkLst>
            <pc:docMk/>
            <pc:sldMk cId="4264521299" sldId="291"/>
            <ac:spMk id="4" creationId="{F9620C10-982D-4A37-8A58-DF1E8214A127}"/>
          </ac:spMkLst>
        </pc:spChg>
      </pc:sldChg>
      <pc:sldChg chg="modSp mod">
        <pc:chgData name="Lee Dongmin" userId="19e3fc8ae129740e" providerId="LiveId" clId="{0FF92976-ED1C-4A15-A66C-0F65A78E6F01}" dt="2020-11-10T11:43:20.125" v="150" actId="947"/>
        <pc:sldMkLst>
          <pc:docMk/>
          <pc:sldMk cId="1388500576" sldId="292"/>
        </pc:sldMkLst>
        <pc:spChg chg="mod">
          <ac:chgData name="Lee Dongmin" userId="19e3fc8ae129740e" providerId="LiveId" clId="{0FF92976-ED1C-4A15-A66C-0F65A78E6F01}" dt="2020-11-10T11:43:20.125" v="150" actId="947"/>
          <ac:spMkLst>
            <pc:docMk/>
            <pc:sldMk cId="1388500576" sldId="292"/>
            <ac:spMk id="2" creationId="{6F0CB961-33D2-464D-937F-D993B6B19E89}"/>
          </ac:spMkLst>
        </pc:spChg>
        <pc:spChg chg="mod">
          <ac:chgData name="Lee Dongmin" userId="19e3fc8ae129740e" providerId="LiveId" clId="{0FF92976-ED1C-4A15-A66C-0F65A78E6F01}" dt="2020-11-10T11:43:13.841" v="149" actId="2711"/>
          <ac:spMkLst>
            <pc:docMk/>
            <pc:sldMk cId="1388500576" sldId="292"/>
            <ac:spMk id="4" creationId="{F9620C10-982D-4A37-8A58-DF1E8214A127}"/>
          </ac:spMkLst>
        </pc:spChg>
      </pc:sldChg>
      <pc:sldChg chg="modSp mod">
        <pc:chgData name="Lee Dongmin" userId="19e3fc8ae129740e" providerId="LiveId" clId="{0FF92976-ED1C-4A15-A66C-0F65A78E6F01}" dt="2020-11-10T11:16:43.873" v="29" actId="1076"/>
        <pc:sldMkLst>
          <pc:docMk/>
          <pc:sldMk cId="554394313" sldId="293"/>
        </pc:sldMkLst>
        <pc:spChg chg="mod">
          <ac:chgData name="Lee Dongmin" userId="19e3fc8ae129740e" providerId="LiveId" clId="{0FF92976-ED1C-4A15-A66C-0F65A78E6F01}" dt="2020-11-10T11:16:43.873" v="29" actId="1076"/>
          <ac:spMkLst>
            <pc:docMk/>
            <pc:sldMk cId="554394313" sldId="293"/>
            <ac:spMk id="5" creationId="{9B0ABFB1-7214-4536-AF31-9D7C2B08D6D6}"/>
          </ac:spMkLst>
        </pc:spChg>
      </pc:sldChg>
      <pc:sldChg chg="modSp mod">
        <pc:chgData name="Lee Dongmin" userId="19e3fc8ae129740e" providerId="LiveId" clId="{0FF92976-ED1C-4A15-A66C-0F65A78E6F01}" dt="2020-11-10T11:33:59.877" v="47" actId="403"/>
        <pc:sldMkLst>
          <pc:docMk/>
          <pc:sldMk cId="1048613037" sldId="294"/>
        </pc:sldMkLst>
        <pc:spChg chg="mod">
          <ac:chgData name="Lee Dongmin" userId="19e3fc8ae129740e" providerId="LiveId" clId="{0FF92976-ED1C-4A15-A66C-0F65A78E6F01}" dt="2020-11-10T11:33:59.877" v="47" actId="403"/>
          <ac:spMkLst>
            <pc:docMk/>
            <pc:sldMk cId="1048613037" sldId="294"/>
            <ac:spMk id="6" creationId="{C8F14C6E-1DEF-4C11-BE5C-876D9AEC389C}"/>
          </ac:spMkLst>
        </pc:spChg>
      </pc:sldChg>
      <pc:sldChg chg="modSp mod">
        <pc:chgData name="Lee Dongmin" userId="19e3fc8ae129740e" providerId="LiveId" clId="{0FF92976-ED1C-4A15-A66C-0F65A78E6F01}" dt="2020-11-10T11:36:22.559" v="66" actId="2711"/>
        <pc:sldMkLst>
          <pc:docMk/>
          <pc:sldMk cId="3927463497" sldId="295"/>
        </pc:sldMkLst>
        <pc:spChg chg="mod">
          <ac:chgData name="Lee Dongmin" userId="19e3fc8ae129740e" providerId="LiveId" clId="{0FF92976-ED1C-4A15-A66C-0F65A78E6F01}" dt="2020-11-10T11:36:22.559" v="66" actId="2711"/>
          <ac:spMkLst>
            <pc:docMk/>
            <pc:sldMk cId="3927463497" sldId="295"/>
            <ac:spMk id="3" creationId="{27E46A9C-587D-40FB-9999-AE7A5F86EEF9}"/>
          </ac:spMkLst>
        </pc:spChg>
      </pc:sldChg>
      <pc:sldChg chg="modSp mod">
        <pc:chgData name="Lee Dongmin" userId="19e3fc8ae129740e" providerId="LiveId" clId="{0FF92976-ED1C-4A15-A66C-0F65A78E6F01}" dt="2020-11-10T11:36:53.263" v="71" actId="2711"/>
        <pc:sldMkLst>
          <pc:docMk/>
          <pc:sldMk cId="2828540800" sldId="300"/>
        </pc:sldMkLst>
        <pc:spChg chg="mod">
          <ac:chgData name="Lee Dongmin" userId="19e3fc8ae129740e" providerId="LiveId" clId="{0FF92976-ED1C-4A15-A66C-0F65A78E6F01}" dt="2020-11-10T11:36:53.263" v="71" actId="2711"/>
          <ac:spMkLst>
            <pc:docMk/>
            <pc:sldMk cId="2828540800" sldId="300"/>
            <ac:spMk id="3" creationId="{8689582E-6083-4B31-AE5E-E62E98D2C270}"/>
          </ac:spMkLst>
        </pc:spChg>
      </pc:sldChg>
      <pc:sldChg chg="modSp mod">
        <pc:chgData name="Lee Dongmin" userId="19e3fc8ae129740e" providerId="LiveId" clId="{0FF92976-ED1C-4A15-A66C-0F65A78E6F01}" dt="2020-11-10T11:43:33.613" v="153" actId="2711"/>
        <pc:sldMkLst>
          <pc:docMk/>
          <pc:sldMk cId="2387429723" sldId="301"/>
        </pc:sldMkLst>
        <pc:spChg chg="mod">
          <ac:chgData name="Lee Dongmin" userId="19e3fc8ae129740e" providerId="LiveId" clId="{0FF92976-ED1C-4A15-A66C-0F65A78E6F01}" dt="2020-11-10T11:43:24.276" v="151" actId="2711"/>
          <ac:spMkLst>
            <pc:docMk/>
            <pc:sldMk cId="2387429723" sldId="301"/>
            <ac:spMk id="4" creationId="{CCFC2E42-65EE-4FA2-8118-13F3D39834FF}"/>
          </ac:spMkLst>
        </pc:spChg>
        <pc:spChg chg="mod">
          <ac:chgData name="Lee Dongmin" userId="19e3fc8ae129740e" providerId="LiveId" clId="{0FF92976-ED1C-4A15-A66C-0F65A78E6F01}" dt="2020-11-10T11:43:33.613" v="153" actId="2711"/>
          <ac:spMkLst>
            <pc:docMk/>
            <pc:sldMk cId="2387429723" sldId="301"/>
            <ac:spMk id="6" creationId="{724F10EB-521C-42EE-A324-BAB5CA03AE2B}"/>
          </ac:spMkLst>
        </pc:spChg>
      </pc:sldChg>
      <pc:sldChg chg="modSp mod">
        <pc:chgData name="Lee Dongmin" userId="19e3fc8ae129740e" providerId="LiveId" clId="{0FF92976-ED1C-4A15-A66C-0F65A78E6F01}" dt="2020-11-11T07:08:51.888" v="178" actId="207"/>
        <pc:sldMkLst>
          <pc:docMk/>
          <pc:sldMk cId="2845452232" sldId="302"/>
        </pc:sldMkLst>
        <pc:spChg chg="mod">
          <ac:chgData name="Lee Dongmin" userId="19e3fc8ae129740e" providerId="LiveId" clId="{0FF92976-ED1C-4A15-A66C-0F65A78E6F01}" dt="2020-11-11T07:08:51.888" v="178" actId="207"/>
          <ac:spMkLst>
            <pc:docMk/>
            <pc:sldMk cId="2845452232" sldId="302"/>
            <ac:spMk id="5" creationId="{B7CC88C3-BF4D-4338-8E78-3123BD241A59}"/>
          </ac:spMkLst>
        </pc:spChg>
      </pc:sldChg>
      <pc:sldChg chg="delSp modSp mod">
        <pc:chgData name="Lee Dongmin" userId="19e3fc8ae129740e" providerId="LiveId" clId="{0FF92976-ED1C-4A15-A66C-0F65A78E6F01}" dt="2020-11-10T11:42:32.217" v="142" actId="1076"/>
        <pc:sldMkLst>
          <pc:docMk/>
          <pc:sldMk cId="2446098144" sldId="303"/>
        </pc:sldMkLst>
        <pc:spChg chg="mod">
          <ac:chgData name="Lee Dongmin" userId="19e3fc8ae129740e" providerId="LiveId" clId="{0FF92976-ED1C-4A15-A66C-0F65A78E6F01}" dt="2020-11-10T11:42:32.217" v="142" actId="1076"/>
          <ac:spMkLst>
            <pc:docMk/>
            <pc:sldMk cId="2446098144" sldId="303"/>
            <ac:spMk id="3" creationId="{75CB0C0A-FD65-4205-B28E-868E2148E1B0}"/>
          </ac:spMkLst>
        </pc:spChg>
        <pc:spChg chg="mod">
          <ac:chgData name="Lee Dongmin" userId="19e3fc8ae129740e" providerId="LiveId" clId="{0FF92976-ED1C-4A15-A66C-0F65A78E6F01}" dt="2020-11-10T11:42:08.974" v="136" actId="2711"/>
          <ac:spMkLst>
            <pc:docMk/>
            <pc:sldMk cId="2446098144" sldId="303"/>
            <ac:spMk id="4" creationId="{4DCE0E47-BBC2-4A65-ABC0-D04BB8406293}"/>
          </ac:spMkLst>
        </pc:spChg>
        <pc:spChg chg="del mod">
          <ac:chgData name="Lee Dongmin" userId="19e3fc8ae129740e" providerId="LiveId" clId="{0FF92976-ED1C-4A15-A66C-0F65A78E6F01}" dt="2020-11-10T11:42:19.121" v="138" actId="478"/>
          <ac:spMkLst>
            <pc:docMk/>
            <pc:sldMk cId="2446098144" sldId="303"/>
            <ac:spMk id="5" creationId="{60B72FE9-7DD5-4CEF-A201-A531DFBC4168}"/>
          </ac:spMkLst>
        </pc:spChg>
      </pc:sldChg>
      <pc:sldChg chg="modSp mod">
        <pc:chgData name="Lee Dongmin" userId="19e3fc8ae129740e" providerId="LiveId" clId="{0FF92976-ED1C-4A15-A66C-0F65A78E6F01}" dt="2020-11-11T07:05:02.316" v="173" actId="120"/>
        <pc:sldMkLst>
          <pc:docMk/>
          <pc:sldMk cId="2764976908" sldId="304"/>
        </pc:sldMkLst>
        <pc:spChg chg="mod">
          <ac:chgData name="Lee Dongmin" userId="19e3fc8ae129740e" providerId="LiveId" clId="{0FF92976-ED1C-4A15-A66C-0F65A78E6F01}" dt="2020-11-11T07:05:02.316" v="173" actId="120"/>
          <ac:spMkLst>
            <pc:docMk/>
            <pc:sldMk cId="2764976908" sldId="304"/>
            <ac:spMk id="4" creationId="{2C2ECCEE-3AC2-4FEF-8F29-F71FF3E7D903}"/>
          </ac:spMkLst>
        </pc:spChg>
        <pc:spChg chg="mod">
          <ac:chgData name="Lee Dongmin" userId="19e3fc8ae129740e" providerId="LiveId" clId="{0FF92976-ED1C-4A15-A66C-0F65A78E6F01}" dt="2020-11-10T11:35:35.245" v="58" actId="403"/>
          <ac:spMkLst>
            <pc:docMk/>
            <pc:sldMk cId="2764976908" sldId="304"/>
            <ac:spMk id="5" creationId="{0EC04355-6DBC-4835-9472-FF8B1F00FFC4}"/>
          </ac:spMkLst>
        </pc:spChg>
      </pc:sldChg>
      <pc:sldChg chg="modSp mod">
        <pc:chgData name="Lee Dongmin" userId="19e3fc8ae129740e" providerId="LiveId" clId="{0FF92976-ED1C-4A15-A66C-0F65A78E6F01}" dt="2020-11-10T11:44:47.782" v="165" actId="1076"/>
        <pc:sldMkLst>
          <pc:docMk/>
          <pc:sldMk cId="1383637332" sldId="305"/>
        </pc:sldMkLst>
        <pc:spChg chg="mod">
          <ac:chgData name="Lee Dongmin" userId="19e3fc8ae129740e" providerId="LiveId" clId="{0FF92976-ED1C-4A15-A66C-0F65A78E6F01}" dt="2020-11-10T11:44:44.242" v="164" actId="1076"/>
          <ac:spMkLst>
            <pc:docMk/>
            <pc:sldMk cId="1383637332" sldId="305"/>
            <ac:spMk id="7" creationId="{5433CDB4-B344-45F0-9A1A-EC19C5220B94}"/>
          </ac:spMkLst>
        </pc:spChg>
        <pc:graphicFrameChg chg="mod modGraphic">
          <ac:chgData name="Lee Dongmin" userId="19e3fc8ae129740e" providerId="LiveId" clId="{0FF92976-ED1C-4A15-A66C-0F65A78E6F01}" dt="2020-11-10T11:44:47.782" v="165" actId="1076"/>
          <ac:graphicFrameMkLst>
            <pc:docMk/>
            <pc:sldMk cId="1383637332" sldId="305"/>
            <ac:graphicFrameMk id="5" creationId="{778DB6FE-4E0A-4185-B79D-78EA3BA19F2D}"/>
          </ac:graphicFrameMkLst>
        </pc:graphicFrameChg>
      </pc:sldChg>
      <pc:sldChg chg="modSp mod">
        <pc:chgData name="Lee Dongmin" userId="19e3fc8ae129740e" providerId="LiveId" clId="{0FF92976-ED1C-4A15-A66C-0F65A78E6F01}" dt="2020-11-10T11:43:52.291" v="157" actId="2711"/>
        <pc:sldMkLst>
          <pc:docMk/>
          <pc:sldMk cId="1040864847" sldId="306"/>
        </pc:sldMkLst>
        <pc:spChg chg="mod">
          <ac:chgData name="Lee Dongmin" userId="19e3fc8ae129740e" providerId="LiveId" clId="{0FF92976-ED1C-4A15-A66C-0F65A78E6F01}" dt="2020-11-10T11:43:41.756" v="154" actId="2711"/>
          <ac:spMkLst>
            <pc:docMk/>
            <pc:sldMk cId="1040864847" sldId="306"/>
            <ac:spMk id="2" creationId="{A3A93D40-0510-4863-B858-F0FEDC17467F}"/>
          </ac:spMkLst>
        </pc:spChg>
        <pc:spChg chg="mod">
          <ac:chgData name="Lee Dongmin" userId="19e3fc8ae129740e" providerId="LiveId" clId="{0FF92976-ED1C-4A15-A66C-0F65A78E6F01}" dt="2020-11-10T11:43:52.291" v="157" actId="2711"/>
          <ac:spMkLst>
            <pc:docMk/>
            <pc:sldMk cId="1040864847" sldId="306"/>
            <ac:spMk id="4" creationId="{B410BC33-F79E-4FAD-AFEE-98DAD96379AF}"/>
          </ac:spMkLst>
        </pc:spChg>
      </pc:sldChg>
      <pc:sldChg chg="modSp mod">
        <pc:chgData name="Lee Dongmin" userId="19e3fc8ae129740e" providerId="LiveId" clId="{0FF92976-ED1C-4A15-A66C-0F65A78E6F01}" dt="2020-11-10T11:42:45.030" v="144" actId="947"/>
        <pc:sldMkLst>
          <pc:docMk/>
          <pc:sldMk cId="4174204762" sldId="309"/>
        </pc:sldMkLst>
        <pc:spChg chg="mod">
          <ac:chgData name="Lee Dongmin" userId="19e3fc8ae129740e" providerId="LiveId" clId="{0FF92976-ED1C-4A15-A66C-0F65A78E6F01}" dt="2020-11-10T11:42:39.354" v="143" actId="2711"/>
          <ac:spMkLst>
            <pc:docMk/>
            <pc:sldMk cId="4174204762" sldId="309"/>
            <ac:spMk id="4" creationId="{761C2B54-2B04-475E-AFBC-EA9E9BAA7B0D}"/>
          </ac:spMkLst>
        </pc:spChg>
        <pc:spChg chg="mod">
          <ac:chgData name="Lee Dongmin" userId="19e3fc8ae129740e" providerId="LiveId" clId="{0FF92976-ED1C-4A15-A66C-0F65A78E6F01}" dt="2020-11-10T11:42:45.030" v="144" actId="947"/>
          <ac:spMkLst>
            <pc:docMk/>
            <pc:sldMk cId="4174204762" sldId="309"/>
            <ac:spMk id="5" creationId="{E55FE1A7-AD3D-4148-8FBE-F92E5556BE3D}"/>
          </ac:spMkLst>
        </pc:spChg>
      </pc:sldChg>
      <pc:sldChg chg="modSp mod">
        <pc:chgData name="Lee Dongmin" userId="19e3fc8ae129740e" providerId="LiveId" clId="{0FF92976-ED1C-4A15-A66C-0F65A78E6F01}" dt="2020-11-10T11:44:55.760" v="166" actId="2711"/>
        <pc:sldMkLst>
          <pc:docMk/>
          <pc:sldMk cId="1673997270" sldId="311"/>
        </pc:sldMkLst>
        <pc:spChg chg="mod">
          <ac:chgData name="Lee Dongmin" userId="19e3fc8ae129740e" providerId="LiveId" clId="{0FF92976-ED1C-4A15-A66C-0F65A78E6F01}" dt="2020-11-10T11:44:55.760" v="166" actId="2711"/>
          <ac:spMkLst>
            <pc:docMk/>
            <pc:sldMk cId="1673997270" sldId="311"/>
            <ac:spMk id="4" creationId="{DE2C0EC0-7542-4A93-A70E-E01D53A7F8E6}"/>
          </ac:spMkLst>
        </pc:spChg>
      </pc:sldChg>
      <pc:sldChg chg="modSp mod">
        <pc:chgData name="Lee Dongmin" userId="19e3fc8ae129740e" providerId="LiveId" clId="{0FF92976-ED1C-4A15-A66C-0F65A78E6F01}" dt="2020-11-10T11:45:05.797" v="167" actId="947"/>
        <pc:sldMkLst>
          <pc:docMk/>
          <pc:sldMk cId="1146676244" sldId="312"/>
        </pc:sldMkLst>
        <pc:spChg chg="mod">
          <ac:chgData name="Lee Dongmin" userId="19e3fc8ae129740e" providerId="LiveId" clId="{0FF92976-ED1C-4A15-A66C-0F65A78E6F01}" dt="2020-11-10T11:45:05.797" v="167" actId="947"/>
          <ac:spMkLst>
            <pc:docMk/>
            <pc:sldMk cId="1146676244" sldId="312"/>
            <ac:spMk id="4" creationId="{B520417B-F6F9-4C3F-BA22-66C3EC99ED85}"/>
          </ac:spMkLst>
        </pc:spChg>
      </pc:sldChg>
      <pc:sldChg chg="modSp mod">
        <pc:chgData name="Lee Dongmin" userId="19e3fc8ae129740e" providerId="LiveId" clId="{0FF92976-ED1C-4A15-A66C-0F65A78E6F01}" dt="2020-11-10T11:45:14.250" v="168" actId="2711"/>
        <pc:sldMkLst>
          <pc:docMk/>
          <pc:sldMk cId="2096189066" sldId="314"/>
        </pc:sldMkLst>
        <pc:spChg chg="mod">
          <ac:chgData name="Lee Dongmin" userId="19e3fc8ae129740e" providerId="LiveId" clId="{0FF92976-ED1C-4A15-A66C-0F65A78E6F01}" dt="2020-11-10T11:45:14.250" v="168" actId="2711"/>
          <ac:spMkLst>
            <pc:docMk/>
            <pc:sldMk cId="2096189066" sldId="314"/>
            <ac:spMk id="2" creationId="{504B6DDF-9686-4FC9-B892-A47C588A97D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7/18/2021 4:36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7/18/2021 4:35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日期占位符 5"/>
          <p:cNvSpPr>
            <a:spLocks noGrp="1"/>
          </p:cNvSpPr>
          <p:nvPr>
            <p:ph type="dt" idx="1"/>
          </p:nvPr>
        </p:nvSpPr>
        <p:spPr/>
        <p:txBody>
          <a:bodyPr/>
          <a:lstStyle/>
          <a:p>
            <a:fld id="{386CE63F-9E7F-4C04-9D0D-FCA25A8E9E86}" type="datetime8">
              <a:rPr lang="en-US" smtClean="0"/>
              <a:t>7/18/2021 5:38 PM</a:t>
            </a:fld>
            <a:endParaRPr lang="en-US"/>
          </a:p>
        </p:txBody>
      </p:sp>
      <p:sp>
        <p:nvSpPr>
          <p:cNvPr id="7" name="灯片编号占位符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83353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E6EBEC"/>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520289A-F15E-4E82-B8AA-F997437DB200}"/>
              </a:ext>
            </a:extLst>
          </p:cNvPr>
          <p:cNvGrpSpPr/>
          <p:nvPr userDrawn="1"/>
        </p:nvGrpSpPr>
        <p:grpSpPr bwMode="gray">
          <a:xfrm>
            <a:off x="0" y="0"/>
            <a:ext cx="12192000" cy="6858000"/>
            <a:chOff x="0" y="0"/>
            <a:chExt cx="12192000" cy="6858000"/>
          </a:xfrm>
        </p:grpSpPr>
        <p:pic>
          <p:nvPicPr>
            <p:cNvPr id="15" name="Picture 14" descr="A picture containing sky, indoor&#10;&#10;Description automatically generated">
              <a:extLst>
                <a:ext uri="{FF2B5EF4-FFF2-40B4-BE49-F238E27FC236}">
                  <a16:creationId xmlns:a16="http://schemas.microsoft.com/office/drawing/2014/main" id="{3C046356-1CEE-4849-B80A-2AA2CA19D6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0" y="0"/>
              <a:ext cx="7299959" cy="6858000"/>
            </a:xfrm>
            <a:prstGeom prst="rect">
              <a:avLst/>
            </a:prstGeom>
            <a:solidFill>
              <a:srgbClr val="E6EBED"/>
            </a:solidFill>
          </p:spPr>
        </p:pic>
        <p:pic>
          <p:nvPicPr>
            <p:cNvPr id="16" name="Picture 15" descr="A picture containing sky, indoor&#10;&#10;Description automatically generated">
              <a:extLst>
                <a:ext uri="{FF2B5EF4-FFF2-40B4-BE49-F238E27FC236}">
                  <a16:creationId xmlns:a16="http://schemas.microsoft.com/office/drawing/2014/main" id="{0B638CEF-F82F-4426-9320-8484F3BE467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1" b="-1"/>
            <a:stretch/>
          </p:blipFill>
          <p:spPr bwMode="gray">
            <a:xfrm>
              <a:off x="7299960" y="0"/>
              <a:ext cx="4892040" cy="6858000"/>
            </a:xfrm>
            <a:prstGeom prst="rect">
              <a:avLst/>
            </a:prstGeom>
          </p:spPr>
        </p:pic>
        <p:pic>
          <p:nvPicPr>
            <p:cNvPr id="17" name="Picture 16" descr="A picture containing sky, indoor&#10;&#10;Description automatically generated">
              <a:extLst>
                <a:ext uri="{FF2B5EF4-FFF2-40B4-BE49-F238E27FC236}">
                  <a16:creationId xmlns:a16="http://schemas.microsoft.com/office/drawing/2014/main" id="{B9BDC56A-BE28-4BFC-983B-6530DAC642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2788920" y="0"/>
              <a:ext cx="7299959" cy="6858000"/>
            </a:xfrm>
            <a:prstGeom prst="rect">
              <a:avLst/>
            </a:prstGeom>
            <a:solidFill>
              <a:srgbClr val="E6EBED"/>
            </a:solidFill>
          </p:spPr>
        </p:pic>
        <p:pic>
          <p:nvPicPr>
            <p:cNvPr id="18" name="Picture 17" descr="A picture containing sky, indoor&#10;&#10;Description automatically generated">
              <a:extLst>
                <a:ext uri="{FF2B5EF4-FFF2-40B4-BE49-F238E27FC236}">
                  <a16:creationId xmlns:a16="http://schemas.microsoft.com/office/drawing/2014/main" id="{5C7CC09F-7116-4C84-98AC-4CA3D3F94D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bwMode="gray">
            <a:xfrm>
              <a:off x="6267450" y="0"/>
              <a:ext cx="5924550" cy="2081724"/>
            </a:xfrm>
            <a:prstGeom prst="rect">
              <a:avLst/>
            </a:prstGeom>
          </p:spPr>
        </p:pic>
      </p:grpSp>
      <p:sp>
        <p:nvSpPr>
          <p:cNvPr id="7" name="Text Placeholder 4">
            <a:extLst>
              <a:ext uri="{FF2B5EF4-FFF2-40B4-BE49-F238E27FC236}">
                <a16:creationId xmlns:a16="http://schemas.microsoft.com/office/drawing/2014/main" id="{812B2AD1-076F-40BF-98F1-311E3BBCE5BE}"/>
              </a:ext>
            </a:extLst>
          </p:cNvPr>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itle 1">
            <a:extLst>
              <a:ext uri="{FF2B5EF4-FFF2-40B4-BE49-F238E27FC236}">
                <a16:creationId xmlns:a16="http://schemas.microsoft.com/office/drawing/2014/main" id="{EE7D0842-89C9-4B62-8E7E-CD55867316F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Tree>
    <p:extLst>
      <p:ext uri="{BB962C8B-B14F-4D97-AF65-F5344CB8AC3E}">
        <p14:creationId xmlns:p14="http://schemas.microsoft.com/office/powerpoint/2010/main" val="63838820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151074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71BB0AFE-5DC7-4E94-A131-9873A161B428}"/>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496299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BE6435F1-D7F1-4077-924D-A31A71362D74}"/>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527983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8B7CDBB8-C08E-4346-B958-2AAC5C81AAC5}"/>
              </a:ext>
            </a:extLst>
          </p:cNvPr>
          <p:cNvSpPr>
            <a:spLocks noGrp="1"/>
          </p:cNvSpPr>
          <p:nvPr>
            <p:ph type="pic" sz="quarter" idx="11" hasCustomPrompt="1"/>
          </p:nvPr>
        </p:nvSpPr>
        <p:spPr bwMode="gray">
          <a:xfrm>
            <a:off x="0"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3906223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F6645F76-33FA-4C4C-B179-E7B460149744}"/>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E0A14B4D-FCF1-42C4-A20D-2D2DF33EE048}"/>
              </a:ext>
            </a:extLst>
          </p:cNvPr>
          <p:cNvSpPr>
            <a:spLocks noGrp="1"/>
          </p:cNvSpPr>
          <p:nvPr>
            <p:ph type="pic" sz="quarter" idx="19" hasCustomPrompt="1"/>
          </p:nvPr>
        </p:nvSpPr>
        <p:spPr bwMode="gray">
          <a:xfrm>
            <a:off x="6241860"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6776075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D6804FCD-FDB3-4DB4-BDFC-7033A726108D}"/>
              </a:ext>
            </a:extLst>
          </p:cNvPr>
          <p:cNvSpPr>
            <a:spLocks noGrp="1"/>
          </p:cNvSpPr>
          <p:nvPr>
            <p:ph type="pic" sz="quarter" idx="19"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D1952726-EE06-4B14-8C08-AF36F8EE46DF}"/>
              </a:ext>
            </a:extLst>
          </p:cNvPr>
          <p:cNvSpPr>
            <a:spLocks noGrp="1"/>
          </p:cNvSpPr>
          <p:nvPr>
            <p:ph type="pic" sz="quarter" idx="20" hasCustomPrompt="1"/>
          </p:nvPr>
        </p:nvSpPr>
        <p:spPr bwMode="gray">
          <a:xfrm>
            <a:off x="4358957"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3AA9C9EC-EA14-45A3-8B02-CD120ECA7883}"/>
              </a:ext>
            </a:extLst>
          </p:cNvPr>
          <p:cNvSpPr>
            <a:spLocks noGrp="1"/>
          </p:cNvSpPr>
          <p:nvPr>
            <p:ph type="pic" sz="quarter" idx="21" hasCustomPrompt="1"/>
          </p:nvPr>
        </p:nvSpPr>
        <p:spPr bwMode="gray">
          <a:xfrm>
            <a:off x="8134509"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596000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C1B74210-448F-47BC-B1F1-B9CBC10BFFB5}"/>
              </a:ext>
            </a:extLst>
          </p:cNvPr>
          <p:cNvSpPr>
            <a:spLocks noGrp="1"/>
          </p:cNvSpPr>
          <p:nvPr>
            <p:ph type="pic" sz="quarter" idx="21"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8F9C3BDD-2DC3-4D67-8CD3-020399AB7097}"/>
              </a:ext>
            </a:extLst>
          </p:cNvPr>
          <p:cNvSpPr>
            <a:spLocks noGrp="1"/>
          </p:cNvSpPr>
          <p:nvPr>
            <p:ph type="pic" sz="quarter" idx="22"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D54FD642-CAC2-4C9A-B794-7EBB3F3C42C5}"/>
              </a:ext>
            </a:extLst>
          </p:cNvPr>
          <p:cNvSpPr>
            <a:spLocks noGrp="1"/>
          </p:cNvSpPr>
          <p:nvPr>
            <p:ph type="pic" sz="quarter" idx="23"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2EB3829F-413F-45B9-813C-F48499623135}"/>
              </a:ext>
            </a:extLst>
          </p:cNvPr>
          <p:cNvSpPr>
            <a:spLocks noGrp="1"/>
          </p:cNvSpPr>
          <p:nvPr>
            <p:ph type="pic" sz="quarter" idx="24" hasCustomPrompt="1"/>
          </p:nvPr>
        </p:nvSpPr>
        <p:spPr bwMode="gray">
          <a:xfrm>
            <a:off x="9073895"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565265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78009459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8"/>
          </a:xfrm>
        </p:spPr>
        <p:txBody>
          <a:bodyPr/>
          <a:lstStyle>
            <a:lvl1pPr>
              <a:defRPr sz="3600">
                <a:gradFill>
                  <a:gsLst>
                    <a:gs pos="7051">
                      <a:schemeClr val="tx1"/>
                    </a:gs>
                    <a:gs pos="20000">
                      <a:schemeClr val="tx1"/>
                    </a:gs>
                  </a:gsLst>
                  <a:lin ang="5400000" scaled="1"/>
                </a:gra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5256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12037794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365-DEMO">
    <p:bg>
      <p:bgPr>
        <a:solidFill>
          <a:srgbClr val="E6EBEC"/>
        </a:solidFill>
        <a:effectLst/>
      </p:bgPr>
    </p:bg>
    <p:spTree>
      <p:nvGrpSpPr>
        <p:cNvPr id="1" name=""/>
        <p:cNvGrpSpPr/>
        <p:nvPr/>
      </p:nvGrpSpPr>
      <p:grpSpPr>
        <a:xfrm>
          <a:off x="0" y="0"/>
          <a:ext cx="0" cy="0"/>
          <a:chOff x="0" y="0"/>
          <a:chExt cx="0" cy="0"/>
        </a:xfrm>
      </p:grpSpPr>
      <p:grpSp>
        <p:nvGrpSpPr>
          <p:cNvPr id="14" name="Group 13" hidden="1">
            <a:extLst>
              <a:ext uri="{FF2B5EF4-FFF2-40B4-BE49-F238E27FC236}">
                <a16:creationId xmlns:a16="http://schemas.microsoft.com/office/drawing/2014/main" id="{1520289A-F15E-4E82-B8AA-F997437DB200}"/>
              </a:ext>
            </a:extLst>
          </p:cNvPr>
          <p:cNvGrpSpPr/>
          <p:nvPr userDrawn="1"/>
        </p:nvGrpSpPr>
        <p:grpSpPr bwMode="gray">
          <a:xfrm>
            <a:off x="0" y="0"/>
            <a:ext cx="12192000" cy="6858000"/>
            <a:chOff x="0" y="0"/>
            <a:chExt cx="12192000" cy="6858000"/>
          </a:xfrm>
        </p:grpSpPr>
        <p:pic>
          <p:nvPicPr>
            <p:cNvPr id="15" name="Picture 14" descr="A picture containing sky, indoor&#10;&#10;Description automatically generated">
              <a:extLst>
                <a:ext uri="{FF2B5EF4-FFF2-40B4-BE49-F238E27FC236}">
                  <a16:creationId xmlns:a16="http://schemas.microsoft.com/office/drawing/2014/main" id="{3C046356-1CEE-4849-B80A-2AA2CA19D6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0" y="0"/>
              <a:ext cx="7299959" cy="6858000"/>
            </a:xfrm>
            <a:prstGeom prst="rect">
              <a:avLst/>
            </a:prstGeom>
            <a:solidFill>
              <a:srgbClr val="E6EBED"/>
            </a:solidFill>
          </p:spPr>
        </p:pic>
        <p:pic>
          <p:nvPicPr>
            <p:cNvPr id="16" name="Picture 15" descr="A picture containing sky, indoor&#10;&#10;Description automatically generated">
              <a:extLst>
                <a:ext uri="{FF2B5EF4-FFF2-40B4-BE49-F238E27FC236}">
                  <a16:creationId xmlns:a16="http://schemas.microsoft.com/office/drawing/2014/main" id="{0B638CEF-F82F-4426-9320-8484F3BE467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1" b="-1"/>
            <a:stretch/>
          </p:blipFill>
          <p:spPr bwMode="gray">
            <a:xfrm>
              <a:off x="7299960" y="0"/>
              <a:ext cx="4892040" cy="6858000"/>
            </a:xfrm>
            <a:prstGeom prst="rect">
              <a:avLst/>
            </a:prstGeom>
          </p:spPr>
        </p:pic>
        <p:pic>
          <p:nvPicPr>
            <p:cNvPr id="17" name="Picture 16" descr="A picture containing sky, indoor&#10;&#10;Description automatically generated">
              <a:extLst>
                <a:ext uri="{FF2B5EF4-FFF2-40B4-BE49-F238E27FC236}">
                  <a16:creationId xmlns:a16="http://schemas.microsoft.com/office/drawing/2014/main" id="{B9BDC56A-BE28-4BFC-983B-6530DAC642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2788920" y="0"/>
              <a:ext cx="7299959" cy="6858000"/>
            </a:xfrm>
            <a:prstGeom prst="rect">
              <a:avLst/>
            </a:prstGeom>
            <a:solidFill>
              <a:srgbClr val="E6EBED"/>
            </a:solidFill>
          </p:spPr>
        </p:pic>
        <p:pic>
          <p:nvPicPr>
            <p:cNvPr id="18" name="Picture 17" descr="A picture containing sky, indoor&#10;&#10;Description automatically generated">
              <a:extLst>
                <a:ext uri="{FF2B5EF4-FFF2-40B4-BE49-F238E27FC236}">
                  <a16:creationId xmlns:a16="http://schemas.microsoft.com/office/drawing/2014/main" id="{5C7CC09F-7116-4C84-98AC-4CA3D3F94D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bwMode="gray">
            <a:xfrm>
              <a:off x="6267450" y="0"/>
              <a:ext cx="5924550" cy="2081724"/>
            </a:xfrm>
            <a:prstGeom prst="rect">
              <a:avLst/>
            </a:prstGeom>
          </p:spPr>
        </p:pic>
      </p:grpSp>
      <p:pic>
        <p:nvPicPr>
          <p:cNvPr id="6" name="MS logo gray - EMF" descr="Microsoft logo, gray text version" hidden="1">
            <a:extLst>
              <a:ext uri="{FF2B5EF4-FFF2-40B4-BE49-F238E27FC236}">
                <a16:creationId xmlns:a16="http://schemas.microsoft.com/office/drawing/2014/main" id="{B9532AFA-78E5-4324-9D56-4D4CE7440E29}"/>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0976284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30439651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246370762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90265">
                      <a:srgbClr val="30E5D0"/>
                    </a:gs>
                    <a:gs pos="75641">
                      <a:srgbClr val="30E5D0"/>
                    </a:gs>
                  </a:gsLst>
                  <a:lin ang="5400000" scaled="1"/>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3749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0897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75641">
                      <a:schemeClr val="tx1"/>
                    </a:gs>
                    <a:gs pos="59615">
                      <a:schemeClr val="tx1"/>
                    </a:gs>
                  </a:gsLst>
                  <a:lin ang="5400000" scaled="1"/>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00489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2238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6735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4828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3">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3291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98589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14267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306706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6F37BF82-E3E8-4302-A594-F65960CCC30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0729833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15F3E599-A73B-4F6C-B75E-DD31D9CC66E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636050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455BA74A-B68F-4C77-B673-234DE65CED94}"/>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8173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9157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F5BA314-EEF1-4FA5-9421-10A3E09F299D}"/>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169838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A5C5B845-DAAF-49C9-A801-CF0C1DCAF2F1}"/>
              </a:ext>
            </a:extLst>
          </p:cNvPr>
          <p:cNvSpPr>
            <a:spLocks noGrp="1"/>
          </p:cNvSpPr>
          <p:nvPr>
            <p:ph type="pic" sz="quarter" idx="11" hasCustomPrompt="1"/>
          </p:nvPr>
        </p:nvSpPr>
        <p:spPr bwMode="gray">
          <a:xfrm>
            <a:off x="0"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9944393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950B0ADB-4CF2-43A8-A831-1FED85185F53}"/>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FE6EFC90-EAD0-4561-8EB5-3A7AE2F152FC}"/>
              </a:ext>
            </a:extLst>
          </p:cNvPr>
          <p:cNvSpPr>
            <a:spLocks noGrp="1"/>
          </p:cNvSpPr>
          <p:nvPr>
            <p:ph type="pic" sz="quarter" idx="19" hasCustomPrompt="1"/>
          </p:nvPr>
        </p:nvSpPr>
        <p:spPr bwMode="gray">
          <a:xfrm>
            <a:off x="6241860"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7314673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C012BEEB-AF27-4BE4-A925-96C953F4316E}"/>
              </a:ext>
            </a:extLst>
          </p:cNvPr>
          <p:cNvSpPr>
            <a:spLocks noGrp="1"/>
          </p:cNvSpPr>
          <p:nvPr>
            <p:ph type="pic" sz="quarter" idx="19"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24995D37-C1DF-401B-B505-1D64A3229EB3}"/>
              </a:ext>
            </a:extLst>
          </p:cNvPr>
          <p:cNvSpPr>
            <a:spLocks noGrp="1"/>
          </p:cNvSpPr>
          <p:nvPr>
            <p:ph type="pic" sz="quarter" idx="20" hasCustomPrompt="1"/>
          </p:nvPr>
        </p:nvSpPr>
        <p:spPr bwMode="gray">
          <a:xfrm>
            <a:off x="4358957"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39B5646A-BFF7-4F8B-9C11-D90E34758EEF}"/>
              </a:ext>
            </a:extLst>
          </p:cNvPr>
          <p:cNvSpPr>
            <a:spLocks noGrp="1"/>
          </p:cNvSpPr>
          <p:nvPr>
            <p:ph type="pic" sz="quarter" idx="21" hasCustomPrompt="1"/>
          </p:nvPr>
        </p:nvSpPr>
        <p:spPr bwMode="gray">
          <a:xfrm>
            <a:off x="8134509"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5283849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331EA60F-C2E5-44CF-9E71-9122048BCB11}"/>
              </a:ext>
            </a:extLst>
          </p:cNvPr>
          <p:cNvSpPr>
            <a:spLocks noGrp="1"/>
          </p:cNvSpPr>
          <p:nvPr>
            <p:ph type="pic" sz="quarter" idx="21"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FAC7B678-C66A-477F-9C20-81FB29F5A78D}"/>
              </a:ext>
            </a:extLst>
          </p:cNvPr>
          <p:cNvSpPr>
            <a:spLocks noGrp="1"/>
          </p:cNvSpPr>
          <p:nvPr>
            <p:ph type="pic" sz="quarter" idx="22"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35EF5F3E-132E-40A3-85A1-5C33DF01F1A4}"/>
              </a:ext>
            </a:extLst>
          </p:cNvPr>
          <p:cNvSpPr>
            <a:spLocks noGrp="1"/>
          </p:cNvSpPr>
          <p:nvPr>
            <p:ph type="pic" sz="quarter" idx="23"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805EC638-22DD-4F5B-86E4-0BD8DEE540C0}"/>
              </a:ext>
            </a:extLst>
          </p:cNvPr>
          <p:cNvSpPr>
            <a:spLocks noGrp="1"/>
          </p:cNvSpPr>
          <p:nvPr>
            <p:ph type="pic" sz="quarter" idx="24" hasCustomPrompt="1"/>
          </p:nvPr>
        </p:nvSpPr>
        <p:spPr bwMode="gray">
          <a:xfrm>
            <a:off x="9073895"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45656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69766429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8"/>
          </a:xfrm>
        </p:spPr>
        <p:txBody>
          <a:bodyPr/>
          <a:lstStyle>
            <a:lvl1pPr>
              <a:defRPr sz="3600">
                <a:gradFill>
                  <a:gsLst>
                    <a:gs pos="1250">
                      <a:schemeClr val="tx1"/>
                    </a:gs>
                    <a:gs pos="100000">
                      <a:schemeClr val="tx1"/>
                    </a:gs>
                  </a:gsLst>
                  <a:lin ang="5400000" scaled="0"/>
                </a:gra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48803876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168298188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425135151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4562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9735">
                      <a:srgbClr val="30E5D0"/>
                    </a:gs>
                    <a:gs pos="34000">
                      <a:srgbClr val="30E5D0"/>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50947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9424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3">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36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119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42939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2806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4727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5189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33716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8662401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6F37BF82-E3E8-4302-A594-F65960CCC30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669465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15F3E599-A73B-4F6C-B75E-DD31D9CC66E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0440380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455BA74A-B68F-4C77-B673-234DE65CED94}"/>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930500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F5BA314-EEF1-4FA5-9421-10A3E09F299D}"/>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8992093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53841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A5C5B845-DAAF-49C9-A801-CF0C1DCAF2F1}"/>
              </a:ext>
            </a:extLst>
          </p:cNvPr>
          <p:cNvSpPr>
            <a:spLocks noGrp="1"/>
          </p:cNvSpPr>
          <p:nvPr>
            <p:ph type="pic" sz="quarter" idx="11" hasCustomPrompt="1"/>
          </p:nvPr>
        </p:nvSpPr>
        <p:spPr bwMode="gray">
          <a:xfrm>
            <a:off x="0"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8232897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950B0ADB-4CF2-43A8-A831-1FED85185F53}"/>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FE6EFC90-EAD0-4561-8EB5-3A7AE2F152FC}"/>
              </a:ext>
            </a:extLst>
          </p:cNvPr>
          <p:cNvSpPr>
            <a:spLocks noGrp="1"/>
          </p:cNvSpPr>
          <p:nvPr>
            <p:ph type="pic" sz="quarter" idx="19" hasCustomPrompt="1"/>
          </p:nvPr>
        </p:nvSpPr>
        <p:spPr bwMode="gray">
          <a:xfrm>
            <a:off x="6241860"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9864823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C012BEEB-AF27-4BE4-A925-96C953F4316E}"/>
              </a:ext>
            </a:extLst>
          </p:cNvPr>
          <p:cNvSpPr>
            <a:spLocks noGrp="1"/>
          </p:cNvSpPr>
          <p:nvPr>
            <p:ph type="pic" sz="quarter" idx="19"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24995D37-C1DF-401B-B505-1D64A3229EB3}"/>
              </a:ext>
            </a:extLst>
          </p:cNvPr>
          <p:cNvSpPr>
            <a:spLocks noGrp="1"/>
          </p:cNvSpPr>
          <p:nvPr>
            <p:ph type="pic" sz="quarter" idx="20" hasCustomPrompt="1"/>
          </p:nvPr>
        </p:nvSpPr>
        <p:spPr bwMode="gray">
          <a:xfrm>
            <a:off x="4358957"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39B5646A-BFF7-4F8B-9C11-D90E34758EEF}"/>
              </a:ext>
            </a:extLst>
          </p:cNvPr>
          <p:cNvSpPr>
            <a:spLocks noGrp="1"/>
          </p:cNvSpPr>
          <p:nvPr>
            <p:ph type="pic" sz="quarter" idx="21" hasCustomPrompt="1"/>
          </p:nvPr>
        </p:nvSpPr>
        <p:spPr bwMode="gray">
          <a:xfrm>
            <a:off x="8134509"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5745180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331EA60F-C2E5-44CF-9E71-9122048BCB11}"/>
              </a:ext>
            </a:extLst>
          </p:cNvPr>
          <p:cNvSpPr>
            <a:spLocks noGrp="1"/>
          </p:cNvSpPr>
          <p:nvPr>
            <p:ph type="pic" sz="quarter" idx="21"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FAC7B678-C66A-477F-9C20-81FB29F5A78D}"/>
              </a:ext>
            </a:extLst>
          </p:cNvPr>
          <p:cNvSpPr>
            <a:spLocks noGrp="1"/>
          </p:cNvSpPr>
          <p:nvPr>
            <p:ph type="pic" sz="quarter" idx="22"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35EF5F3E-132E-40A3-85A1-5C33DF01F1A4}"/>
              </a:ext>
            </a:extLst>
          </p:cNvPr>
          <p:cNvSpPr>
            <a:spLocks noGrp="1"/>
          </p:cNvSpPr>
          <p:nvPr>
            <p:ph type="pic" sz="quarter" idx="23"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805EC638-22DD-4F5B-86E4-0BD8DEE540C0}"/>
              </a:ext>
            </a:extLst>
          </p:cNvPr>
          <p:cNvSpPr>
            <a:spLocks noGrp="1"/>
          </p:cNvSpPr>
          <p:nvPr>
            <p:ph type="pic" sz="quarter" idx="24" hasCustomPrompt="1"/>
          </p:nvPr>
        </p:nvSpPr>
        <p:spPr bwMode="gray">
          <a:xfrm>
            <a:off x="9073895"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6822118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145734102"/>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8"/>
          </a:xfrm>
        </p:spPr>
        <p:txBody>
          <a:bodyPr/>
          <a:lstStyle>
            <a:lvl1pPr>
              <a:defRPr sz="3600">
                <a:gradFill>
                  <a:gsLst>
                    <a:gs pos="1250">
                      <a:schemeClr val="tx1"/>
                    </a:gs>
                    <a:gs pos="100000">
                      <a:schemeClr val="tx1"/>
                    </a:gs>
                  </a:gsLst>
                  <a:lin ang="5400000" scaled="0"/>
                </a:gra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7444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8509379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422778780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4965908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9735">
                      <a:srgbClr val="30E5D0"/>
                    </a:gs>
                    <a:gs pos="34000">
                      <a:srgbClr val="30E5D0"/>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0151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518446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99606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29022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9572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141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1670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3">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76104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11581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5588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7495504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8CE15EBF-5737-483E-9D18-6313289480DF}"/>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171329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633081345"/>
      </p:ext>
    </p:extLst>
  </p:cSld>
  <p:clrMap bg1="lt1" tx1="dk1" bg2="lt2" tx2="dk2" accent1="accent1" accent2="accent2" accent3="accent3" accent4="accent4" accent5="accent5" accent6="accent6" hlink="hlink" folHlink="folHlink"/>
  <p:sldLayoutIdLst>
    <p:sldLayoutId id="2147484864" r:id="rId1"/>
    <p:sldLayoutId id="2147484890" r:id="rId2"/>
    <p:sldLayoutId id="2147484804" r:id="rId3"/>
    <p:sldLayoutId id="2147484805" r:id="rId4"/>
    <p:sldLayoutId id="2147484806" r:id="rId5"/>
    <p:sldLayoutId id="2147484807" r:id="rId6"/>
    <p:sldLayoutId id="2147484808" r:id="rId7"/>
    <p:sldLayoutId id="2147484809" r:id="rId8"/>
    <p:sldLayoutId id="2147484850" r:id="rId9"/>
    <p:sldLayoutId id="2147484851" r:id="rId10"/>
    <p:sldLayoutId id="2147484852" r:id="rId11"/>
    <p:sldLayoutId id="2147484853" r:id="rId12"/>
    <p:sldLayoutId id="2147484854" r:id="rId13"/>
    <p:sldLayoutId id="2147484855" r:id="rId14"/>
    <p:sldLayoutId id="2147484856" r:id="rId15"/>
    <p:sldLayoutId id="2147484857" r:id="rId16"/>
    <p:sldLayoutId id="2147484858" r:id="rId17"/>
    <p:sldLayoutId id="2147484819" r:id="rId18"/>
    <p:sldLayoutId id="2147484871" r:id="rId19"/>
    <p:sldLayoutId id="2147484872" r:id="rId20"/>
    <p:sldLayoutId id="2147484873" r:id="rId21"/>
    <p:sldLayoutId id="2147484823" r:id="rId22"/>
    <p:sldLayoutId id="2147484879" r:id="rId23"/>
    <p:sldLayoutId id="2147484825" r:id="rId24"/>
    <p:sldLayoutId id="2147484880" r:id="rId25"/>
    <p:sldLayoutId id="2147484827" r:id="rId26"/>
    <p:sldLayoutId id="2147484828" r:id="rId27"/>
    <p:sldLayoutId id="2147484881" r:id="rId28"/>
    <p:sldLayoutId id="2147484829" r:id="rId29"/>
    <p:sldLayoutId id="2147484831"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1"/>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711" r:id="rId1"/>
    <p:sldLayoutId id="2147484680" r:id="rId2"/>
    <p:sldLayoutId id="2147484737" r:id="rId3"/>
    <p:sldLayoutId id="2147484682" r:id="rId4"/>
    <p:sldLayoutId id="2147484685" r:id="rId5"/>
    <p:sldLayoutId id="2147484686" r:id="rId6"/>
    <p:sldLayoutId id="2147484841" r:id="rId7"/>
    <p:sldLayoutId id="2147484842" r:id="rId8"/>
    <p:sldLayoutId id="2147484843" r:id="rId9"/>
    <p:sldLayoutId id="2147484844" r:id="rId10"/>
    <p:sldLayoutId id="2147484845" r:id="rId11"/>
    <p:sldLayoutId id="2147484846" r:id="rId12"/>
    <p:sldLayoutId id="2147484847" r:id="rId13"/>
    <p:sldLayoutId id="2147484848" r:id="rId14"/>
    <p:sldLayoutId id="2147484849" r:id="rId15"/>
    <p:sldLayoutId id="2147484795" r:id="rId16"/>
    <p:sldLayoutId id="2147484875" r:id="rId17"/>
    <p:sldLayoutId id="2147484874" r:id="rId18"/>
    <p:sldLayoutId id="2147484876" r:id="rId19"/>
    <p:sldLayoutId id="2147484690" r:id="rId20"/>
    <p:sldLayoutId id="2147484878" r:id="rId21"/>
    <p:sldLayoutId id="2147484694" r:id="rId22"/>
    <p:sldLayoutId id="2147484877" r:id="rId23"/>
    <p:sldLayoutId id="2147484697" r:id="rId24"/>
    <p:sldLayoutId id="2147484699" r:id="rId25"/>
    <p:sldLayoutId id="2147484882" r:id="rId26"/>
    <p:sldLayoutId id="2147484700" r:id="rId27"/>
    <p:sldLayoutId id="2147484701" r:id="rId28"/>
    <p:sldLayoutId id="2147484702"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1"/>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613247642"/>
      </p:ext>
    </p:extLst>
  </p:cSld>
  <p:clrMap bg1="dk1" tx1="lt1" bg2="dk2" tx2="lt2" accent1="accent1" accent2="accent2" accent3="accent3" accent4="accent4" accent5="accent5" accent6="accent6" hlink="hlink" folHlink="folHlink"/>
  <p:sldLayoutIdLst>
    <p:sldLayoutId id="2147484892" r:id="rId1"/>
    <p:sldLayoutId id="2147484893" r:id="rId2"/>
    <p:sldLayoutId id="2147484894" r:id="rId3"/>
    <p:sldLayoutId id="2147484895" r:id="rId4"/>
    <p:sldLayoutId id="2147484896" r:id="rId5"/>
    <p:sldLayoutId id="2147484897" r:id="rId6"/>
    <p:sldLayoutId id="2147484898" r:id="rId7"/>
    <p:sldLayoutId id="2147484899" r:id="rId8"/>
    <p:sldLayoutId id="2147484900" r:id="rId9"/>
    <p:sldLayoutId id="2147484901" r:id="rId10"/>
    <p:sldLayoutId id="2147484902" r:id="rId11"/>
    <p:sldLayoutId id="2147484903" r:id="rId12"/>
    <p:sldLayoutId id="2147484904" r:id="rId13"/>
    <p:sldLayoutId id="2147484905" r:id="rId14"/>
    <p:sldLayoutId id="2147484906" r:id="rId15"/>
    <p:sldLayoutId id="2147484907" r:id="rId16"/>
    <p:sldLayoutId id="2147484908" r:id="rId17"/>
    <p:sldLayoutId id="2147484909" r:id="rId18"/>
    <p:sldLayoutId id="2147484910" r:id="rId19"/>
    <p:sldLayoutId id="2147484911" r:id="rId20"/>
    <p:sldLayoutId id="2147484912" r:id="rId21"/>
    <p:sldLayoutId id="2147484913" r:id="rId22"/>
    <p:sldLayoutId id="2147484914" r:id="rId23"/>
    <p:sldLayoutId id="2147484915" r:id="rId24"/>
    <p:sldLayoutId id="2147484916" r:id="rId25"/>
    <p:sldLayoutId id="2147484917" r:id="rId26"/>
    <p:sldLayoutId id="2147484918" r:id="rId27"/>
    <p:sldLayoutId id="2147484919" r:id="rId28"/>
    <p:sldLayoutId id="2147484920"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85EA42-D87B-40AA-A7A9-AB4CED8DF0DC}"/>
              </a:ext>
            </a:extLst>
          </p:cNvPr>
          <p:cNvSpPr>
            <a:spLocks noGrp="1"/>
          </p:cNvSpPr>
          <p:nvPr>
            <p:ph type="title"/>
          </p:nvPr>
        </p:nvSpPr>
        <p:spPr>
          <a:xfrm>
            <a:off x="414398" y="429419"/>
            <a:ext cx="4167887" cy="830997"/>
          </a:xfrm>
        </p:spPr>
        <p:txBody>
          <a:bodyPr/>
          <a:lstStyle/>
          <a:p>
            <a:r>
              <a:rPr lang="en-US" altLang="zh-CN" sz="5400" dirty="0"/>
              <a:t>section 1</a:t>
            </a:r>
            <a:endParaRPr lang="zh-CN" altLang="en-US" sz="5400" dirty="0"/>
          </a:p>
        </p:txBody>
      </p:sp>
      <p:sp>
        <p:nvSpPr>
          <p:cNvPr id="4" name="文本框 3">
            <a:extLst>
              <a:ext uri="{FF2B5EF4-FFF2-40B4-BE49-F238E27FC236}">
                <a16:creationId xmlns:a16="http://schemas.microsoft.com/office/drawing/2014/main" id="{7338ED44-37F7-4ADB-A81F-B771E67151FA}"/>
              </a:ext>
            </a:extLst>
          </p:cNvPr>
          <p:cNvSpPr txBox="1"/>
          <p:nvPr/>
        </p:nvSpPr>
        <p:spPr>
          <a:xfrm>
            <a:off x="3638280" y="2044005"/>
            <a:ext cx="5782615" cy="3754874"/>
          </a:xfrm>
          <a:prstGeom prst="rect">
            <a:avLst/>
          </a:prstGeom>
          <a:noFill/>
        </p:spPr>
        <p:txBody>
          <a:bodyPr wrap="square" lIns="0" tIns="0" rIns="0" bIns="0" rtlCol="0">
            <a:spAutoFit/>
          </a:bodyPr>
          <a:lstStyle/>
          <a:p>
            <a:pPr algn="l"/>
            <a:r>
              <a:rPr lang="en-US" altLang="zh-CN" sz="3200" dirty="0"/>
              <a:t>1.C++</a:t>
            </a:r>
            <a:r>
              <a:rPr lang="zh-CN" altLang="en-US" sz="3200" dirty="0"/>
              <a:t>书写上的一些区别</a:t>
            </a:r>
            <a:endParaRPr lang="en-US" altLang="zh-CN" sz="3200" dirty="0"/>
          </a:p>
          <a:p>
            <a:pPr algn="l"/>
            <a:endParaRPr lang="en-US" altLang="zh-CN" sz="3200" dirty="0"/>
          </a:p>
          <a:p>
            <a:pPr algn="l"/>
            <a:r>
              <a:rPr lang="en-US" altLang="zh-CN" sz="3200" dirty="0">
                <a:gradFill>
                  <a:gsLst>
                    <a:gs pos="2917">
                      <a:schemeClr val="tx1"/>
                    </a:gs>
                    <a:gs pos="30000">
                      <a:schemeClr val="tx1"/>
                    </a:gs>
                  </a:gsLst>
                  <a:lin ang="5400000" scaled="0"/>
                </a:gradFill>
              </a:rPr>
              <a:t>2.</a:t>
            </a:r>
            <a:r>
              <a:rPr lang="zh-CN" altLang="en-US" sz="3200" dirty="0">
                <a:gradFill>
                  <a:gsLst>
                    <a:gs pos="2917">
                      <a:schemeClr val="tx1"/>
                    </a:gs>
                    <a:gs pos="30000">
                      <a:schemeClr val="tx1"/>
                    </a:gs>
                  </a:gsLst>
                  <a:lin ang="5400000" scaled="0"/>
                </a:gradFill>
              </a:rPr>
              <a:t>增加的一些类型</a:t>
            </a:r>
            <a:endParaRPr lang="en-US" altLang="zh-CN" sz="3200" dirty="0">
              <a:gradFill>
                <a:gsLst>
                  <a:gs pos="2917">
                    <a:schemeClr val="tx1"/>
                  </a:gs>
                  <a:gs pos="30000">
                    <a:schemeClr val="tx1"/>
                  </a:gs>
                </a:gsLst>
                <a:lin ang="5400000" scaled="0"/>
              </a:gradFill>
            </a:endParaRPr>
          </a:p>
          <a:p>
            <a:pPr algn="l"/>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引用类型、</a:t>
            </a:r>
            <a:r>
              <a:rPr lang="zh-CN" altLang="en-US" sz="3200" dirty="0">
                <a:gradFill>
                  <a:gsLst>
                    <a:gs pos="2917">
                      <a:schemeClr val="tx1"/>
                    </a:gs>
                    <a:gs pos="30000">
                      <a:schemeClr val="tx1"/>
                    </a:gs>
                  </a:gsLst>
                  <a:lin ang="5400000" scaled="0"/>
                </a:gradFill>
              </a:rPr>
              <a:t>布尔类型、</a:t>
            </a:r>
            <a:r>
              <a:rPr lang="zh-CN" altLang="en-US" sz="3200" dirty="0">
                <a:latin typeface="宋体" panose="02010600030101010101" pitchFamily="2" charset="-122"/>
                <a:ea typeface="宋体" panose="02010600030101010101" pitchFamily="2" charset="-122"/>
              </a:rPr>
              <a:t>重载</a:t>
            </a:r>
            <a:endParaRPr lang="en-US" altLang="zh-CN" sz="3200" dirty="0">
              <a:latin typeface="宋体" panose="02010600030101010101" pitchFamily="2" charset="-122"/>
              <a:ea typeface="宋体" panose="02010600030101010101" pitchFamily="2" charset="-122"/>
            </a:endParaRPr>
          </a:p>
          <a:p>
            <a:pPr algn="l"/>
            <a:r>
              <a:rPr lang="en-US" altLang="zh-CN" sz="3200" dirty="0"/>
              <a:t>      </a:t>
            </a:r>
            <a:r>
              <a:rPr lang="zh-CN" altLang="en-US" sz="3200" dirty="0"/>
              <a:t>位运算和输入</a:t>
            </a:r>
            <a:endParaRPr lang="en-US" altLang="zh-CN" sz="3200" dirty="0"/>
          </a:p>
          <a:p>
            <a:pPr algn="l"/>
            <a:endParaRPr lang="en-US" altLang="zh-CN" sz="3200" dirty="0"/>
          </a:p>
          <a:p>
            <a:pPr algn="l"/>
            <a:r>
              <a:rPr lang="en-US" altLang="zh-CN" sz="3200" dirty="0">
                <a:gradFill>
                  <a:gsLst>
                    <a:gs pos="2917">
                      <a:schemeClr val="tx1"/>
                    </a:gs>
                    <a:gs pos="30000">
                      <a:schemeClr val="tx1"/>
                    </a:gs>
                  </a:gsLst>
                  <a:lin ang="5400000" scaled="0"/>
                </a:gradFill>
              </a:rPr>
              <a:t>3.</a:t>
            </a:r>
            <a:r>
              <a:rPr lang="zh-CN" altLang="en-US" sz="3200" dirty="0">
                <a:gradFill>
                  <a:gsLst>
                    <a:gs pos="2917">
                      <a:schemeClr val="tx1"/>
                    </a:gs>
                    <a:gs pos="30000">
                      <a:schemeClr val="tx1"/>
                    </a:gs>
                  </a:gsLst>
                  <a:lin ang="5400000" scaled="0"/>
                </a:gradFill>
              </a:rPr>
              <a:t>一些知识的补充</a:t>
            </a:r>
            <a:endParaRPr lang="en-US" altLang="zh-CN" sz="3200" dirty="0">
              <a:gradFill>
                <a:gsLst>
                  <a:gs pos="2917">
                    <a:schemeClr val="tx1"/>
                  </a:gs>
                  <a:gs pos="30000">
                    <a:schemeClr val="tx1"/>
                  </a:gs>
                </a:gsLst>
                <a:lin ang="5400000" scaled="0"/>
              </a:gradFill>
            </a:endParaRPr>
          </a:p>
          <a:p>
            <a:pPr algn="l"/>
            <a:r>
              <a:rPr lang="en-US" altLang="zh-CN" sz="2000" dirty="0">
                <a:gradFill>
                  <a:gsLst>
                    <a:gs pos="2917">
                      <a:schemeClr val="tx1"/>
                    </a:gs>
                    <a:gs pos="30000">
                      <a:schemeClr val="tx1"/>
                    </a:gs>
                  </a:gsLst>
                  <a:lin ang="5400000" scaled="0"/>
                </a:gradFill>
              </a:rPr>
              <a:t>     </a:t>
            </a:r>
            <a:endParaRPr lang="zh-CN" alt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8117536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BCAE28DF-5FEC-447B-B3D1-9648D4AA637C}"/>
              </a:ext>
            </a:extLst>
          </p:cNvPr>
          <p:cNvSpPr>
            <a:spLocks noGrp="1"/>
          </p:cNvSpPr>
          <p:nvPr>
            <p:ph type="body" sz="quarter" idx="11"/>
          </p:nvPr>
        </p:nvSpPr>
        <p:spPr>
          <a:xfrm>
            <a:off x="4936237" y="1131186"/>
            <a:ext cx="6667500" cy="1292662"/>
          </a:xfrm>
        </p:spPr>
        <p:txBody>
          <a:bodyPr/>
          <a:lstStyle/>
          <a:p>
            <a:r>
              <a:rPr lang="zh-CN" altLang="en-US" dirty="0">
                <a:ea typeface="楷体" panose="02010609060101010101" pitchFamily="49" charset="-122"/>
              </a:rPr>
              <a:t>引用类型指定一个变量的别名，但是引用类型是常量，指定后不可改变，常用来代替函数中的指针</a:t>
            </a:r>
          </a:p>
        </p:txBody>
      </p:sp>
      <p:sp>
        <p:nvSpPr>
          <p:cNvPr id="3" name="标题 2">
            <a:extLst>
              <a:ext uri="{FF2B5EF4-FFF2-40B4-BE49-F238E27FC236}">
                <a16:creationId xmlns:a16="http://schemas.microsoft.com/office/drawing/2014/main" id="{1C9ECD04-C192-438A-BBD6-B3BC00A40B1A}"/>
              </a:ext>
            </a:extLst>
          </p:cNvPr>
          <p:cNvSpPr>
            <a:spLocks noGrp="1"/>
          </p:cNvSpPr>
          <p:nvPr>
            <p:ph type="title"/>
          </p:nvPr>
        </p:nvSpPr>
        <p:spPr>
          <a:xfrm>
            <a:off x="588263" y="3150414"/>
            <a:ext cx="3182027" cy="553998"/>
          </a:xfrm>
        </p:spPr>
        <p:txBody>
          <a:bodyPr/>
          <a:lstStyle/>
          <a:p>
            <a:r>
              <a:rPr lang="zh-CN" altLang="en-US" dirty="0">
                <a:latin typeface="宋体" panose="02010600030101010101" pitchFamily="2" charset="-122"/>
                <a:ea typeface="宋体" panose="02010600030101010101" pitchFamily="2" charset="-122"/>
              </a:rPr>
              <a:t>引用类型</a:t>
            </a:r>
          </a:p>
        </p:txBody>
      </p:sp>
      <p:sp>
        <p:nvSpPr>
          <p:cNvPr id="5" name="矩形 4">
            <a:extLst>
              <a:ext uri="{FF2B5EF4-FFF2-40B4-BE49-F238E27FC236}">
                <a16:creationId xmlns:a16="http://schemas.microsoft.com/office/drawing/2014/main" id="{4E175B2C-AF31-4A85-850B-0A156E7BEE92}"/>
              </a:ext>
            </a:extLst>
          </p:cNvPr>
          <p:cNvSpPr/>
          <p:nvPr/>
        </p:nvSpPr>
        <p:spPr>
          <a:xfrm>
            <a:off x="7394713" y="2958821"/>
            <a:ext cx="6096000" cy="635559"/>
          </a:xfrm>
          <a:prstGeom prst="rect">
            <a:avLst/>
          </a:prstGeom>
        </p:spPr>
        <p:txBody>
          <a:bodyPr>
            <a:spAutoFit/>
          </a:bodyPr>
          <a:lstStyle/>
          <a:p>
            <a:r>
              <a:rPr lang="en-US" altLang="zh-CN" dirty="0">
                <a:solidFill>
                  <a:srgbClr val="C792EA"/>
                </a:solidFill>
                <a:latin typeface="Consolas" panose="020B0609020204030204" pitchFamily="49" charset="0"/>
              </a:rPr>
              <a:t>int</a:t>
            </a:r>
            <a:r>
              <a:rPr lang="en-US" altLang="zh-CN" dirty="0">
                <a:solidFill>
                  <a:srgbClr val="A6ACCD"/>
                </a:solidFill>
                <a:latin typeface="Consolas" panose="020B0609020204030204" pitchFamily="49" charset="0"/>
              </a:rPr>
              <a:t> a </a:t>
            </a:r>
            <a:r>
              <a:rPr lang="en-US" altLang="zh-CN" dirty="0">
                <a:solidFill>
                  <a:srgbClr val="89DDFF"/>
                </a:solidFill>
                <a:latin typeface="Consolas" panose="020B0609020204030204" pitchFamily="49" charset="0"/>
              </a:rPr>
              <a:t>=</a:t>
            </a:r>
            <a:r>
              <a:rPr lang="en-US" altLang="zh-CN" dirty="0">
                <a:solidFill>
                  <a:srgbClr val="A6ACCD"/>
                </a:solidFill>
                <a:latin typeface="Consolas" panose="020B0609020204030204" pitchFamily="49" charset="0"/>
              </a:rPr>
              <a:t> </a:t>
            </a:r>
            <a:r>
              <a:rPr lang="en-US" altLang="zh-CN" dirty="0">
                <a:solidFill>
                  <a:srgbClr val="F78C6C"/>
                </a:solidFill>
                <a:latin typeface="Consolas" panose="020B0609020204030204" pitchFamily="49" charset="0"/>
              </a:rPr>
              <a:t>30</a:t>
            </a:r>
            <a:r>
              <a:rPr lang="en-US" altLang="zh-CN" dirty="0">
                <a:solidFill>
                  <a:srgbClr val="89DDFF"/>
                </a:solidFill>
                <a:latin typeface="Consolas" panose="020B0609020204030204" pitchFamily="49" charset="0"/>
              </a:rPr>
              <a:t>;</a:t>
            </a:r>
            <a:endParaRPr lang="en-US" altLang="zh-CN" dirty="0">
              <a:solidFill>
                <a:srgbClr val="A6ACCD"/>
              </a:solidFill>
              <a:latin typeface="Consolas" panose="020B0609020204030204" pitchFamily="49" charset="0"/>
            </a:endParaRPr>
          </a:p>
          <a:p>
            <a:r>
              <a:rPr lang="en-US" altLang="zh-CN" dirty="0">
                <a:solidFill>
                  <a:srgbClr val="C792EA"/>
                </a:solidFill>
                <a:latin typeface="Consolas" panose="020B0609020204030204" pitchFamily="49" charset="0"/>
              </a:rPr>
              <a:t>int</a:t>
            </a:r>
            <a:r>
              <a:rPr lang="en-US" altLang="zh-CN" dirty="0">
                <a:solidFill>
                  <a:srgbClr val="A6ACCD"/>
                </a:solidFill>
                <a:latin typeface="Consolas" panose="020B0609020204030204" pitchFamily="49" charset="0"/>
              </a:rPr>
              <a:t> </a:t>
            </a:r>
            <a:r>
              <a:rPr lang="en-US" altLang="zh-CN" dirty="0">
                <a:solidFill>
                  <a:srgbClr val="89DDFF"/>
                </a:solidFill>
                <a:latin typeface="Consolas" panose="020B0609020204030204" pitchFamily="49" charset="0"/>
              </a:rPr>
              <a:t>&amp;</a:t>
            </a:r>
            <a:r>
              <a:rPr lang="en-US" altLang="zh-CN" dirty="0">
                <a:solidFill>
                  <a:srgbClr val="A6ACCD"/>
                </a:solidFill>
                <a:latin typeface="Consolas" panose="020B0609020204030204" pitchFamily="49" charset="0"/>
              </a:rPr>
              <a:t> p </a:t>
            </a:r>
            <a:r>
              <a:rPr lang="en-US" altLang="zh-CN" dirty="0">
                <a:solidFill>
                  <a:srgbClr val="89DDFF"/>
                </a:solidFill>
                <a:latin typeface="Consolas" panose="020B0609020204030204" pitchFamily="49" charset="0"/>
              </a:rPr>
              <a:t>=</a:t>
            </a:r>
            <a:r>
              <a:rPr lang="en-US" altLang="zh-CN" dirty="0">
                <a:solidFill>
                  <a:srgbClr val="A6ACCD"/>
                </a:solidFill>
                <a:latin typeface="Consolas" panose="020B0609020204030204" pitchFamily="49" charset="0"/>
              </a:rPr>
              <a:t> a</a:t>
            </a:r>
            <a:r>
              <a:rPr lang="en-US" altLang="zh-CN" dirty="0">
                <a:solidFill>
                  <a:srgbClr val="89DDFF"/>
                </a:solidFill>
                <a:latin typeface="Consolas" panose="020B0609020204030204" pitchFamily="49" charset="0"/>
              </a:rPr>
              <a:t>;</a:t>
            </a:r>
            <a:endParaRPr lang="en-US" altLang="zh-CN" b="0" dirty="0">
              <a:solidFill>
                <a:srgbClr val="A6ACCD"/>
              </a:solidFill>
              <a:effectLst/>
              <a:latin typeface="Consolas" panose="020B0609020204030204" pitchFamily="49" charset="0"/>
            </a:endParaRPr>
          </a:p>
        </p:txBody>
      </p:sp>
    </p:spTree>
    <p:extLst>
      <p:ext uri="{BB962C8B-B14F-4D97-AF65-F5344CB8AC3E}">
        <p14:creationId xmlns:p14="http://schemas.microsoft.com/office/powerpoint/2010/main" val="36452546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D5098-76BC-446C-A311-5CDB1A278678}"/>
              </a:ext>
            </a:extLst>
          </p:cNvPr>
          <p:cNvSpPr>
            <a:spLocks noGrp="1"/>
          </p:cNvSpPr>
          <p:nvPr>
            <p:ph type="title"/>
          </p:nvPr>
        </p:nvSpPr>
        <p:spPr/>
        <p:txBody>
          <a:bodyPr/>
          <a:lstStyle/>
          <a:p>
            <a:r>
              <a:rPr lang="zh-CN" altLang="en-US" dirty="0"/>
              <a:t>引用例子</a:t>
            </a:r>
          </a:p>
        </p:txBody>
      </p:sp>
      <p:sp>
        <p:nvSpPr>
          <p:cNvPr id="3" name="文本框 2">
            <a:extLst>
              <a:ext uri="{FF2B5EF4-FFF2-40B4-BE49-F238E27FC236}">
                <a16:creationId xmlns:a16="http://schemas.microsoft.com/office/drawing/2014/main" id="{066AADCC-3930-436A-AC97-E3645A1F0C4A}"/>
              </a:ext>
            </a:extLst>
          </p:cNvPr>
          <p:cNvSpPr txBox="1"/>
          <p:nvPr/>
        </p:nvSpPr>
        <p:spPr>
          <a:xfrm>
            <a:off x="1156952" y="1011198"/>
            <a:ext cx="9878096" cy="5232202"/>
          </a:xfrm>
          <a:prstGeom prst="rect">
            <a:avLst/>
          </a:prstGeom>
          <a:noFill/>
        </p:spPr>
        <p:txBody>
          <a:bodyPr wrap="square" lIns="0" tIns="0" rIns="0" bIns="0" rtlCol="0">
            <a:spAutoFit/>
          </a:bodyPr>
          <a:lstStyle/>
          <a:p>
            <a:pPr algn="l"/>
            <a:r>
              <a:rPr lang="en-US" altLang="zh-CN" sz="2000" dirty="0">
                <a:gradFill>
                  <a:gsLst>
                    <a:gs pos="2917">
                      <a:schemeClr val="tx1"/>
                    </a:gs>
                    <a:gs pos="30000">
                      <a:schemeClr val="tx1"/>
                    </a:gs>
                  </a:gsLst>
                  <a:lin ang="5400000" scaled="0"/>
                </a:gradFill>
              </a:rPr>
              <a:t>##include&lt;iostream&gt;</a:t>
            </a:r>
          </a:p>
          <a:p>
            <a:pPr algn="l"/>
            <a:r>
              <a:rPr lang="en-US" altLang="zh-CN" sz="2000" dirty="0">
                <a:gradFill>
                  <a:gsLst>
                    <a:gs pos="2917">
                      <a:schemeClr val="tx1"/>
                    </a:gs>
                    <a:gs pos="30000">
                      <a:schemeClr val="tx1"/>
                    </a:gs>
                  </a:gsLst>
                  <a:lin ang="5400000" scaled="0"/>
                </a:gradFill>
              </a:rPr>
              <a:t>using namespace std;</a:t>
            </a:r>
          </a:p>
          <a:p>
            <a:pPr algn="l"/>
            <a:r>
              <a:rPr lang="en-US" altLang="zh-CN" sz="2000" dirty="0">
                <a:gradFill>
                  <a:gsLst>
                    <a:gs pos="2917">
                      <a:schemeClr val="tx1"/>
                    </a:gs>
                    <a:gs pos="30000">
                      <a:schemeClr val="tx1"/>
                    </a:gs>
                  </a:gsLst>
                  <a:lin ang="5400000" scaled="0"/>
                </a:gradFill>
              </a:rPr>
              <a:t>void swap1(int &amp;a ,int &amp;b){</a:t>
            </a:r>
          </a:p>
          <a:p>
            <a:pPr algn="l"/>
            <a:r>
              <a:rPr lang="en-US" altLang="zh-CN" sz="2000" dirty="0">
                <a:gradFill>
                  <a:gsLst>
                    <a:gs pos="2917">
                      <a:schemeClr val="tx1"/>
                    </a:gs>
                    <a:gs pos="30000">
                      <a:schemeClr val="tx1"/>
                    </a:gs>
                  </a:gsLst>
                  <a:lin ang="5400000" scaled="0"/>
                </a:gradFill>
              </a:rPr>
              <a:t>	int t=a;</a:t>
            </a:r>
          </a:p>
          <a:p>
            <a:pPr algn="l"/>
            <a:r>
              <a:rPr lang="en-US" altLang="zh-CN" sz="2000" dirty="0">
                <a:gradFill>
                  <a:gsLst>
                    <a:gs pos="2917">
                      <a:schemeClr val="tx1"/>
                    </a:gs>
                    <a:gs pos="30000">
                      <a:schemeClr val="tx1"/>
                    </a:gs>
                  </a:gsLst>
                  <a:lin ang="5400000" scaled="0"/>
                </a:gradFill>
              </a:rPr>
              <a:t>	a=b;</a:t>
            </a:r>
          </a:p>
          <a:p>
            <a:pPr algn="l"/>
            <a:r>
              <a:rPr lang="en-US" altLang="zh-CN" sz="2000" dirty="0">
                <a:gradFill>
                  <a:gsLst>
                    <a:gs pos="2917">
                      <a:schemeClr val="tx1"/>
                    </a:gs>
                    <a:gs pos="30000">
                      <a:schemeClr val="tx1"/>
                    </a:gs>
                  </a:gsLst>
                  <a:lin ang="5400000" scaled="0"/>
                </a:gradFill>
              </a:rPr>
              <a:t>	b=t;</a:t>
            </a:r>
          </a:p>
          <a:p>
            <a:pPr algn="l"/>
            <a:r>
              <a:rPr lang="en-US" altLang="zh-CN" sz="2000" dirty="0">
                <a:gradFill>
                  <a:gsLst>
                    <a:gs pos="2917">
                      <a:schemeClr val="tx1"/>
                    </a:gs>
                    <a:gs pos="30000">
                      <a:schemeClr val="tx1"/>
                    </a:gs>
                  </a:gsLst>
                  <a:lin ang="5400000" scaled="0"/>
                </a:gradFill>
              </a:rPr>
              <a:t>	</a:t>
            </a:r>
          </a:p>
          <a:p>
            <a:pPr algn="l"/>
            <a:r>
              <a:rPr lang="en-US" altLang="zh-CN" sz="2000" dirty="0">
                <a:gradFill>
                  <a:gsLst>
                    <a:gs pos="2917">
                      <a:schemeClr val="tx1"/>
                    </a:gs>
                    <a:gs pos="30000">
                      <a:schemeClr val="tx1"/>
                    </a:gs>
                  </a:gsLst>
                  <a:lin ang="5400000" scaled="0"/>
                </a:gradFill>
              </a:rPr>
              <a:t>}</a:t>
            </a:r>
          </a:p>
          <a:p>
            <a:pPr algn="l"/>
            <a:r>
              <a:rPr lang="en-US" altLang="zh-CN" sz="2000" dirty="0">
                <a:gradFill>
                  <a:gsLst>
                    <a:gs pos="2917">
                      <a:schemeClr val="tx1"/>
                    </a:gs>
                    <a:gs pos="30000">
                      <a:schemeClr val="tx1"/>
                    </a:gs>
                  </a:gsLst>
                  <a:lin ang="5400000" scaled="0"/>
                </a:gradFill>
              </a:rPr>
              <a:t>int main(){</a:t>
            </a:r>
          </a:p>
          <a:p>
            <a:pPr algn="l"/>
            <a:r>
              <a:rPr lang="en-US" altLang="zh-CN" sz="2000" dirty="0">
                <a:gradFill>
                  <a:gsLst>
                    <a:gs pos="2917">
                      <a:schemeClr val="tx1"/>
                    </a:gs>
                    <a:gs pos="30000">
                      <a:schemeClr val="tx1"/>
                    </a:gs>
                  </a:gsLst>
                  <a:lin ang="5400000" scaled="0"/>
                </a:gradFill>
              </a:rPr>
              <a:t>	int a=3,b=5;</a:t>
            </a:r>
          </a:p>
          <a:p>
            <a:pPr algn="l"/>
            <a:r>
              <a:rPr lang="en-US" altLang="zh-CN" sz="2000" dirty="0">
                <a:gradFill>
                  <a:gsLst>
                    <a:gs pos="2917">
                      <a:schemeClr val="tx1"/>
                    </a:gs>
                    <a:gs pos="30000">
                      <a:schemeClr val="tx1"/>
                    </a:gs>
                  </a:gsLst>
                  <a:lin ang="5400000" scaled="0"/>
                </a:gradFill>
              </a:rPr>
              <a:t>	</a:t>
            </a:r>
          </a:p>
          <a:p>
            <a:pPr algn="l"/>
            <a:r>
              <a:rPr lang="en-US" altLang="zh-CN" sz="2000" dirty="0">
                <a:gradFill>
                  <a:gsLst>
                    <a:gs pos="2917">
                      <a:schemeClr val="tx1"/>
                    </a:gs>
                    <a:gs pos="30000">
                      <a:schemeClr val="tx1"/>
                    </a:gs>
                  </a:gsLst>
                  <a:lin ang="5400000" scaled="0"/>
                </a:gradFill>
              </a:rPr>
              <a:t>	swap1(</a:t>
            </a:r>
            <a:r>
              <a:rPr lang="en-US" altLang="zh-CN" sz="2000" dirty="0" err="1">
                <a:gradFill>
                  <a:gsLst>
                    <a:gs pos="2917">
                      <a:schemeClr val="tx1"/>
                    </a:gs>
                    <a:gs pos="30000">
                      <a:schemeClr val="tx1"/>
                    </a:gs>
                  </a:gsLst>
                  <a:lin ang="5400000" scaled="0"/>
                </a:gradFill>
              </a:rPr>
              <a:t>a,b</a:t>
            </a:r>
            <a:r>
              <a:rPr lang="en-US" altLang="zh-CN" sz="2000" dirty="0">
                <a:gradFill>
                  <a:gsLst>
                    <a:gs pos="2917">
                      <a:schemeClr val="tx1"/>
                    </a:gs>
                    <a:gs pos="30000">
                      <a:schemeClr val="tx1"/>
                    </a:gs>
                  </a:gsLst>
                  <a:lin ang="5400000" scaled="0"/>
                </a:gradFill>
              </a:rPr>
              <a:t>);</a:t>
            </a:r>
          </a:p>
          <a:p>
            <a:pPr algn="l"/>
            <a:r>
              <a:rPr lang="en-US" altLang="zh-CN" sz="2000" dirty="0">
                <a:gradFill>
                  <a:gsLst>
                    <a:gs pos="2917">
                      <a:schemeClr val="tx1"/>
                    </a:gs>
                    <a:gs pos="30000">
                      <a:schemeClr val="tx1"/>
                    </a:gs>
                  </a:gsLst>
                  <a:lin ang="5400000" scaled="0"/>
                </a:gradFill>
              </a:rPr>
              <a:t>	</a:t>
            </a:r>
            <a:r>
              <a:rPr lang="en-US" altLang="zh-CN" sz="2000" dirty="0" err="1">
                <a:gradFill>
                  <a:gsLst>
                    <a:gs pos="2917">
                      <a:schemeClr val="tx1"/>
                    </a:gs>
                    <a:gs pos="30000">
                      <a:schemeClr val="tx1"/>
                    </a:gs>
                  </a:gsLst>
                  <a:lin ang="5400000" scaled="0"/>
                </a:gradFill>
              </a:rPr>
              <a:t>cout</a:t>
            </a:r>
            <a:r>
              <a:rPr lang="en-US" altLang="zh-CN" sz="2000" dirty="0">
                <a:gradFill>
                  <a:gsLst>
                    <a:gs pos="2917">
                      <a:schemeClr val="tx1"/>
                    </a:gs>
                    <a:gs pos="30000">
                      <a:schemeClr val="tx1"/>
                    </a:gs>
                  </a:gsLst>
                  <a:lin ang="5400000" scaled="0"/>
                </a:gradFill>
              </a:rPr>
              <a:t>&lt;&lt;a&lt;&lt;" "&lt;&lt;b&lt;&lt;</a:t>
            </a:r>
            <a:r>
              <a:rPr lang="en-US" altLang="zh-CN" sz="2000" dirty="0" err="1">
                <a:gradFill>
                  <a:gsLst>
                    <a:gs pos="2917">
                      <a:schemeClr val="tx1"/>
                    </a:gs>
                    <a:gs pos="30000">
                      <a:schemeClr val="tx1"/>
                    </a:gs>
                  </a:gsLst>
                  <a:lin ang="5400000" scaled="0"/>
                </a:gradFill>
              </a:rPr>
              <a:t>endl</a:t>
            </a:r>
            <a:r>
              <a:rPr lang="en-US" altLang="zh-CN" sz="2000" dirty="0">
                <a:gradFill>
                  <a:gsLst>
                    <a:gs pos="2917">
                      <a:schemeClr val="tx1"/>
                    </a:gs>
                    <a:gs pos="30000">
                      <a:schemeClr val="tx1"/>
                    </a:gs>
                  </a:gsLst>
                  <a:lin ang="5400000" scaled="0"/>
                </a:gradFill>
              </a:rPr>
              <a:t>;</a:t>
            </a:r>
          </a:p>
          <a:p>
            <a:pPr algn="l"/>
            <a:endParaRPr lang="en-US" altLang="zh-CN" sz="2000" dirty="0">
              <a:gradFill>
                <a:gsLst>
                  <a:gs pos="2917">
                    <a:schemeClr val="tx1"/>
                  </a:gs>
                  <a:gs pos="30000">
                    <a:schemeClr val="tx1"/>
                  </a:gs>
                </a:gsLst>
                <a:lin ang="5400000" scaled="0"/>
              </a:gradFill>
            </a:endParaRPr>
          </a:p>
          <a:p>
            <a:pPr algn="l"/>
            <a:r>
              <a:rPr lang="en-US" altLang="zh-CN" sz="2000" dirty="0">
                <a:gradFill>
                  <a:gsLst>
                    <a:gs pos="2917">
                      <a:schemeClr val="tx1"/>
                    </a:gs>
                    <a:gs pos="30000">
                      <a:schemeClr val="tx1"/>
                    </a:gs>
                  </a:gsLst>
                  <a:lin ang="5400000" scaled="0"/>
                </a:gradFill>
              </a:rPr>
              <a:t>	return 0;	</a:t>
            </a:r>
          </a:p>
          <a:p>
            <a:pPr algn="l"/>
            <a:r>
              <a:rPr lang="en-US" altLang="zh-CN" sz="2000" dirty="0">
                <a:gradFill>
                  <a:gsLst>
                    <a:gs pos="2917">
                      <a:schemeClr val="tx1"/>
                    </a:gs>
                    <a:gs pos="30000">
                      <a:schemeClr val="tx1"/>
                    </a:gs>
                  </a:gsLst>
                  <a:lin ang="5400000" scaled="0"/>
                </a:gradFill>
              </a:rPr>
              <a:t>}</a:t>
            </a:r>
          </a:p>
          <a:p>
            <a:pPr algn="l"/>
            <a:r>
              <a:rPr lang="en-US" altLang="zh-CN" sz="2000" dirty="0">
                <a:gradFill>
                  <a:gsLst>
                    <a:gs pos="2917">
                      <a:schemeClr val="tx1"/>
                    </a:gs>
                    <a:gs pos="30000">
                      <a:schemeClr val="tx1"/>
                    </a:gs>
                  </a:gsLst>
                  <a:lin ang="5400000" scaled="0"/>
                </a:gradFill>
              </a:rPr>
              <a:t>//</a:t>
            </a:r>
            <a:r>
              <a:rPr lang="zh-CN" altLang="en-US" sz="2000" dirty="0">
                <a:gradFill>
                  <a:gsLst>
                    <a:gs pos="2917">
                      <a:schemeClr val="tx1"/>
                    </a:gs>
                    <a:gs pos="30000">
                      <a:schemeClr val="tx1"/>
                    </a:gs>
                  </a:gsLst>
                  <a:lin ang="5400000" scaled="0"/>
                </a:gradFill>
              </a:rPr>
              <a:t>函数内修值的大小会修改实参</a:t>
            </a:r>
            <a:endParaRPr lang="en-US" altLang="zh-CN"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921310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09CE7E88-E788-4C14-9A49-B5946F1DC88A}"/>
              </a:ext>
            </a:extLst>
          </p:cNvPr>
          <p:cNvSpPr>
            <a:spLocks noGrp="1"/>
          </p:cNvSpPr>
          <p:nvPr>
            <p:ph type="body" sz="quarter" idx="11"/>
          </p:nvPr>
        </p:nvSpPr>
        <p:spPr>
          <a:xfrm>
            <a:off x="4941888" y="817032"/>
            <a:ext cx="6667500" cy="1378839"/>
          </a:xfrm>
        </p:spPr>
        <p:txBody>
          <a:bodyPr/>
          <a:lstStyle/>
          <a:p>
            <a:r>
              <a:rPr lang="zh-CN" altLang="en-US" dirty="0"/>
              <a:t>布尔类型表示逻辑的“真”与“假”。</a:t>
            </a:r>
            <a:endParaRPr lang="en-US" altLang="zh-CN" dirty="0"/>
          </a:p>
          <a:p>
            <a:r>
              <a:rPr lang="zh-CN" altLang="en-US" dirty="0"/>
              <a:t>也可用数字赋值，</a:t>
            </a:r>
            <a:r>
              <a:rPr lang="en-US" altLang="zh-CN" dirty="0"/>
              <a:t>0</a:t>
            </a:r>
            <a:r>
              <a:rPr lang="zh-CN" altLang="en-US" dirty="0"/>
              <a:t>代表假（</a:t>
            </a:r>
            <a:r>
              <a:rPr lang="en-US" altLang="zh-CN" dirty="0"/>
              <a:t>False</a:t>
            </a:r>
            <a:r>
              <a:rPr lang="zh-CN" altLang="en-US" dirty="0"/>
              <a:t>：</a:t>
            </a:r>
            <a:r>
              <a:rPr lang="en-US" altLang="zh-CN" dirty="0"/>
              <a:t>0</a:t>
            </a:r>
            <a:r>
              <a:rPr lang="zh-CN" altLang="en-US" dirty="0"/>
              <a:t>），非</a:t>
            </a:r>
            <a:r>
              <a:rPr lang="en-US" altLang="zh-CN" dirty="0"/>
              <a:t>0</a:t>
            </a:r>
            <a:r>
              <a:rPr lang="zh-CN" altLang="en-US" dirty="0"/>
              <a:t>代表真（</a:t>
            </a:r>
            <a:r>
              <a:rPr lang="en-US" altLang="zh-CN" dirty="0"/>
              <a:t>True</a:t>
            </a:r>
            <a:r>
              <a:rPr lang="zh-CN" altLang="en-US" dirty="0"/>
              <a:t>：</a:t>
            </a:r>
            <a:r>
              <a:rPr lang="en-US" altLang="zh-CN" dirty="0"/>
              <a:t>1</a:t>
            </a:r>
            <a:r>
              <a:rPr lang="zh-CN" altLang="en-US" dirty="0"/>
              <a:t>）。</a:t>
            </a:r>
          </a:p>
        </p:txBody>
      </p:sp>
      <p:sp>
        <p:nvSpPr>
          <p:cNvPr id="3" name="标题 2">
            <a:extLst>
              <a:ext uri="{FF2B5EF4-FFF2-40B4-BE49-F238E27FC236}">
                <a16:creationId xmlns:a16="http://schemas.microsoft.com/office/drawing/2014/main" id="{B6B634FA-DD61-44D5-BED8-87F29E732413}"/>
              </a:ext>
            </a:extLst>
          </p:cNvPr>
          <p:cNvSpPr>
            <a:spLocks noGrp="1"/>
          </p:cNvSpPr>
          <p:nvPr>
            <p:ph type="title"/>
          </p:nvPr>
        </p:nvSpPr>
        <p:spPr>
          <a:xfrm>
            <a:off x="588263" y="3150414"/>
            <a:ext cx="3182027" cy="553998"/>
          </a:xfrm>
        </p:spPr>
        <p:txBody>
          <a:bodyPr/>
          <a:lstStyle/>
          <a:p>
            <a:r>
              <a:rPr lang="zh-CN" altLang="en-US" dirty="0">
                <a:latin typeface="宋体" panose="02010600030101010101" pitchFamily="2" charset="-122"/>
                <a:ea typeface="宋体" panose="02010600030101010101" pitchFamily="2" charset="-122"/>
              </a:rPr>
              <a:t>布尔类型</a:t>
            </a:r>
          </a:p>
        </p:txBody>
      </p:sp>
      <p:sp>
        <p:nvSpPr>
          <p:cNvPr id="8" name="矩形 7">
            <a:extLst>
              <a:ext uri="{FF2B5EF4-FFF2-40B4-BE49-F238E27FC236}">
                <a16:creationId xmlns:a16="http://schemas.microsoft.com/office/drawing/2014/main" id="{C8A7EE6F-4747-42F1-9BED-226C36D3806A}"/>
              </a:ext>
            </a:extLst>
          </p:cNvPr>
          <p:cNvSpPr/>
          <p:nvPr/>
        </p:nvSpPr>
        <p:spPr>
          <a:xfrm>
            <a:off x="4941888" y="3063467"/>
            <a:ext cx="6472327" cy="2677656"/>
          </a:xfrm>
          <a:prstGeom prst="rect">
            <a:avLst/>
          </a:prstGeom>
        </p:spPr>
        <p:txBody>
          <a:bodyPr wrap="square">
            <a:spAutoFit/>
          </a:bodyPr>
          <a:lstStyle/>
          <a:p>
            <a:r>
              <a:rPr lang="en-US" altLang="zh-CN" sz="2400" b="0" dirty="0">
                <a:solidFill>
                  <a:srgbClr val="569CD6"/>
                </a:solidFill>
                <a:effectLst/>
                <a:latin typeface="Consolas" panose="020B0609020204030204" pitchFamily="49" charset="0"/>
              </a:rPr>
              <a:t>bool</a:t>
            </a:r>
            <a:r>
              <a:rPr lang="en-US" altLang="zh-CN" sz="2400" b="0" dirty="0">
                <a:solidFill>
                  <a:srgbClr val="D4D4D4"/>
                </a:solidFill>
                <a:effectLst/>
                <a:latin typeface="Consolas" panose="020B0609020204030204" pitchFamily="49" charset="0"/>
              </a:rPr>
              <a:t> flag = </a:t>
            </a:r>
            <a:r>
              <a:rPr lang="en-US" altLang="zh-CN" sz="2400" b="0" dirty="0">
                <a:solidFill>
                  <a:srgbClr val="569CD6"/>
                </a:solidFill>
                <a:effectLst/>
                <a:latin typeface="Consolas" panose="020B0609020204030204" pitchFamily="49" charset="0"/>
              </a:rPr>
              <a:t>true</a:t>
            </a:r>
            <a:r>
              <a:rPr lang="en-US" altLang="zh-CN" sz="2400" b="0" dirty="0">
                <a:solidFill>
                  <a:srgbClr val="D4D4D4"/>
                </a:solidFill>
                <a:effectLst/>
                <a:latin typeface="Consolas" panose="020B0609020204030204" pitchFamily="49" charset="0"/>
              </a:rPr>
              <a:t>;</a:t>
            </a:r>
            <a:r>
              <a:rPr lang="en-US" altLang="zh-CN" sz="2400" b="0" dirty="0">
                <a:solidFill>
                  <a:srgbClr val="6A9955"/>
                </a:solidFill>
                <a:effectLst/>
                <a:latin typeface="Consolas" panose="020B0609020204030204" pitchFamily="49" charset="0"/>
              </a:rPr>
              <a:t>   //true false</a:t>
            </a:r>
            <a:endParaRPr lang="en-US" altLang="zh-CN" sz="2400" b="0" dirty="0">
              <a:solidFill>
                <a:srgbClr val="D4D4D4"/>
              </a:solidFill>
              <a:effectLst/>
              <a:latin typeface="Consolas" panose="020B0609020204030204" pitchFamily="49" charset="0"/>
            </a:endParaRPr>
          </a:p>
          <a:p>
            <a:r>
              <a:rPr lang="en-US" altLang="zh-CN" sz="2400" b="0" dirty="0">
                <a:solidFill>
                  <a:srgbClr val="C586C0"/>
                </a:solidFill>
                <a:effectLst/>
                <a:latin typeface="Consolas" panose="020B0609020204030204" pitchFamily="49" charset="0"/>
              </a:rPr>
              <a:t>if</a:t>
            </a:r>
            <a:r>
              <a:rPr lang="en-US" altLang="zh-CN" sz="2400" b="0" dirty="0">
                <a:solidFill>
                  <a:srgbClr val="D4D4D4"/>
                </a:solidFill>
                <a:effectLst/>
                <a:latin typeface="Consolas" panose="020B0609020204030204" pitchFamily="49" charset="0"/>
              </a:rPr>
              <a:t>(flag) </a:t>
            </a:r>
            <a:r>
              <a:rPr lang="en-US" altLang="zh-CN" sz="2400" b="0" dirty="0" err="1">
                <a:solidFill>
                  <a:srgbClr val="D4D4D4"/>
                </a:solidFill>
                <a:effectLst/>
                <a:latin typeface="Consolas" panose="020B0609020204030204" pitchFamily="49" charset="0"/>
              </a:rPr>
              <a:t>cout</a:t>
            </a:r>
            <a:r>
              <a:rPr lang="en-US" altLang="zh-CN" sz="2400" b="0" dirty="0">
                <a:solidFill>
                  <a:srgbClr val="D4D4D4"/>
                </a:solidFill>
                <a:effectLst/>
                <a:latin typeface="Consolas" panose="020B0609020204030204" pitchFamily="49" charset="0"/>
              </a:rPr>
              <a:t> &lt;&lt; </a:t>
            </a:r>
            <a:r>
              <a:rPr lang="en-US" altLang="zh-CN" sz="2400" b="0" dirty="0">
                <a:solidFill>
                  <a:srgbClr val="CE9178"/>
                </a:solidFill>
                <a:effectLst/>
                <a:latin typeface="Consolas" panose="020B0609020204030204" pitchFamily="49" charset="0"/>
              </a:rPr>
              <a:t>"yes"</a:t>
            </a:r>
            <a:r>
              <a:rPr lang="en-US" altLang="zh-CN" sz="2400" b="0" dirty="0">
                <a:solidFill>
                  <a:srgbClr val="D4D4D4"/>
                </a:solidFill>
                <a:effectLst/>
                <a:latin typeface="Consolas" panose="020B0609020204030204" pitchFamily="49" charset="0"/>
              </a:rPr>
              <a:t> &lt;&lt; </a:t>
            </a:r>
            <a:r>
              <a:rPr lang="en-US" altLang="zh-CN" sz="2400" b="0" dirty="0" err="1">
                <a:solidFill>
                  <a:srgbClr val="D4D4D4"/>
                </a:solidFill>
                <a:effectLst/>
                <a:latin typeface="Consolas" panose="020B0609020204030204" pitchFamily="49" charset="0"/>
              </a:rPr>
              <a:t>endl</a:t>
            </a:r>
            <a:r>
              <a:rPr lang="en-US" altLang="zh-CN" sz="2400" b="0" dirty="0">
                <a:solidFill>
                  <a:srgbClr val="D4D4D4"/>
                </a:solidFill>
                <a:effectLst/>
                <a:latin typeface="Consolas" panose="020B0609020204030204" pitchFamily="49" charset="0"/>
              </a:rPr>
              <a:t>;</a:t>
            </a:r>
          </a:p>
          <a:p>
            <a:endParaRPr lang="en-US" altLang="zh-CN" sz="2400" b="0" dirty="0">
              <a:solidFill>
                <a:srgbClr val="D4D4D4"/>
              </a:solidFill>
              <a:effectLst/>
              <a:latin typeface="Consolas" panose="020B0609020204030204" pitchFamily="49" charset="0"/>
            </a:endParaRPr>
          </a:p>
          <a:p>
            <a:endParaRPr lang="en-US" altLang="zh-CN" sz="2400" dirty="0">
              <a:solidFill>
                <a:srgbClr val="D4D4D4"/>
              </a:solidFill>
              <a:latin typeface="Consolas" panose="020B0609020204030204" pitchFamily="49" charset="0"/>
            </a:endParaRPr>
          </a:p>
          <a:p>
            <a:r>
              <a:rPr lang="zh-CN" altLang="en-US" sz="2400" dirty="0">
                <a:solidFill>
                  <a:srgbClr val="D4D4D4"/>
                </a:solidFill>
                <a:latin typeface="Consolas" panose="020B0609020204030204" pitchFamily="49" charset="0"/>
              </a:rPr>
              <a:t>链接</a:t>
            </a:r>
            <a:r>
              <a:rPr lang="en-US" altLang="zh-CN" sz="2400" dirty="0">
                <a:solidFill>
                  <a:srgbClr val="D4D4D4"/>
                </a:solidFill>
                <a:latin typeface="Consolas" panose="020B0609020204030204" pitchFamily="49" charset="0"/>
              </a:rPr>
              <a:t>https://blog.csdn.net/AngelDg/article/details/100700119</a:t>
            </a:r>
            <a:endParaRPr lang="en-US" altLang="zh-CN"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171404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C34CAF-B3C5-4EFA-AD91-3D550EEC679C}"/>
              </a:ext>
            </a:extLst>
          </p:cNvPr>
          <p:cNvSpPr>
            <a:spLocks noGrp="1"/>
          </p:cNvSpPr>
          <p:nvPr>
            <p:ph type="title"/>
          </p:nvPr>
        </p:nvSpPr>
        <p:spPr>
          <a:xfrm>
            <a:off x="588263" y="2873415"/>
            <a:ext cx="3182027" cy="1107996"/>
          </a:xfrm>
        </p:spPr>
        <p:txBody>
          <a:bodyPr/>
          <a:lstStyle/>
          <a:p>
            <a:r>
              <a:rPr lang="zh-CN" altLang="en-US" dirty="0">
                <a:latin typeface="宋体" panose="02010600030101010101" pitchFamily="2" charset="-122"/>
                <a:ea typeface="宋体" panose="02010600030101010101" pitchFamily="2" charset="-122"/>
              </a:rPr>
              <a:t>结构体</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运算符重载</a:t>
            </a:r>
          </a:p>
        </p:txBody>
      </p:sp>
      <p:sp>
        <p:nvSpPr>
          <p:cNvPr id="2" name="矩形 1">
            <a:extLst>
              <a:ext uri="{FF2B5EF4-FFF2-40B4-BE49-F238E27FC236}">
                <a16:creationId xmlns:a16="http://schemas.microsoft.com/office/drawing/2014/main" id="{273B56E8-6A5B-47D5-980A-3C79211FDB39}"/>
              </a:ext>
            </a:extLst>
          </p:cNvPr>
          <p:cNvSpPr/>
          <p:nvPr/>
        </p:nvSpPr>
        <p:spPr>
          <a:xfrm>
            <a:off x="4600987" y="2390465"/>
            <a:ext cx="7792278" cy="2308324"/>
          </a:xfrm>
          <a:prstGeom prst="rect">
            <a:avLst/>
          </a:prstGeom>
        </p:spPr>
        <p:txBody>
          <a:bodyPr wrap="square">
            <a:spAutoFit/>
          </a:bodyPr>
          <a:lstStyle/>
          <a:p>
            <a:r>
              <a:rPr lang="en-US" altLang="zh-CN" sz="2400" dirty="0">
                <a:solidFill>
                  <a:srgbClr val="C792EA"/>
                </a:solidFill>
                <a:latin typeface="Consolas" panose="020B0609020204030204" pitchFamily="49" charset="0"/>
              </a:rPr>
              <a:t>struct</a:t>
            </a:r>
            <a:r>
              <a:rPr lang="en-US" altLang="zh-CN" sz="2400" dirty="0">
                <a:solidFill>
                  <a:srgbClr val="F07178"/>
                </a:solidFill>
                <a:latin typeface="Consolas" panose="020B0609020204030204" pitchFamily="49" charset="0"/>
              </a:rPr>
              <a:t> </a:t>
            </a:r>
            <a:r>
              <a:rPr lang="en-US" altLang="zh-CN" sz="2400" dirty="0">
                <a:solidFill>
                  <a:srgbClr val="FFCB6B"/>
                </a:solidFill>
                <a:latin typeface="Consolas" panose="020B0609020204030204" pitchFamily="49" charset="0"/>
              </a:rPr>
              <a:t>node</a:t>
            </a:r>
            <a:r>
              <a:rPr lang="en-US" altLang="zh-CN" sz="2400" dirty="0">
                <a:solidFill>
                  <a:srgbClr val="89DDFF"/>
                </a:solidFill>
                <a:latin typeface="Consolas" panose="020B0609020204030204" pitchFamily="49" charset="0"/>
              </a:rPr>
              <a:t>{</a:t>
            </a:r>
            <a:endParaRPr lang="en-US" altLang="zh-CN" sz="2400" dirty="0">
              <a:solidFill>
                <a:srgbClr val="A6ACCD"/>
              </a:solidFill>
              <a:latin typeface="Consolas" panose="020B0609020204030204" pitchFamily="49" charset="0"/>
            </a:endParaRPr>
          </a:p>
          <a:p>
            <a:r>
              <a:rPr lang="en-US" altLang="zh-CN" sz="2400" dirty="0">
                <a:solidFill>
                  <a:srgbClr val="F07178"/>
                </a:solidFill>
                <a:latin typeface="Consolas" panose="020B0609020204030204" pitchFamily="49" charset="0"/>
              </a:rPr>
              <a:t>    </a:t>
            </a:r>
            <a:r>
              <a:rPr lang="en-US" altLang="zh-CN" sz="2400" dirty="0">
                <a:solidFill>
                  <a:srgbClr val="C792EA"/>
                </a:solidFill>
                <a:latin typeface="Consolas" panose="020B0609020204030204" pitchFamily="49" charset="0"/>
              </a:rPr>
              <a:t>int</a:t>
            </a:r>
            <a:r>
              <a:rPr lang="en-US" altLang="zh-CN" sz="2400" dirty="0">
                <a:solidFill>
                  <a:srgbClr val="F07178"/>
                </a:solidFill>
                <a:latin typeface="Consolas" panose="020B0609020204030204" pitchFamily="49" charset="0"/>
              </a:rPr>
              <a:t> value</a:t>
            </a:r>
            <a:r>
              <a:rPr lang="en-US" altLang="zh-CN" sz="2400" dirty="0">
                <a:solidFill>
                  <a:srgbClr val="89DDFF"/>
                </a:solidFill>
                <a:latin typeface="Consolas" panose="020B0609020204030204" pitchFamily="49" charset="0"/>
              </a:rPr>
              <a:t>;</a:t>
            </a:r>
            <a:endParaRPr lang="en-US" altLang="zh-CN" sz="2400" dirty="0">
              <a:solidFill>
                <a:srgbClr val="A6ACCD"/>
              </a:solidFill>
              <a:latin typeface="Consolas" panose="020B0609020204030204" pitchFamily="49" charset="0"/>
            </a:endParaRPr>
          </a:p>
          <a:p>
            <a:r>
              <a:rPr lang="en-US" altLang="zh-CN" sz="2400" dirty="0">
                <a:solidFill>
                  <a:srgbClr val="F07178"/>
                </a:solidFill>
                <a:latin typeface="Consolas" panose="020B0609020204030204" pitchFamily="49" charset="0"/>
              </a:rPr>
              <a:t>    </a:t>
            </a:r>
            <a:r>
              <a:rPr lang="en-US" altLang="zh-CN" sz="2400" dirty="0">
                <a:solidFill>
                  <a:srgbClr val="C792EA"/>
                </a:solidFill>
                <a:latin typeface="Consolas" panose="020B0609020204030204" pitchFamily="49" charset="0"/>
              </a:rPr>
              <a:t>bool</a:t>
            </a:r>
            <a:r>
              <a:rPr lang="en-US" altLang="zh-CN" sz="2400" dirty="0">
                <a:solidFill>
                  <a:srgbClr val="F07178"/>
                </a:solidFill>
                <a:latin typeface="Consolas" panose="020B0609020204030204" pitchFamily="49" charset="0"/>
              </a:rPr>
              <a:t> </a:t>
            </a:r>
            <a:r>
              <a:rPr lang="en-US" altLang="zh-CN" sz="2400" dirty="0">
                <a:solidFill>
                  <a:srgbClr val="F78C6C"/>
                </a:solidFill>
                <a:latin typeface="Consolas" panose="020B0609020204030204" pitchFamily="49" charset="0"/>
              </a:rPr>
              <a:t>operator</a:t>
            </a:r>
            <a:r>
              <a:rPr lang="en-US" altLang="zh-CN" sz="2400" dirty="0">
                <a:solidFill>
                  <a:srgbClr val="F07178"/>
                </a:solidFill>
                <a:latin typeface="Consolas" panose="020B0609020204030204" pitchFamily="49" charset="0"/>
              </a:rPr>
              <a:t> </a:t>
            </a:r>
            <a:r>
              <a:rPr lang="en-US" altLang="zh-CN" sz="2400" dirty="0">
                <a:solidFill>
                  <a:srgbClr val="C792EA"/>
                </a:solidFill>
                <a:latin typeface="Consolas" panose="020B0609020204030204" pitchFamily="49" charset="0"/>
              </a:rPr>
              <a:t>&lt;</a:t>
            </a:r>
            <a:r>
              <a:rPr lang="en-US" altLang="zh-CN" sz="2400" dirty="0">
                <a:solidFill>
                  <a:srgbClr val="F07178"/>
                </a:solidFill>
                <a:latin typeface="Consolas" panose="020B0609020204030204" pitchFamily="49" charset="0"/>
              </a:rPr>
              <a:t> </a:t>
            </a:r>
            <a:r>
              <a:rPr lang="en-US" altLang="zh-CN" sz="2400" dirty="0">
                <a:solidFill>
                  <a:srgbClr val="89DDFF"/>
                </a:solidFill>
                <a:latin typeface="Consolas" panose="020B0609020204030204" pitchFamily="49" charset="0"/>
              </a:rPr>
              <a:t>(</a:t>
            </a:r>
            <a:r>
              <a:rPr lang="en-US" altLang="zh-CN" sz="2400" dirty="0">
                <a:solidFill>
                  <a:srgbClr val="C792EA"/>
                </a:solidFill>
                <a:latin typeface="Consolas" panose="020B0609020204030204" pitchFamily="49" charset="0"/>
              </a:rPr>
              <a:t>const</a:t>
            </a:r>
            <a:r>
              <a:rPr lang="en-US" altLang="zh-CN" sz="2400" dirty="0">
                <a:solidFill>
                  <a:srgbClr val="F07178"/>
                </a:solidFill>
                <a:latin typeface="Consolas" panose="020B0609020204030204" pitchFamily="49" charset="0"/>
              </a:rPr>
              <a:t> </a:t>
            </a:r>
            <a:r>
              <a:rPr lang="en-US" altLang="zh-CN" sz="2400" dirty="0">
                <a:solidFill>
                  <a:srgbClr val="FFCB6B"/>
                </a:solidFill>
                <a:latin typeface="Consolas" panose="020B0609020204030204" pitchFamily="49" charset="0"/>
              </a:rPr>
              <a:t>node</a:t>
            </a:r>
            <a:r>
              <a:rPr lang="en-US" altLang="zh-CN" sz="2400" dirty="0">
                <a:solidFill>
                  <a:srgbClr val="F07178"/>
                </a:solidFill>
                <a:latin typeface="Consolas" panose="020B0609020204030204" pitchFamily="49" charset="0"/>
              </a:rPr>
              <a:t> </a:t>
            </a:r>
            <a:r>
              <a:rPr lang="en-US" altLang="zh-CN" sz="2400" dirty="0">
                <a:solidFill>
                  <a:srgbClr val="C792EA"/>
                </a:solidFill>
                <a:latin typeface="Consolas" panose="020B0609020204030204" pitchFamily="49" charset="0"/>
              </a:rPr>
              <a:t>&amp;</a:t>
            </a:r>
            <a:r>
              <a:rPr lang="en-US" altLang="zh-CN" sz="2400" dirty="0">
                <a:solidFill>
                  <a:srgbClr val="A6ACCD"/>
                </a:solidFill>
                <a:latin typeface="Consolas" panose="020B0609020204030204" pitchFamily="49" charset="0"/>
              </a:rPr>
              <a:t>n1</a:t>
            </a:r>
            <a:r>
              <a:rPr lang="en-US" altLang="zh-CN" sz="2400" dirty="0">
                <a:solidFill>
                  <a:srgbClr val="89DDFF"/>
                </a:solidFill>
                <a:latin typeface="Consolas" panose="020B0609020204030204" pitchFamily="49" charset="0"/>
              </a:rPr>
              <a:t>)</a:t>
            </a:r>
            <a:r>
              <a:rPr lang="en-US" altLang="zh-CN" sz="2400" dirty="0">
                <a:solidFill>
                  <a:srgbClr val="F07178"/>
                </a:solidFill>
                <a:latin typeface="Consolas" panose="020B0609020204030204" pitchFamily="49" charset="0"/>
              </a:rPr>
              <a:t> </a:t>
            </a:r>
            <a:r>
              <a:rPr lang="en-US" altLang="zh-CN" sz="2400" dirty="0">
                <a:solidFill>
                  <a:srgbClr val="C792EA"/>
                </a:solidFill>
                <a:latin typeface="Consolas" panose="020B0609020204030204" pitchFamily="49" charset="0"/>
              </a:rPr>
              <a:t>const</a:t>
            </a:r>
            <a:r>
              <a:rPr lang="en-US" altLang="zh-CN" sz="2400" dirty="0">
                <a:solidFill>
                  <a:srgbClr val="89DDFF"/>
                </a:solidFill>
                <a:latin typeface="Consolas" panose="020B0609020204030204" pitchFamily="49" charset="0"/>
              </a:rPr>
              <a:t>{</a:t>
            </a:r>
            <a:endParaRPr lang="en-US" altLang="zh-CN" sz="2400" dirty="0">
              <a:solidFill>
                <a:srgbClr val="A6ACCD"/>
              </a:solidFill>
              <a:latin typeface="Consolas" panose="020B0609020204030204" pitchFamily="49" charset="0"/>
            </a:endParaRPr>
          </a:p>
          <a:p>
            <a:r>
              <a:rPr lang="en-US" altLang="zh-CN" sz="2400" dirty="0">
                <a:solidFill>
                  <a:srgbClr val="F07178"/>
                </a:solidFill>
                <a:latin typeface="Consolas" panose="020B0609020204030204" pitchFamily="49" charset="0"/>
              </a:rPr>
              <a:t>        </a:t>
            </a:r>
            <a:r>
              <a:rPr lang="en-US" altLang="zh-CN" sz="2400" i="1" dirty="0">
                <a:solidFill>
                  <a:srgbClr val="89DDFF"/>
                </a:solidFill>
                <a:latin typeface="Consolas" panose="020B0609020204030204" pitchFamily="49" charset="0"/>
              </a:rPr>
              <a:t>return</a:t>
            </a:r>
            <a:r>
              <a:rPr lang="en-US" altLang="zh-CN" sz="2400" dirty="0">
                <a:solidFill>
                  <a:srgbClr val="F07178"/>
                </a:solidFill>
                <a:latin typeface="Consolas" panose="020B0609020204030204" pitchFamily="49" charset="0"/>
              </a:rPr>
              <a:t> value </a:t>
            </a:r>
            <a:r>
              <a:rPr lang="en-US" altLang="zh-CN" sz="2400" dirty="0">
                <a:solidFill>
                  <a:srgbClr val="89DDFF"/>
                </a:solidFill>
                <a:latin typeface="Consolas" panose="020B0609020204030204" pitchFamily="49" charset="0"/>
              </a:rPr>
              <a:t>&lt;</a:t>
            </a:r>
            <a:r>
              <a:rPr lang="en-US" altLang="zh-CN" sz="2400" dirty="0">
                <a:solidFill>
                  <a:srgbClr val="F07178"/>
                </a:solidFill>
                <a:latin typeface="Consolas" panose="020B0609020204030204" pitchFamily="49" charset="0"/>
              </a:rPr>
              <a:t> </a:t>
            </a:r>
            <a:r>
              <a:rPr lang="en-US" altLang="zh-CN" sz="2400" dirty="0">
                <a:solidFill>
                  <a:srgbClr val="A6ACCD"/>
                </a:solidFill>
                <a:latin typeface="Consolas" panose="020B0609020204030204" pitchFamily="49" charset="0"/>
              </a:rPr>
              <a:t>n1</a:t>
            </a:r>
            <a:r>
              <a:rPr lang="en-US" altLang="zh-CN" sz="2400" dirty="0">
                <a:solidFill>
                  <a:srgbClr val="89DDFF"/>
                </a:solidFill>
                <a:latin typeface="Consolas" panose="020B0609020204030204" pitchFamily="49" charset="0"/>
              </a:rPr>
              <a:t>.</a:t>
            </a:r>
            <a:r>
              <a:rPr lang="en-US" altLang="zh-CN" sz="2400" dirty="0">
                <a:solidFill>
                  <a:srgbClr val="A6ACCD"/>
                </a:solidFill>
                <a:latin typeface="Consolas" panose="020B0609020204030204" pitchFamily="49" charset="0"/>
              </a:rPr>
              <a:t>value</a:t>
            </a:r>
            <a:r>
              <a:rPr lang="en-US" altLang="zh-CN" sz="2400" dirty="0">
                <a:solidFill>
                  <a:srgbClr val="89DDFF"/>
                </a:solidFill>
                <a:latin typeface="Consolas" panose="020B0609020204030204" pitchFamily="49" charset="0"/>
              </a:rPr>
              <a:t>;</a:t>
            </a:r>
            <a:endParaRPr lang="en-US" altLang="zh-CN" sz="2400" dirty="0">
              <a:solidFill>
                <a:srgbClr val="A6ACCD"/>
              </a:solidFill>
              <a:latin typeface="Consolas" panose="020B0609020204030204" pitchFamily="49" charset="0"/>
            </a:endParaRPr>
          </a:p>
          <a:p>
            <a:r>
              <a:rPr lang="en-US" altLang="zh-CN" sz="2400" dirty="0">
                <a:solidFill>
                  <a:srgbClr val="F07178"/>
                </a:solidFill>
                <a:latin typeface="Consolas" panose="020B0609020204030204" pitchFamily="49" charset="0"/>
              </a:rPr>
              <a:t>    </a:t>
            </a:r>
            <a:r>
              <a:rPr lang="en-US" altLang="zh-CN" sz="2400" dirty="0">
                <a:solidFill>
                  <a:srgbClr val="89DDFF"/>
                </a:solidFill>
                <a:latin typeface="Consolas" panose="020B0609020204030204" pitchFamily="49" charset="0"/>
              </a:rPr>
              <a:t>}</a:t>
            </a:r>
            <a:endParaRPr lang="en-US" altLang="zh-CN" sz="2400" dirty="0">
              <a:solidFill>
                <a:srgbClr val="A6ACCD"/>
              </a:solidFill>
              <a:latin typeface="Consolas" panose="020B0609020204030204" pitchFamily="49" charset="0"/>
            </a:endParaRPr>
          </a:p>
          <a:p>
            <a:r>
              <a:rPr lang="en-US" altLang="zh-CN" sz="2400" dirty="0">
                <a:solidFill>
                  <a:srgbClr val="89DDFF"/>
                </a:solidFill>
                <a:latin typeface="Consolas" panose="020B0609020204030204" pitchFamily="49" charset="0"/>
              </a:rPr>
              <a:t>};</a:t>
            </a:r>
            <a:endParaRPr lang="en-US" altLang="zh-CN" sz="2400" b="0" dirty="0">
              <a:solidFill>
                <a:srgbClr val="A6ACCD"/>
              </a:solidFill>
              <a:effectLst/>
              <a:latin typeface="Consolas" panose="020B0609020204030204" pitchFamily="49" charset="0"/>
            </a:endParaRPr>
          </a:p>
        </p:txBody>
      </p:sp>
      <p:sp>
        <p:nvSpPr>
          <p:cNvPr id="3" name="文本框 2">
            <a:extLst>
              <a:ext uri="{FF2B5EF4-FFF2-40B4-BE49-F238E27FC236}">
                <a16:creationId xmlns:a16="http://schemas.microsoft.com/office/drawing/2014/main" id="{52F092B8-D939-4A22-8D5F-1E9325284773}"/>
              </a:ext>
            </a:extLst>
          </p:cNvPr>
          <p:cNvSpPr txBox="1"/>
          <p:nvPr/>
        </p:nvSpPr>
        <p:spPr>
          <a:xfrm>
            <a:off x="782426" y="613101"/>
            <a:ext cx="11029360" cy="2031325"/>
          </a:xfrm>
          <a:prstGeom prst="rect">
            <a:avLst/>
          </a:prstGeom>
          <a:noFill/>
        </p:spPr>
        <p:txBody>
          <a:bodyPr wrap="square" lIns="0" tIns="0" rIns="0" bIns="0" rtlCol="0">
            <a:spAutoFit/>
          </a:bodyPr>
          <a:lstStyle/>
          <a:p>
            <a:pPr algn="l"/>
            <a:r>
              <a:rPr lang="zh-CN" altLang="en-US" sz="2200" dirty="0">
                <a:gradFill>
                  <a:gsLst>
                    <a:gs pos="2917">
                      <a:schemeClr val="tx1"/>
                    </a:gs>
                    <a:gs pos="30000">
                      <a:schemeClr val="tx1"/>
                    </a:gs>
                  </a:gsLst>
                  <a:lin ang="5400000" scaled="0"/>
                </a:gradFill>
              </a:rPr>
              <a:t>格式：</a:t>
            </a:r>
            <a:endParaRPr lang="en-US" altLang="zh-CN" sz="2200" dirty="0">
              <a:gradFill>
                <a:gsLst>
                  <a:gs pos="2917">
                    <a:schemeClr val="tx1"/>
                  </a:gs>
                  <a:gs pos="30000">
                    <a:schemeClr val="tx1"/>
                  </a:gs>
                </a:gsLst>
                <a:lin ang="5400000" scaled="0"/>
              </a:gradFill>
            </a:endParaRPr>
          </a:p>
          <a:p>
            <a:r>
              <a:rPr lang="en-US" altLang="zh-CN" sz="2200" dirty="0">
                <a:solidFill>
                  <a:srgbClr val="C792EA"/>
                </a:solidFill>
                <a:latin typeface="Consolas" panose="020B0609020204030204" pitchFamily="49" charset="0"/>
              </a:rPr>
              <a:t>bool operator </a:t>
            </a:r>
            <a:r>
              <a:rPr lang="zh-CN" altLang="en-US" sz="2200" dirty="0">
                <a:solidFill>
                  <a:srgbClr val="C792EA"/>
                </a:solidFill>
                <a:latin typeface="Consolas" panose="020B0609020204030204" pitchFamily="49" charset="0"/>
              </a:rPr>
              <a:t>运算符 </a:t>
            </a:r>
            <a:r>
              <a:rPr lang="en-US" altLang="zh-CN" sz="2200" dirty="0">
                <a:solidFill>
                  <a:srgbClr val="C792EA"/>
                </a:solidFill>
                <a:latin typeface="Consolas" panose="020B0609020204030204" pitchFamily="49" charset="0"/>
              </a:rPr>
              <a:t>(const </a:t>
            </a:r>
            <a:r>
              <a:rPr lang="zh-CN" altLang="en-US" sz="2200" dirty="0">
                <a:solidFill>
                  <a:srgbClr val="C792EA"/>
                </a:solidFill>
                <a:latin typeface="Consolas" panose="020B0609020204030204" pitchFamily="49" charset="0"/>
              </a:rPr>
              <a:t>结构体名称 </a:t>
            </a:r>
            <a:r>
              <a:rPr lang="en-US" altLang="zh-CN" sz="2200" dirty="0">
                <a:solidFill>
                  <a:srgbClr val="C792EA"/>
                </a:solidFill>
                <a:latin typeface="Consolas" panose="020B0609020204030204" pitchFamily="49" charset="0"/>
              </a:rPr>
              <a:t>b) const</a:t>
            </a:r>
          </a:p>
          <a:p>
            <a:r>
              <a:rPr lang="en-US" altLang="zh-CN" sz="2200" dirty="0">
                <a:solidFill>
                  <a:srgbClr val="C792EA"/>
                </a:solidFill>
                <a:latin typeface="Consolas" panose="020B0609020204030204" pitchFamily="49" charset="0"/>
              </a:rPr>
              <a:t>{</a:t>
            </a:r>
            <a:br>
              <a:rPr lang="en-US" altLang="zh-CN" sz="2200" dirty="0">
                <a:solidFill>
                  <a:srgbClr val="C792EA"/>
                </a:solidFill>
                <a:latin typeface="Consolas" panose="020B0609020204030204" pitchFamily="49" charset="0"/>
              </a:rPr>
            </a:br>
            <a:r>
              <a:rPr lang="en-US" altLang="zh-CN" sz="2200" dirty="0">
                <a:solidFill>
                  <a:srgbClr val="C792EA"/>
                </a:solidFill>
                <a:latin typeface="Consolas" panose="020B0609020204030204" pitchFamily="49" charset="0"/>
              </a:rPr>
              <a:t>    return (</a:t>
            </a:r>
            <a:r>
              <a:rPr lang="zh-CN" altLang="en-US" sz="2200" dirty="0">
                <a:solidFill>
                  <a:srgbClr val="C792EA"/>
                </a:solidFill>
                <a:latin typeface="Consolas" panose="020B0609020204030204" pitchFamily="49" charset="0"/>
              </a:rPr>
              <a:t>什么时候这个运算符对结构体成立</a:t>
            </a:r>
            <a:r>
              <a:rPr lang="en-US" altLang="zh-CN" sz="2200" dirty="0">
                <a:solidFill>
                  <a:srgbClr val="C792EA"/>
                </a:solidFill>
                <a:latin typeface="Consolas" panose="020B0609020204030204" pitchFamily="49" charset="0"/>
              </a:rPr>
              <a:t>);//</a:t>
            </a:r>
            <a:r>
              <a:rPr lang="zh-CN" altLang="en-US" sz="2200" dirty="0">
                <a:solidFill>
                  <a:srgbClr val="C792EA"/>
                </a:solidFill>
                <a:latin typeface="Consolas" panose="020B0609020204030204" pitchFamily="49" charset="0"/>
              </a:rPr>
              <a:t>注意对此运算符使用</a:t>
            </a:r>
            <a:r>
              <a:rPr lang="en-US" altLang="zh-CN" sz="2200" dirty="0">
                <a:solidFill>
                  <a:srgbClr val="C792EA"/>
                </a:solidFill>
                <a:latin typeface="Consolas" panose="020B0609020204030204" pitchFamily="49" charset="0"/>
              </a:rPr>
              <a:t>this-&gt;</a:t>
            </a:r>
            <a:r>
              <a:rPr lang="zh-CN" altLang="en-US" sz="2200" dirty="0">
                <a:solidFill>
                  <a:srgbClr val="C792EA"/>
                </a:solidFill>
                <a:latin typeface="Consolas" panose="020B0609020204030204" pitchFamily="49" charset="0"/>
              </a:rPr>
              <a:t>元素名；</a:t>
            </a:r>
          </a:p>
          <a:p>
            <a:r>
              <a:rPr lang="en-US" altLang="zh-CN" sz="2200" dirty="0">
                <a:solidFill>
                  <a:srgbClr val="C792EA"/>
                </a:solidFill>
                <a:latin typeface="Consolas" panose="020B0609020204030204" pitchFamily="49" charset="0"/>
              </a:rPr>
              <a:t>}</a:t>
            </a:r>
          </a:p>
          <a:p>
            <a:pPr algn="l"/>
            <a:endParaRPr lang="zh-CN" altLang="en-US" sz="2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784228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A0A82-ADFF-4D20-BA1D-D48CA8FA1354}"/>
              </a:ext>
            </a:extLst>
          </p:cNvPr>
          <p:cNvSpPr>
            <a:spLocks noGrp="1"/>
          </p:cNvSpPr>
          <p:nvPr>
            <p:ph type="title"/>
          </p:nvPr>
        </p:nvSpPr>
        <p:spPr>
          <a:xfrm>
            <a:off x="586740" y="265042"/>
            <a:ext cx="11018520" cy="553998"/>
          </a:xfrm>
        </p:spPr>
        <p:txBody>
          <a:bodyPr/>
          <a:lstStyle/>
          <a:p>
            <a:r>
              <a:rPr lang="zh-CN" altLang="en-US" dirty="0"/>
              <a:t>重载例子</a:t>
            </a:r>
          </a:p>
        </p:txBody>
      </p:sp>
      <p:pic>
        <p:nvPicPr>
          <p:cNvPr id="4" name="图片 3">
            <a:extLst>
              <a:ext uri="{FF2B5EF4-FFF2-40B4-BE49-F238E27FC236}">
                <a16:creationId xmlns:a16="http://schemas.microsoft.com/office/drawing/2014/main" id="{FBDFA455-12FB-4A85-AE4B-37095D4DBD0A}"/>
              </a:ext>
            </a:extLst>
          </p:cNvPr>
          <p:cNvPicPr>
            <a:picLocks noChangeAspect="1"/>
          </p:cNvPicPr>
          <p:nvPr/>
        </p:nvPicPr>
        <p:blipFill>
          <a:blip r:embed="rId2"/>
          <a:stretch>
            <a:fillRect/>
          </a:stretch>
        </p:blipFill>
        <p:spPr>
          <a:xfrm>
            <a:off x="886120" y="1167095"/>
            <a:ext cx="7986071" cy="5148864"/>
          </a:xfrm>
          <a:prstGeom prst="rect">
            <a:avLst/>
          </a:prstGeom>
        </p:spPr>
      </p:pic>
    </p:spTree>
    <p:extLst>
      <p:ext uri="{BB962C8B-B14F-4D97-AF65-F5344CB8AC3E}">
        <p14:creationId xmlns:p14="http://schemas.microsoft.com/office/powerpoint/2010/main" val="2280748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59B7E-5E56-4487-834F-00DF97240E27}"/>
              </a:ext>
            </a:extLst>
          </p:cNvPr>
          <p:cNvSpPr>
            <a:spLocks noGrp="1"/>
          </p:cNvSpPr>
          <p:nvPr>
            <p:ph type="title" idx="4294967295"/>
          </p:nvPr>
        </p:nvSpPr>
        <p:spPr>
          <a:xfrm>
            <a:off x="0" y="3035300"/>
            <a:ext cx="9144000" cy="498475"/>
          </a:xfrm>
        </p:spPr>
        <p:txBody>
          <a:bodyPr/>
          <a:lstStyle/>
          <a:p>
            <a:r>
              <a:rPr lang="zh-CN" altLang="en-US" dirty="0">
                <a:solidFill>
                  <a:schemeClr val="bg1"/>
                </a:solidFill>
                <a:latin typeface="宋体" panose="02010600030101010101" pitchFamily="2" charset="-122"/>
                <a:ea typeface="宋体" panose="02010600030101010101" pitchFamily="2" charset="-122"/>
              </a:rPr>
              <a:t>万能头文件</a:t>
            </a:r>
          </a:p>
        </p:txBody>
      </p:sp>
      <p:sp>
        <p:nvSpPr>
          <p:cNvPr id="5" name="矩形 4">
            <a:extLst>
              <a:ext uri="{FF2B5EF4-FFF2-40B4-BE49-F238E27FC236}">
                <a16:creationId xmlns:a16="http://schemas.microsoft.com/office/drawing/2014/main" id="{B712C42D-A8C4-416F-866B-CD33B5177EE3}"/>
              </a:ext>
            </a:extLst>
          </p:cNvPr>
          <p:cNvSpPr/>
          <p:nvPr/>
        </p:nvSpPr>
        <p:spPr>
          <a:xfrm>
            <a:off x="684815" y="4617690"/>
            <a:ext cx="7969248" cy="733278"/>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9DDFF"/>
                </a:solidFill>
                <a:effectLst/>
                <a:uLnTx/>
                <a:uFillTx/>
                <a:latin typeface="楷体" panose="02010609060101010101" pitchFamily="49" charset="-122"/>
                <a:ea typeface="楷体" panose="02010609060101010101" pitchFamily="49" charset="-122"/>
                <a:cs typeface="+mn-cs"/>
              </a:rPr>
              <a:t>右为该头文件的内容，适合参加算法竞赛的同学使用。</a:t>
            </a:r>
            <a:endParaRPr kumimoji="0" lang="en-US" altLang="zh-CN" sz="2400" b="0" i="0" u="none" strike="noStrike" kern="1200" cap="none" spc="0" normalizeH="0" baseline="0" noProof="0" dirty="0">
              <a:ln>
                <a:noFill/>
              </a:ln>
              <a:solidFill>
                <a:srgbClr val="A6ACCD"/>
              </a:solidFill>
              <a:effectLst/>
              <a:uLnTx/>
              <a:uFillTx/>
              <a:latin typeface="楷体" panose="02010609060101010101" pitchFamily="49" charset="-122"/>
              <a:ea typeface="楷体" panose="02010609060101010101" pitchFamily="49" charset="-122"/>
              <a:cs typeface="+mn-cs"/>
            </a:endParaRPr>
          </a:p>
        </p:txBody>
      </p:sp>
      <p:sp>
        <p:nvSpPr>
          <p:cNvPr id="7" name="矩形 6">
            <a:extLst>
              <a:ext uri="{FF2B5EF4-FFF2-40B4-BE49-F238E27FC236}">
                <a16:creationId xmlns:a16="http://schemas.microsoft.com/office/drawing/2014/main" id="{86335345-1194-444C-863C-002B53B9497E}"/>
              </a:ext>
            </a:extLst>
          </p:cNvPr>
          <p:cNvSpPr/>
          <p:nvPr/>
        </p:nvSpPr>
        <p:spPr>
          <a:xfrm>
            <a:off x="800702" y="1235420"/>
            <a:ext cx="6096000" cy="1815882"/>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cctype</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cmath</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cstdio</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cstdlib</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cstring</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ctime</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b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b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8" name="矩形 7">
            <a:extLst>
              <a:ext uri="{FF2B5EF4-FFF2-40B4-BE49-F238E27FC236}">
                <a16:creationId xmlns:a16="http://schemas.microsoft.com/office/drawing/2014/main" id="{4D0C896F-D74F-4014-B4CD-550D783D5F7B}"/>
              </a:ext>
            </a:extLst>
          </p:cNvPr>
          <p:cNvSpPr/>
          <p:nvPr/>
        </p:nvSpPr>
        <p:spPr>
          <a:xfrm>
            <a:off x="3280323" y="2999091"/>
            <a:ext cx="6444931" cy="1200329"/>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stack</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string</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vector</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0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br>
            <a:endParaRPr kumimoji="0" lang="en-US" altLang="zh-CN" sz="10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3" name="矩形 2">
            <a:extLst>
              <a:ext uri="{FF2B5EF4-FFF2-40B4-BE49-F238E27FC236}">
                <a16:creationId xmlns:a16="http://schemas.microsoft.com/office/drawing/2014/main" id="{8119F1AF-25D8-42A2-853E-BD94F9B0EE01}"/>
              </a:ext>
            </a:extLst>
          </p:cNvPr>
          <p:cNvSpPr/>
          <p:nvPr/>
        </p:nvSpPr>
        <p:spPr>
          <a:xfrm>
            <a:off x="3280323" y="1258197"/>
            <a:ext cx="6096000" cy="2000548"/>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algorithm</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complex</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lang="en-US" altLang="zh-CN" sz="1400" i="1" dirty="0">
                <a:solidFill>
                  <a:srgbClr val="89DDFF"/>
                </a:solidFill>
                <a:latin typeface="Consolas" panose="020B0609020204030204" pitchFamily="49" charset="0"/>
                <a:ea typeface="楷体"/>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iostream</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istream</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iterator</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map</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queue</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set</a:t>
            </a:r>
            <a:r>
              <a:rPr kumimoji="0" lang="en-US" altLang="zh-CN" sz="1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4" name="文本框 3">
            <a:extLst>
              <a:ext uri="{FF2B5EF4-FFF2-40B4-BE49-F238E27FC236}">
                <a16:creationId xmlns:a16="http://schemas.microsoft.com/office/drawing/2014/main" id="{8044B9B1-9D94-4BB6-B32D-75EEA25AD152}"/>
              </a:ext>
            </a:extLst>
          </p:cNvPr>
          <p:cNvSpPr txBox="1"/>
          <p:nvPr/>
        </p:nvSpPr>
        <p:spPr>
          <a:xfrm>
            <a:off x="703504" y="589079"/>
            <a:ext cx="2816936" cy="615553"/>
          </a:xfrm>
          <a:prstGeom prst="rect">
            <a:avLst/>
          </a:prstGeom>
          <a:noFill/>
        </p:spPr>
        <p:txBody>
          <a:bodyPr wrap="square" lIns="0" tIns="0" rIns="0" bIns="0" rtlCol="0">
            <a:spAutoFit/>
          </a:bodyPr>
          <a:lstStyle/>
          <a:p>
            <a:pPr algn="l"/>
            <a:r>
              <a:rPr lang="zh-CN" altLang="en-US" sz="4000" dirty="0">
                <a:gradFill>
                  <a:gsLst>
                    <a:gs pos="2917">
                      <a:schemeClr val="tx1"/>
                    </a:gs>
                    <a:gs pos="30000">
                      <a:schemeClr val="tx1"/>
                    </a:gs>
                  </a:gsLst>
                  <a:lin ang="5400000" scaled="0"/>
                </a:gradFill>
              </a:rPr>
              <a:t>常用头文件</a:t>
            </a:r>
          </a:p>
        </p:txBody>
      </p:sp>
      <p:sp>
        <p:nvSpPr>
          <p:cNvPr id="6" name="文本框 5">
            <a:extLst>
              <a:ext uri="{FF2B5EF4-FFF2-40B4-BE49-F238E27FC236}">
                <a16:creationId xmlns:a16="http://schemas.microsoft.com/office/drawing/2014/main" id="{4215FC35-1F13-44E7-A0EE-7C4ED76BBFDC}"/>
              </a:ext>
            </a:extLst>
          </p:cNvPr>
          <p:cNvSpPr txBox="1"/>
          <p:nvPr/>
        </p:nvSpPr>
        <p:spPr>
          <a:xfrm>
            <a:off x="6669741" y="896855"/>
            <a:ext cx="4948517" cy="553998"/>
          </a:xfrm>
          <a:prstGeom prst="rect">
            <a:avLst/>
          </a:prstGeom>
          <a:noFill/>
        </p:spPr>
        <p:txBody>
          <a:bodyPr wrap="square" lIns="0" tIns="0" rIns="0" bIns="0" rtlCol="0">
            <a:spAutoFit/>
          </a:bodyPr>
          <a:lstStyle/>
          <a:p>
            <a:r>
              <a:rPr lang="en-US" altLang="zh-CN" sz="1600" i="1" dirty="0">
                <a:solidFill>
                  <a:srgbClr val="89DDFF"/>
                </a:solidFill>
                <a:latin typeface="Consolas" panose="020B0609020204030204" pitchFamily="49" charset="0"/>
              </a:rPr>
              <a:t>#include</a:t>
            </a:r>
            <a:r>
              <a:rPr lang="en-US" altLang="zh-CN" sz="1600" dirty="0">
                <a:solidFill>
                  <a:srgbClr val="A6ACCD"/>
                </a:solidFill>
                <a:latin typeface="Consolas" panose="020B0609020204030204" pitchFamily="49" charset="0"/>
              </a:rPr>
              <a:t> </a:t>
            </a:r>
            <a:r>
              <a:rPr lang="en-US" altLang="zh-CN" sz="1600" dirty="0">
                <a:solidFill>
                  <a:srgbClr val="89DDFF"/>
                </a:solidFill>
                <a:latin typeface="Consolas" panose="020B0609020204030204" pitchFamily="49" charset="0"/>
              </a:rPr>
              <a:t>&lt;</a:t>
            </a:r>
            <a:r>
              <a:rPr lang="en-US" altLang="zh-CN" sz="1600" dirty="0">
                <a:solidFill>
                  <a:srgbClr val="C3E88D"/>
                </a:solidFill>
                <a:latin typeface="Consolas" panose="020B0609020204030204" pitchFamily="49" charset="0"/>
              </a:rPr>
              <a:t>bits/</a:t>
            </a:r>
            <a:r>
              <a:rPr lang="en-US" altLang="zh-CN" sz="1600" dirty="0" err="1">
                <a:solidFill>
                  <a:srgbClr val="C3E88D"/>
                </a:solidFill>
                <a:latin typeface="Consolas" panose="020B0609020204030204" pitchFamily="49" charset="0"/>
              </a:rPr>
              <a:t>stdc</a:t>
            </a:r>
            <a:r>
              <a:rPr lang="en-US" altLang="zh-CN" sz="1600" dirty="0">
                <a:solidFill>
                  <a:srgbClr val="C3E88D"/>
                </a:solidFill>
                <a:latin typeface="Consolas" panose="020B0609020204030204" pitchFamily="49" charset="0"/>
              </a:rPr>
              <a:t>++.h</a:t>
            </a:r>
            <a:r>
              <a:rPr lang="en-US" altLang="zh-CN" sz="1600" dirty="0">
                <a:solidFill>
                  <a:srgbClr val="89DDFF"/>
                </a:solidFill>
                <a:latin typeface="Consolas" panose="020B0609020204030204" pitchFamily="49" charset="0"/>
              </a:rPr>
              <a:t>&gt;   //</a:t>
            </a:r>
            <a:r>
              <a:rPr lang="zh-CN" altLang="en-US" sz="1600" dirty="0">
                <a:solidFill>
                  <a:srgbClr val="89DDFF"/>
                </a:solidFill>
                <a:latin typeface="Consolas" panose="020B0609020204030204" pitchFamily="49" charset="0"/>
              </a:rPr>
              <a:t>万能头文件</a:t>
            </a:r>
            <a:endParaRPr lang="en-US" altLang="zh-CN" sz="1600" dirty="0">
              <a:solidFill>
                <a:srgbClr val="89DDFF"/>
              </a:solidFill>
              <a:latin typeface="Consolas" panose="020B0609020204030204" pitchFamily="49" charset="0"/>
            </a:endParaRPr>
          </a:p>
          <a:p>
            <a:pPr algn="l"/>
            <a:endParaRPr lang="zh-CN" altLang="en-US" sz="2000" dirty="0" err="1">
              <a:gradFill>
                <a:gsLst>
                  <a:gs pos="2917">
                    <a:schemeClr val="tx1"/>
                  </a:gs>
                  <a:gs pos="30000">
                    <a:schemeClr val="tx1"/>
                  </a:gs>
                </a:gsLst>
                <a:lin ang="5400000" scaled="0"/>
              </a:gradFill>
            </a:endParaRPr>
          </a:p>
        </p:txBody>
      </p:sp>
      <p:sp>
        <p:nvSpPr>
          <p:cNvPr id="10" name="文本框 9">
            <a:extLst>
              <a:ext uri="{FF2B5EF4-FFF2-40B4-BE49-F238E27FC236}">
                <a16:creationId xmlns:a16="http://schemas.microsoft.com/office/drawing/2014/main" id="{E3D8AA29-AA09-42D6-8315-F080571A4D97}"/>
              </a:ext>
            </a:extLst>
          </p:cNvPr>
          <p:cNvSpPr txBox="1"/>
          <p:nvPr/>
        </p:nvSpPr>
        <p:spPr>
          <a:xfrm>
            <a:off x="7046258" y="1258197"/>
            <a:ext cx="3466498" cy="3416320"/>
          </a:xfrm>
          <a:prstGeom prst="rect">
            <a:avLst/>
          </a:prstGeom>
          <a:noFill/>
        </p:spPr>
        <p:txBody>
          <a:bodyPr wrap="square" lIns="0" tIns="0" rIns="0" bIns="0" rtlCol="0">
            <a:spAutoFit/>
          </a:bodyPr>
          <a:lstStyle/>
          <a:p>
            <a:r>
              <a:rPr lang="zh-CN" altLang="en-US" sz="1400" i="1" dirty="0">
                <a:solidFill>
                  <a:srgbClr val="89DDFF"/>
                </a:solidFill>
                <a:latin typeface="Consolas" panose="020B0609020204030204" pitchFamily="49" charset="0"/>
                <a:ea typeface="楷体"/>
              </a:rPr>
              <a:t>包括：</a:t>
            </a:r>
            <a:endParaRPr lang="en-US" altLang="zh-CN" sz="1400" i="1" dirty="0">
              <a:solidFill>
                <a:srgbClr val="89DDFF"/>
              </a:solidFill>
              <a:latin typeface="Consolas" panose="020B0609020204030204" pitchFamily="49" charset="0"/>
              <a:ea typeface="楷体"/>
            </a:endParaRPr>
          </a:p>
          <a:p>
            <a:r>
              <a:rPr lang="en-US" altLang="zh-CN" sz="1400" i="1" dirty="0">
                <a:solidFill>
                  <a:srgbClr val="89DDFF"/>
                </a:solidFill>
                <a:latin typeface="Consolas" panose="020B0609020204030204" pitchFamily="49" charset="0"/>
                <a:ea typeface="楷体"/>
              </a:rPr>
              <a:t>#include &lt;iostream&gt;</a:t>
            </a:r>
          </a:p>
          <a:p>
            <a:r>
              <a:rPr lang="en-US" altLang="zh-CN" sz="1400" i="1" dirty="0">
                <a:solidFill>
                  <a:srgbClr val="89DDFF"/>
                </a:solidFill>
                <a:latin typeface="Consolas" panose="020B0609020204030204" pitchFamily="49" charset="0"/>
                <a:ea typeface="楷体"/>
              </a:rPr>
              <a:t>#include &lt;</a:t>
            </a:r>
            <a:r>
              <a:rPr lang="en-US" altLang="zh-CN" sz="1400" i="1" dirty="0" err="1">
                <a:solidFill>
                  <a:srgbClr val="89DDFF"/>
                </a:solidFill>
                <a:latin typeface="Consolas" panose="020B0609020204030204" pitchFamily="49" charset="0"/>
                <a:ea typeface="楷体"/>
              </a:rPr>
              <a:t>cstdio</a:t>
            </a:r>
            <a:r>
              <a:rPr lang="en-US" altLang="zh-CN" sz="1400" i="1" dirty="0">
                <a:solidFill>
                  <a:srgbClr val="89DDFF"/>
                </a:solidFill>
                <a:latin typeface="Consolas" panose="020B0609020204030204" pitchFamily="49" charset="0"/>
                <a:ea typeface="楷体"/>
              </a:rPr>
              <a:t>&gt;</a:t>
            </a:r>
          </a:p>
          <a:p>
            <a:r>
              <a:rPr lang="en-US" altLang="zh-CN" sz="1400" i="1" dirty="0">
                <a:solidFill>
                  <a:srgbClr val="89DDFF"/>
                </a:solidFill>
                <a:latin typeface="Consolas" panose="020B0609020204030204" pitchFamily="49" charset="0"/>
                <a:ea typeface="楷体"/>
              </a:rPr>
              <a:t>#include &lt;</a:t>
            </a:r>
            <a:r>
              <a:rPr lang="en-US" altLang="zh-CN" sz="1400" i="1" dirty="0" err="1">
                <a:solidFill>
                  <a:srgbClr val="89DDFF"/>
                </a:solidFill>
                <a:latin typeface="Consolas" panose="020B0609020204030204" pitchFamily="49" charset="0"/>
                <a:ea typeface="楷体"/>
              </a:rPr>
              <a:t>fstream</a:t>
            </a:r>
            <a:r>
              <a:rPr lang="en-US" altLang="zh-CN" sz="1400" i="1" dirty="0">
                <a:solidFill>
                  <a:srgbClr val="89DDFF"/>
                </a:solidFill>
                <a:latin typeface="Consolas" panose="020B0609020204030204" pitchFamily="49" charset="0"/>
                <a:ea typeface="楷体"/>
              </a:rPr>
              <a:t>&gt;</a:t>
            </a:r>
          </a:p>
          <a:p>
            <a:r>
              <a:rPr lang="en-US" altLang="zh-CN" sz="1400" i="1" dirty="0">
                <a:solidFill>
                  <a:srgbClr val="89DDFF"/>
                </a:solidFill>
                <a:latin typeface="Consolas" panose="020B0609020204030204" pitchFamily="49" charset="0"/>
                <a:ea typeface="楷体"/>
              </a:rPr>
              <a:t>#include &lt;algorithm&gt;</a:t>
            </a:r>
          </a:p>
          <a:p>
            <a:pPr algn="l"/>
            <a:r>
              <a:rPr lang="en-US" altLang="zh-CN" sz="1400" i="1" dirty="0">
                <a:solidFill>
                  <a:srgbClr val="89DDFF"/>
                </a:solidFill>
                <a:latin typeface="Consolas" panose="020B0609020204030204" pitchFamily="49" charset="0"/>
                <a:ea typeface="楷体"/>
              </a:rPr>
              <a:t>#include &lt;</a:t>
            </a:r>
            <a:r>
              <a:rPr lang="en-US" altLang="zh-CN" sz="1400" i="1" dirty="0" err="1">
                <a:solidFill>
                  <a:srgbClr val="89DDFF"/>
                </a:solidFill>
                <a:latin typeface="Consolas" panose="020B0609020204030204" pitchFamily="49" charset="0"/>
                <a:ea typeface="楷体"/>
              </a:rPr>
              <a:t>cmath</a:t>
            </a:r>
            <a:r>
              <a:rPr lang="en-US" altLang="zh-CN" sz="1400" i="1" dirty="0">
                <a:solidFill>
                  <a:srgbClr val="89DDFF"/>
                </a:solidFill>
                <a:latin typeface="Consolas" panose="020B0609020204030204" pitchFamily="49" charset="0"/>
                <a:ea typeface="楷体"/>
              </a:rPr>
              <a:t>&gt;</a:t>
            </a:r>
          </a:p>
          <a:p>
            <a:pPr algn="l"/>
            <a:r>
              <a:rPr lang="en-US" altLang="zh-CN" sz="1400" i="1" dirty="0">
                <a:solidFill>
                  <a:srgbClr val="89DDFF"/>
                </a:solidFill>
                <a:latin typeface="Consolas" panose="020B0609020204030204" pitchFamily="49" charset="0"/>
                <a:ea typeface="楷体"/>
              </a:rPr>
              <a:t>#include &lt;deque&gt;		</a:t>
            </a:r>
          </a:p>
          <a:p>
            <a:pPr algn="l"/>
            <a:r>
              <a:rPr lang="en-US" altLang="zh-CN" sz="1400" i="1" dirty="0">
                <a:solidFill>
                  <a:srgbClr val="89DDFF"/>
                </a:solidFill>
                <a:latin typeface="Consolas" panose="020B0609020204030204" pitchFamily="49" charset="0"/>
                <a:ea typeface="楷体"/>
              </a:rPr>
              <a:t>#include &lt;vector&gt;		</a:t>
            </a:r>
            <a:endParaRPr lang="zh-CN" altLang="en-US" sz="1400" i="1" dirty="0">
              <a:solidFill>
                <a:srgbClr val="89DDFF"/>
              </a:solidFill>
              <a:latin typeface="Consolas" panose="020B0609020204030204" pitchFamily="49" charset="0"/>
              <a:ea typeface="楷体"/>
            </a:endParaRPr>
          </a:p>
          <a:p>
            <a:pPr algn="l"/>
            <a:r>
              <a:rPr lang="en-US" altLang="zh-CN" sz="1400" i="1" dirty="0">
                <a:solidFill>
                  <a:srgbClr val="89DDFF"/>
                </a:solidFill>
                <a:latin typeface="Consolas" panose="020B0609020204030204" pitchFamily="49" charset="0"/>
                <a:ea typeface="楷体"/>
              </a:rPr>
              <a:t>#include &lt;queue&gt;		</a:t>
            </a:r>
            <a:endParaRPr lang="zh-CN" altLang="en-US" sz="1400" i="1" dirty="0">
              <a:solidFill>
                <a:srgbClr val="89DDFF"/>
              </a:solidFill>
              <a:latin typeface="Consolas" panose="020B0609020204030204" pitchFamily="49" charset="0"/>
              <a:ea typeface="楷体"/>
            </a:endParaRPr>
          </a:p>
          <a:p>
            <a:pPr algn="l"/>
            <a:r>
              <a:rPr lang="en-US" altLang="zh-CN" sz="1400" i="1" dirty="0">
                <a:solidFill>
                  <a:srgbClr val="89DDFF"/>
                </a:solidFill>
                <a:latin typeface="Consolas" panose="020B0609020204030204" pitchFamily="49" charset="0"/>
                <a:ea typeface="楷体"/>
              </a:rPr>
              <a:t>#include &lt;string&gt;</a:t>
            </a:r>
          </a:p>
          <a:p>
            <a:pPr algn="l"/>
            <a:r>
              <a:rPr lang="en-US" altLang="zh-CN" sz="1400" i="1" dirty="0">
                <a:solidFill>
                  <a:srgbClr val="89DDFF"/>
                </a:solidFill>
                <a:latin typeface="Consolas" panose="020B0609020204030204" pitchFamily="49" charset="0"/>
                <a:ea typeface="楷体"/>
              </a:rPr>
              <a:t>#include &lt;</a:t>
            </a:r>
            <a:r>
              <a:rPr lang="en-US" altLang="zh-CN" sz="1400" i="1" dirty="0" err="1">
                <a:solidFill>
                  <a:srgbClr val="89DDFF"/>
                </a:solidFill>
                <a:latin typeface="Consolas" panose="020B0609020204030204" pitchFamily="49" charset="0"/>
                <a:ea typeface="楷体"/>
              </a:rPr>
              <a:t>cstring</a:t>
            </a:r>
            <a:r>
              <a:rPr lang="en-US" altLang="zh-CN" sz="1400" i="1" dirty="0">
                <a:solidFill>
                  <a:srgbClr val="89DDFF"/>
                </a:solidFill>
                <a:latin typeface="Consolas" panose="020B0609020204030204" pitchFamily="49" charset="0"/>
                <a:ea typeface="楷体"/>
              </a:rPr>
              <a:t>&gt;      </a:t>
            </a:r>
          </a:p>
          <a:p>
            <a:pPr algn="l"/>
            <a:r>
              <a:rPr lang="en-US" altLang="zh-CN" sz="1400" i="1" dirty="0">
                <a:solidFill>
                  <a:srgbClr val="89DDFF"/>
                </a:solidFill>
                <a:latin typeface="Consolas" panose="020B0609020204030204" pitchFamily="49" charset="0"/>
                <a:ea typeface="楷体"/>
              </a:rPr>
              <a:t>#include &lt;map&gt;		</a:t>
            </a:r>
          </a:p>
          <a:p>
            <a:pPr algn="l"/>
            <a:r>
              <a:rPr lang="en-US" altLang="zh-CN" sz="1400" i="1" dirty="0">
                <a:solidFill>
                  <a:srgbClr val="89DDFF"/>
                </a:solidFill>
                <a:latin typeface="Consolas" panose="020B0609020204030204" pitchFamily="49" charset="0"/>
                <a:ea typeface="楷体"/>
              </a:rPr>
              <a:t>#include &lt;stack&gt;		</a:t>
            </a:r>
            <a:endParaRPr lang="zh-CN" altLang="en-US" sz="1400" i="1" dirty="0">
              <a:solidFill>
                <a:srgbClr val="89DDFF"/>
              </a:solidFill>
              <a:latin typeface="Consolas" panose="020B0609020204030204" pitchFamily="49" charset="0"/>
              <a:ea typeface="楷体"/>
            </a:endParaRPr>
          </a:p>
          <a:p>
            <a:pPr algn="l"/>
            <a:r>
              <a:rPr lang="en-US" altLang="zh-CN" sz="1400" i="1" dirty="0">
                <a:solidFill>
                  <a:srgbClr val="89DDFF"/>
                </a:solidFill>
                <a:latin typeface="Consolas" panose="020B0609020204030204" pitchFamily="49" charset="0"/>
                <a:ea typeface="楷体"/>
              </a:rPr>
              <a:t>#include &lt;set&gt;</a:t>
            </a:r>
            <a:r>
              <a:rPr lang="en-US" altLang="zh-CN" sz="20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3594954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17DC45C-8117-4FC3-B112-628ABD4013AD}"/>
              </a:ext>
            </a:extLst>
          </p:cNvPr>
          <p:cNvSpPr>
            <a:spLocks noGrp="1"/>
          </p:cNvSpPr>
          <p:nvPr>
            <p:ph type="title"/>
          </p:nvPr>
        </p:nvSpPr>
        <p:spPr/>
        <p:txBody>
          <a:bodyPr/>
          <a:lstStyle/>
          <a:p>
            <a:r>
              <a:rPr lang="zh-CN" altLang="en-US" dirty="0"/>
              <a:t>位运算和输入</a:t>
            </a:r>
          </a:p>
        </p:txBody>
      </p:sp>
    </p:spTree>
    <p:extLst>
      <p:ext uri="{BB962C8B-B14F-4D97-AF65-F5344CB8AC3E}">
        <p14:creationId xmlns:p14="http://schemas.microsoft.com/office/powerpoint/2010/main" val="253289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AE6150-376B-47E3-94E0-F9EBD68A9015}"/>
              </a:ext>
            </a:extLst>
          </p:cNvPr>
          <p:cNvSpPr>
            <a:spLocks noGrp="1"/>
          </p:cNvSpPr>
          <p:nvPr>
            <p:ph type="title"/>
          </p:nvPr>
        </p:nvSpPr>
        <p:spPr>
          <a:xfrm>
            <a:off x="588263" y="3150414"/>
            <a:ext cx="3183637" cy="553998"/>
          </a:xfrm>
        </p:spPr>
        <p:txBody>
          <a:bodyPr/>
          <a:lstStyle/>
          <a:p>
            <a:r>
              <a:rPr lang="zh-CN" altLang="en-US" dirty="0">
                <a:ea typeface="+mj-ea"/>
              </a:rPr>
              <a:t>位运算</a:t>
            </a:r>
          </a:p>
        </p:txBody>
      </p:sp>
      <p:sp>
        <p:nvSpPr>
          <p:cNvPr id="5" name="文本框 4">
            <a:extLst>
              <a:ext uri="{FF2B5EF4-FFF2-40B4-BE49-F238E27FC236}">
                <a16:creationId xmlns:a16="http://schemas.microsoft.com/office/drawing/2014/main" id="{1BEB8A43-1744-41E1-AE28-5A08E94D5C13}"/>
              </a:ext>
            </a:extLst>
          </p:cNvPr>
          <p:cNvSpPr txBox="1"/>
          <p:nvPr/>
        </p:nvSpPr>
        <p:spPr>
          <a:xfrm>
            <a:off x="4820478" y="450818"/>
            <a:ext cx="6738730" cy="830997"/>
          </a:xfrm>
          <a:prstGeom prst="rect">
            <a:avLst/>
          </a:prstGeom>
          <a:noFill/>
        </p:spPr>
        <p:txBody>
          <a:bodyPr wrap="square">
            <a:spAutoFit/>
          </a:bodyPr>
          <a:lstStyle/>
          <a:p>
            <a:r>
              <a:rPr lang="zh-CN" altLang="en-US" sz="2400" dirty="0"/>
              <a:t>都是在二进制下进行运算</a:t>
            </a:r>
            <a:endParaRPr lang="en-US" altLang="zh-CN" sz="2400" dirty="0"/>
          </a:p>
          <a:p>
            <a:endParaRPr lang="zh-CN" altLang="en-US" sz="2400" dirty="0"/>
          </a:p>
        </p:txBody>
      </p:sp>
      <p:graphicFrame>
        <p:nvGraphicFramePr>
          <p:cNvPr id="8" name="表格 7">
            <a:extLst>
              <a:ext uri="{FF2B5EF4-FFF2-40B4-BE49-F238E27FC236}">
                <a16:creationId xmlns:a16="http://schemas.microsoft.com/office/drawing/2014/main" id="{4AF5DFB0-D4DC-4B80-AE17-A7CB192C6FE0}"/>
              </a:ext>
            </a:extLst>
          </p:cNvPr>
          <p:cNvGraphicFramePr>
            <a:graphicFrameLocks noGrp="1"/>
          </p:cNvGraphicFramePr>
          <p:nvPr>
            <p:extLst>
              <p:ext uri="{D42A27DB-BD31-4B8C-83A1-F6EECF244321}">
                <p14:modId xmlns:p14="http://schemas.microsoft.com/office/powerpoint/2010/main" val="3478816310"/>
              </p:ext>
            </p:extLst>
          </p:nvPr>
        </p:nvGraphicFramePr>
        <p:xfrm>
          <a:off x="4554072" y="1120588"/>
          <a:ext cx="7512031" cy="4951246"/>
        </p:xfrm>
        <a:graphic>
          <a:graphicData uri="http://schemas.openxmlformats.org/drawingml/2006/table">
            <a:tbl>
              <a:tblPr/>
              <a:tblGrid>
                <a:gridCol w="1088845">
                  <a:extLst>
                    <a:ext uri="{9D8B030D-6E8A-4147-A177-3AD203B41FA5}">
                      <a16:colId xmlns:a16="http://schemas.microsoft.com/office/drawing/2014/main" val="792023551"/>
                    </a:ext>
                  </a:extLst>
                </a:gridCol>
                <a:gridCol w="1048274">
                  <a:extLst>
                    <a:ext uri="{9D8B030D-6E8A-4147-A177-3AD203B41FA5}">
                      <a16:colId xmlns:a16="http://schemas.microsoft.com/office/drawing/2014/main" val="4200589531"/>
                    </a:ext>
                  </a:extLst>
                </a:gridCol>
                <a:gridCol w="2356950">
                  <a:extLst>
                    <a:ext uri="{9D8B030D-6E8A-4147-A177-3AD203B41FA5}">
                      <a16:colId xmlns:a16="http://schemas.microsoft.com/office/drawing/2014/main" val="748247520"/>
                    </a:ext>
                  </a:extLst>
                </a:gridCol>
                <a:gridCol w="3017962">
                  <a:extLst>
                    <a:ext uri="{9D8B030D-6E8A-4147-A177-3AD203B41FA5}">
                      <a16:colId xmlns:a16="http://schemas.microsoft.com/office/drawing/2014/main" val="3595173467"/>
                    </a:ext>
                  </a:extLst>
                </a:gridCol>
              </a:tblGrid>
              <a:tr h="337465">
                <a:tc>
                  <a:txBody>
                    <a:bodyPr/>
                    <a:lstStyle/>
                    <a:p>
                      <a:pPr algn="ctr" fontAlgn="ctr"/>
                      <a:r>
                        <a:rPr lang="zh-CN" altLang="en-US" sz="2000" b="0" i="0" u="none" strike="noStrike" baseline="0" dirty="0">
                          <a:solidFill>
                            <a:schemeClr val="tx1"/>
                          </a:solidFill>
                          <a:effectLst/>
                          <a:latin typeface="+mn-lt"/>
                          <a:ea typeface="+mn-ea"/>
                        </a:rPr>
                        <a:t>位运算符</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baseline="0">
                          <a:solidFill>
                            <a:schemeClr val="tx1"/>
                          </a:solidFill>
                          <a:effectLst/>
                          <a:latin typeface="+mn-lt"/>
                          <a:ea typeface="+mn-ea"/>
                        </a:rPr>
                        <a:t>功能</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baseline="0">
                          <a:solidFill>
                            <a:schemeClr val="tx1"/>
                          </a:solidFill>
                          <a:effectLst/>
                          <a:latin typeface="+mn-lt"/>
                          <a:ea typeface="+mn-ea"/>
                        </a:rPr>
                        <a:t>例子</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baseline="0">
                          <a:solidFill>
                            <a:schemeClr val="tx1"/>
                          </a:solidFill>
                          <a:effectLst/>
                          <a:latin typeface="+mn-lt"/>
                          <a:ea typeface="+mn-ea"/>
                        </a:rPr>
                        <a:t>应用</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389043"/>
                  </a:ext>
                </a:extLst>
              </a:tr>
              <a:tr h="1302812">
                <a:tc>
                  <a:txBody>
                    <a:bodyPr/>
                    <a:lstStyle/>
                    <a:p>
                      <a:pPr algn="ctr" fontAlgn="ctr"/>
                      <a:r>
                        <a:rPr lang="en-US" altLang="zh-CN" sz="2000" b="0" i="0" u="none" strike="noStrike" baseline="0" dirty="0">
                          <a:solidFill>
                            <a:schemeClr val="tx1"/>
                          </a:solidFill>
                          <a:effectLst/>
                          <a:latin typeface="+mn-lt"/>
                          <a:ea typeface="+mn-ea"/>
                        </a:rPr>
                        <a:t>&amp;</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baseline="0" dirty="0">
                          <a:solidFill>
                            <a:schemeClr val="tx1"/>
                          </a:solidFill>
                          <a:effectLst/>
                          <a:latin typeface="+mn-lt"/>
                          <a:ea typeface="+mn-ea"/>
                        </a:rPr>
                        <a:t>与运算</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baseline="0" dirty="0">
                          <a:solidFill>
                            <a:schemeClr val="tx1"/>
                          </a:solidFill>
                          <a:effectLst/>
                          <a:latin typeface="Consolas" panose="020B0609020204030204" pitchFamily="49" charset="0"/>
                          <a:ea typeface="+mn-ea"/>
                        </a:rPr>
                        <a:t>3(11)&amp;2(10)=2(10)</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baseline="0">
                          <a:solidFill>
                            <a:schemeClr val="tx1"/>
                          </a:solidFill>
                          <a:effectLst/>
                          <a:latin typeface="+mn-lt"/>
                          <a:ea typeface="+mn-ea"/>
                        </a:rPr>
                        <a:t>x&amp;1</a:t>
                      </a:r>
                      <a:r>
                        <a:rPr lang="zh-CN" altLang="en-US" sz="2000" b="0" i="0" u="none" strike="noStrike" baseline="0">
                          <a:solidFill>
                            <a:schemeClr val="tx1"/>
                          </a:solidFill>
                          <a:effectLst/>
                          <a:latin typeface="+mn-lt"/>
                          <a:ea typeface="+mn-ea"/>
                        </a:rPr>
                        <a:t>看</a:t>
                      </a:r>
                      <a:r>
                        <a:rPr lang="en-US" altLang="zh-CN" sz="2000" b="0" i="0" u="none" strike="noStrike" baseline="0">
                          <a:solidFill>
                            <a:schemeClr val="tx1"/>
                          </a:solidFill>
                          <a:effectLst/>
                          <a:latin typeface="+mn-lt"/>
                          <a:ea typeface="+mn-ea"/>
                        </a:rPr>
                        <a:t>x</a:t>
                      </a:r>
                      <a:r>
                        <a:rPr lang="zh-CN" altLang="en-US" sz="2000" b="0" i="0" u="none" strike="noStrike" baseline="0">
                          <a:solidFill>
                            <a:schemeClr val="tx1"/>
                          </a:solidFill>
                          <a:effectLst/>
                          <a:latin typeface="+mn-lt"/>
                          <a:ea typeface="+mn-ea"/>
                        </a:rPr>
                        <a:t>二进制的尾位是否是</a:t>
                      </a:r>
                      <a:r>
                        <a:rPr lang="en-US" altLang="zh-CN" sz="2000" b="0" i="0" u="none" strike="noStrike" baseline="0">
                          <a:solidFill>
                            <a:schemeClr val="tx1"/>
                          </a:solidFill>
                          <a:effectLst/>
                          <a:latin typeface="+mn-lt"/>
                          <a:ea typeface="+mn-ea"/>
                        </a:rPr>
                        <a:t>1,</a:t>
                      </a:r>
                      <a:r>
                        <a:rPr lang="zh-CN" altLang="en-US" sz="2000" b="0" i="0" u="none" strike="noStrike" baseline="0">
                          <a:solidFill>
                            <a:schemeClr val="tx1"/>
                          </a:solidFill>
                          <a:effectLst/>
                          <a:latin typeface="+mn-lt"/>
                          <a:ea typeface="+mn-ea"/>
                        </a:rPr>
                        <a:t>快速幂</a:t>
                      </a:r>
                      <a:endParaRPr lang="en-US" altLang="zh-CN" sz="2000" b="0" i="0" u="none" strike="noStrike" baseline="0" dirty="0">
                        <a:solidFill>
                          <a:schemeClr val="tx1"/>
                        </a:solidFill>
                        <a:effectLst/>
                        <a:latin typeface="+mn-lt"/>
                        <a:ea typeface="+mn-ea"/>
                      </a:endParaRP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262697"/>
                  </a:ext>
                </a:extLst>
              </a:tr>
              <a:tr h="689321">
                <a:tc>
                  <a:txBody>
                    <a:bodyPr/>
                    <a:lstStyle/>
                    <a:p>
                      <a:pPr algn="ctr" fontAlgn="ctr"/>
                      <a:r>
                        <a:rPr lang="en-US" altLang="zh-CN" sz="2000" b="0" i="0" u="none" strike="noStrike" baseline="0">
                          <a:solidFill>
                            <a:schemeClr val="tx1"/>
                          </a:solidFill>
                          <a:effectLst/>
                          <a:latin typeface="+mn-lt"/>
                          <a:ea typeface="+mn-ea"/>
                        </a:rPr>
                        <a:t>|</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baseline="0" dirty="0">
                          <a:solidFill>
                            <a:schemeClr val="tx1"/>
                          </a:solidFill>
                          <a:effectLst/>
                          <a:latin typeface="+mn-lt"/>
                          <a:ea typeface="+mn-ea"/>
                        </a:rPr>
                        <a:t>或运算</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baseline="0" dirty="0">
                          <a:solidFill>
                            <a:schemeClr val="tx1"/>
                          </a:solidFill>
                          <a:effectLst/>
                          <a:latin typeface="Consolas" panose="020B0609020204030204" pitchFamily="49" charset="0"/>
                          <a:ea typeface="+mn-ea"/>
                        </a:rPr>
                        <a:t>3(11)|2(10)=3(11)</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baseline="0">
                          <a:solidFill>
                            <a:schemeClr val="tx1"/>
                          </a:solidFill>
                          <a:effectLst/>
                          <a:latin typeface="+mn-lt"/>
                          <a:ea typeface="+mn-ea"/>
                        </a:rPr>
                        <a:t>x|1</a:t>
                      </a:r>
                      <a:r>
                        <a:rPr lang="zh-CN" altLang="en-US" sz="2000" b="0" i="0" u="none" strike="noStrike" baseline="0">
                          <a:solidFill>
                            <a:schemeClr val="tx1"/>
                          </a:solidFill>
                          <a:effectLst/>
                          <a:latin typeface="+mn-lt"/>
                          <a:ea typeface="+mn-ea"/>
                        </a:rPr>
                        <a:t>相当于在尾位</a:t>
                      </a:r>
                      <a:r>
                        <a:rPr lang="en-US" altLang="zh-CN" sz="2000" b="0" i="0" u="none" strike="noStrike" baseline="0">
                          <a:solidFill>
                            <a:schemeClr val="tx1"/>
                          </a:solidFill>
                          <a:effectLst/>
                          <a:latin typeface="+mn-lt"/>
                          <a:ea typeface="+mn-ea"/>
                        </a:rPr>
                        <a:t>+1</a:t>
                      </a:r>
                      <a:endParaRPr lang="en-US" altLang="zh-CN" sz="2000" b="0" i="0" u="none" strike="noStrike" baseline="0" dirty="0">
                        <a:solidFill>
                          <a:schemeClr val="tx1"/>
                        </a:solidFill>
                        <a:effectLst/>
                        <a:latin typeface="+mn-lt"/>
                        <a:ea typeface="+mn-ea"/>
                      </a:endParaRP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9815862"/>
                  </a:ext>
                </a:extLst>
              </a:tr>
              <a:tr h="966595">
                <a:tc>
                  <a:txBody>
                    <a:bodyPr/>
                    <a:lstStyle/>
                    <a:p>
                      <a:pPr algn="ctr" fontAlgn="ctr"/>
                      <a:r>
                        <a:rPr lang="en-US" altLang="zh-CN" sz="2000" b="0" i="0" u="none" strike="noStrike" baseline="0">
                          <a:solidFill>
                            <a:schemeClr val="tx1"/>
                          </a:solidFill>
                          <a:effectLst/>
                          <a:latin typeface="+mn-lt"/>
                          <a:ea typeface="+mn-ea"/>
                        </a:rPr>
                        <a:t>^</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baseline="0" dirty="0">
                          <a:solidFill>
                            <a:schemeClr val="tx1"/>
                          </a:solidFill>
                          <a:effectLst/>
                          <a:latin typeface="+mn-lt"/>
                          <a:ea typeface="+mn-ea"/>
                        </a:rPr>
                        <a:t>异或运算</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baseline="0" dirty="0">
                          <a:solidFill>
                            <a:schemeClr val="tx1"/>
                          </a:solidFill>
                          <a:effectLst/>
                          <a:latin typeface="Consolas" panose="020B0609020204030204" pitchFamily="49" charset="0"/>
                          <a:ea typeface="+mn-ea"/>
                        </a:rPr>
                        <a:t>3(11)^2(10)=1(01)</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baseline="0" dirty="0">
                          <a:solidFill>
                            <a:schemeClr val="tx1"/>
                          </a:solidFill>
                          <a:effectLst/>
                          <a:latin typeface="+mn-lt"/>
                          <a:ea typeface="+mn-ea"/>
                        </a:rPr>
                        <a:t>x^1</a:t>
                      </a:r>
                      <a:r>
                        <a:rPr lang="zh-CN" altLang="en-US" sz="2000" b="0" i="0" u="none" strike="noStrike" baseline="0" dirty="0">
                          <a:solidFill>
                            <a:schemeClr val="tx1"/>
                          </a:solidFill>
                          <a:effectLst/>
                          <a:latin typeface="+mn-lt"/>
                          <a:ea typeface="+mn-ea"/>
                        </a:rPr>
                        <a:t>把尾位</a:t>
                      </a:r>
                      <a:r>
                        <a:rPr lang="en-US" altLang="zh-CN" sz="2000" b="0" i="0" u="none" strike="noStrike" baseline="0" dirty="0">
                          <a:solidFill>
                            <a:schemeClr val="tx1"/>
                          </a:solidFill>
                          <a:effectLst/>
                          <a:latin typeface="+mn-lt"/>
                          <a:ea typeface="+mn-ea"/>
                        </a:rPr>
                        <a:t>0-&gt;1,1-&gt;0</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830622"/>
                  </a:ext>
                </a:extLst>
              </a:tr>
              <a:tr h="337465">
                <a:tc>
                  <a:txBody>
                    <a:bodyPr/>
                    <a:lstStyle/>
                    <a:p>
                      <a:pPr algn="ctr" fontAlgn="ctr"/>
                      <a:r>
                        <a:rPr lang="en-US" altLang="zh-CN" sz="2000" b="0" i="0" u="none" strike="noStrike" baseline="0">
                          <a:solidFill>
                            <a:schemeClr val="tx1"/>
                          </a:solidFill>
                          <a:effectLst/>
                          <a:latin typeface="+mn-lt"/>
                          <a:ea typeface="+mn-ea"/>
                        </a:rPr>
                        <a:t>&gt;&gt;</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baseline="0">
                          <a:solidFill>
                            <a:schemeClr val="tx1"/>
                          </a:solidFill>
                          <a:effectLst/>
                          <a:latin typeface="+mn-lt"/>
                          <a:ea typeface="+mn-ea"/>
                        </a:rPr>
                        <a:t>右移运算</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altLang="zh-CN" sz="2000" b="0" i="0" u="none" strike="noStrike" baseline="0" dirty="0">
                          <a:solidFill>
                            <a:schemeClr val="tx1"/>
                          </a:solidFill>
                          <a:effectLst/>
                          <a:latin typeface="+mn-lt"/>
                          <a:ea typeface="+mn-ea"/>
                        </a:rPr>
                        <a:t>x&gt;&gt;1</a:t>
                      </a:r>
                      <a:r>
                        <a:rPr lang="zh-CN" altLang="en-US" sz="2000" b="0" i="0" u="none" strike="noStrike" baseline="0" dirty="0">
                          <a:solidFill>
                            <a:schemeClr val="tx1"/>
                          </a:solidFill>
                          <a:effectLst/>
                          <a:latin typeface="+mn-lt"/>
                          <a:ea typeface="+mn-ea"/>
                        </a:rPr>
                        <a:t>相当于给</a:t>
                      </a:r>
                      <a:r>
                        <a:rPr lang="en-US" altLang="zh-CN" sz="2000" b="0" i="0" u="none" strike="noStrike" baseline="0" dirty="0">
                          <a:solidFill>
                            <a:schemeClr val="tx1"/>
                          </a:solidFill>
                          <a:effectLst/>
                          <a:latin typeface="+mn-lt"/>
                          <a:ea typeface="+mn-ea"/>
                        </a:rPr>
                        <a:t>x/2</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823626958"/>
                  </a:ext>
                </a:extLst>
              </a:tr>
              <a:tr h="337465">
                <a:tc>
                  <a:txBody>
                    <a:bodyPr/>
                    <a:lstStyle/>
                    <a:p>
                      <a:pPr algn="ctr" fontAlgn="ctr"/>
                      <a:r>
                        <a:rPr lang="en-US" altLang="zh-CN" sz="2000" b="0" i="0" u="none" strike="noStrike" baseline="0">
                          <a:solidFill>
                            <a:schemeClr val="tx1"/>
                          </a:solidFill>
                          <a:effectLst/>
                          <a:latin typeface="+mn-lt"/>
                          <a:ea typeface="+mn-ea"/>
                        </a:rPr>
                        <a:t>&lt;&lt;</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baseline="0">
                          <a:solidFill>
                            <a:schemeClr val="tx1"/>
                          </a:solidFill>
                          <a:effectLst/>
                          <a:latin typeface="+mn-lt"/>
                          <a:ea typeface="+mn-ea"/>
                        </a:rPr>
                        <a:t>左移运算</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altLang="zh-CN" sz="2000" b="0" i="0" u="none" strike="noStrike" baseline="0" dirty="0">
                          <a:solidFill>
                            <a:schemeClr val="tx1"/>
                          </a:solidFill>
                          <a:effectLst/>
                          <a:latin typeface="+mn-lt"/>
                          <a:ea typeface="+mn-ea"/>
                        </a:rPr>
                        <a:t>x&lt;&lt;2</a:t>
                      </a:r>
                      <a:r>
                        <a:rPr lang="zh-CN" altLang="en-US" sz="2000" b="0" i="0" u="none" strike="noStrike" baseline="0" dirty="0">
                          <a:solidFill>
                            <a:schemeClr val="tx1"/>
                          </a:solidFill>
                          <a:effectLst/>
                          <a:latin typeface="+mn-lt"/>
                          <a:ea typeface="+mn-ea"/>
                        </a:rPr>
                        <a:t>相当于让</a:t>
                      </a:r>
                      <a:r>
                        <a:rPr lang="en-US" altLang="zh-CN" sz="2000" b="0" i="0" u="none" strike="noStrike" baseline="0" dirty="0">
                          <a:solidFill>
                            <a:schemeClr val="tx1"/>
                          </a:solidFill>
                          <a:effectLst/>
                          <a:latin typeface="+mn-lt"/>
                          <a:ea typeface="+mn-ea"/>
                        </a:rPr>
                        <a:t>x*4</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041580273"/>
                  </a:ext>
                </a:extLst>
              </a:tr>
              <a:tr h="980123">
                <a:tc>
                  <a:txBody>
                    <a:bodyPr/>
                    <a:lstStyle/>
                    <a:p>
                      <a:pPr algn="ctr" fontAlgn="ctr"/>
                      <a:r>
                        <a:rPr lang="en-US" altLang="zh-CN" sz="2000" b="0" i="0" u="none" strike="noStrike" baseline="0">
                          <a:solidFill>
                            <a:schemeClr val="tx1"/>
                          </a:solidFill>
                          <a:effectLst/>
                          <a:latin typeface="+mn-lt"/>
                          <a:ea typeface="+mn-ea"/>
                        </a:rPr>
                        <a:t>~</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0" i="0" u="none" strike="noStrike" baseline="0">
                          <a:solidFill>
                            <a:schemeClr val="tx1"/>
                          </a:solidFill>
                          <a:effectLst/>
                          <a:latin typeface="+mn-lt"/>
                          <a:ea typeface="+mn-ea"/>
                        </a:rPr>
                        <a:t>按位取反</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b="0" i="0" u="none" strike="noStrike" baseline="0" dirty="0">
                          <a:solidFill>
                            <a:schemeClr val="tx1"/>
                          </a:solidFill>
                          <a:effectLst/>
                          <a:latin typeface="+mn-lt"/>
                          <a:ea typeface="+mn-ea"/>
                        </a:rPr>
                        <a:t>~11= 00</a:t>
                      </a: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baseline="0" dirty="0">
                          <a:solidFill>
                            <a:schemeClr val="tx1"/>
                          </a:solidFill>
                          <a:effectLst/>
                          <a:latin typeface="Consolas" panose="020B0609020204030204" pitchFamily="49" charset="0"/>
                          <a:ea typeface="+mn-ea"/>
                        </a:rPr>
                        <a:t>while(~</a:t>
                      </a:r>
                      <a:r>
                        <a:rPr lang="en-US" sz="2000" b="0" i="0" u="none" strike="noStrike" baseline="0" dirty="0" err="1">
                          <a:solidFill>
                            <a:schemeClr val="tx1"/>
                          </a:solidFill>
                          <a:effectLst/>
                          <a:latin typeface="Consolas" panose="020B0609020204030204" pitchFamily="49" charset="0"/>
                          <a:ea typeface="+mn-ea"/>
                        </a:rPr>
                        <a:t>scanf</a:t>
                      </a:r>
                      <a:r>
                        <a:rPr lang="en-US" sz="2000" b="0" i="0" u="none" strike="noStrike" baseline="0" dirty="0">
                          <a:solidFill>
                            <a:schemeClr val="tx1"/>
                          </a:solidFill>
                          <a:effectLst/>
                          <a:latin typeface="Consolas" panose="020B0609020204030204" pitchFamily="49" charset="0"/>
                          <a:ea typeface="+mn-ea"/>
                        </a:rPr>
                        <a:t>("%d"，&amp;n)){}</a:t>
                      </a:r>
                      <a:endParaRPr lang="en-US" altLang="zh-CN" sz="2000" b="0" i="0" u="none" strike="noStrike" baseline="0" dirty="0">
                        <a:solidFill>
                          <a:schemeClr val="tx1"/>
                        </a:solidFill>
                        <a:effectLst/>
                        <a:latin typeface="Consolas" panose="020B0609020204030204" pitchFamily="49" charset="0"/>
                        <a:ea typeface="+mn-ea"/>
                      </a:endParaRPr>
                    </a:p>
                  </a:txBody>
                  <a:tcPr marL="3984" marR="3984" marT="39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200916"/>
                  </a:ext>
                </a:extLst>
              </a:tr>
            </a:tbl>
          </a:graphicData>
        </a:graphic>
      </p:graphicFrame>
    </p:spTree>
    <p:extLst>
      <p:ext uri="{BB962C8B-B14F-4D97-AF65-F5344CB8AC3E}">
        <p14:creationId xmlns:p14="http://schemas.microsoft.com/office/powerpoint/2010/main" val="13965421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59B7E-5E56-4487-834F-00DF97240E27}"/>
              </a:ext>
            </a:extLst>
          </p:cNvPr>
          <p:cNvSpPr>
            <a:spLocks noGrp="1"/>
          </p:cNvSpPr>
          <p:nvPr>
            <p:ph type="title" idx="4294967295"/>
          </p:nvPr>
        </p:nvSpPr>
        <p:spPr>
          <a:xfrm>
            <a:off x="0" y="3035300"/>
            <a:ext cx="9144000" cy="498475"/>
          </a:xfrm>
        </p:spPr>
        <p:txBody>
          <a:bodyPr/>
          <a:lstStyle/>
          <a:p>
            <a:r>
              <a:rPr lang="zh-CN" altLang="en-US" dirty="0">
                <a:solidFill>
                  <a:schemeClr val="bg1"/>
                </a:solidFill>
                <a:latin typeface="宋体" panose="02010600030101010101" pitchFamily="2" charset="-122"/>
                <a:ea typeface="宋体" panose="02010600030101010101" pitchFamily="2" charset="-122"/>
              </a:rPr>
              <a:t>万能头文件</a:t>
            </a:r>
          </a:p>
        </p:txBody>
      </p:sp>
      <p:pic>
        <p:nvPicPr>
          <p:cNvPr id="11" name="图片 10">
            <a:extLst>
              <a:ext uri="{FF2B5EF4-FFF2-40B4-BE49-F238E27FC236}">
                <a16:creationId xmlns:a16="http://schemas.microsoft.com/office/drawing/2014/main" id="{4C856B6C-E800-4F96-A020-DAC210D25E23}"/>
              </a:ext>
            </a:extLst>
          </p:cNvPr>
          <p:cNvPicPr>
            <a:picLocks noChangeAspect="1"/>
          </p:cNvPicPr>
          <p:nvPr/>
        </p:nvPicPr>
        <p:blipFill>
          <a:blip r:embed="rId2"/>
          <a:stretch>
            <a:fillRect/>
          </a:stretch>
        </p:blipFill>
        <p:spPr>
          <a:xfrm>
            <a:off x="273586" y="367554"/>
            <a:ext cx="11461214" cy="6221506"/>
          </a:xfrm>
          <a:prstGeom prst="rect">
            <a:avLst/>
          </a:prstGeom>
        </p:spPr>
      </p:pic>
    </p:spTree>
    <p:extLst>
      <p:ext uri="{BB962C8B-B14F-4D97-AF65-F5344CB8AC3E}">
        <p14:creationId xmlns:p14="http://schemas.microsoft.com/office/powerpoint/2010/main" val="18103983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B9D4B-A39B-418F-9670-F1D52AF056D6}"/>
              </a:ext>
            </a:extLst>
          </p:cNvPr>
          <p:cNvSpPr>
            <a:spLocks noGrp="1"/>
          </p:cNvSpPr>
          <p:nvPr>
            <p:ph type="title"/>
          </p:nvPr>
        </p:nvSpPr>
        <p:spPr/>
        <p:txBody>
          <a:bodyPr/>
          <a:lstStyle/>
          <a:p>
            <a:r>
              <a:rPr lang="zh-CN" altLang="en-US" dirty="0"/>
              <a:t>补充</a:t>
            </a:r>
          </a:p>
        </p:txBody>
      </p:sp>
    </p:spTree>
    <p:extLst>
      <p:ext uri="{BB962C8B-B14F-4D97-AF65-F5344CB8AC3E}">
        <p14:creationId xmlns:p14="http://schemas.microsoft.com/office/powerpoint/2010/main" val="199875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3DAE0C9-0F22-4C66-AF06-8A4844DF6EEB}"/>
              </a:ext>
            </a:extLst>
          </p:cNvPr>
          <p:cNvSpPr>
            <a:spLocks noGrp="1"/>
          </p:cNvSpPr>
          <p:nvPr>
            <p:ph type="title"/>
          </p:nvPr>
        </p:nvSpPr>
        <p:spPr/>
        <p:txBody>
          <a:bodyPr/>
          <a:lstStyle/>
          <a:p>
            <a:r>
              <a:rPr lang="en-US" altLang="zh-CN" dirty="0">
                <a:ea typeface="+mj-ea"/>
              </a:rPr>
              <a:t>C++</a:t>
            </a:r>
            <a:r>
              <a:rPr lang="zh-CN" altLang="en-US" dirty="0">
                <a:ea typeface="+mj-ea"/>
              </a:rPr>
              <a:t>基础语法</a:t>
            </a:r>
          </a:p>
        </p:txBody>
      </p:sp>
      <p:sp>
        <p:nvSpPr>
          <p:cNvPr id="8" name="文本占位符 7">
            <a:extLst>
              <a:ext uri="{FF2B5EF4-FFF2-40B4-BE49-F238E27FC236}">
                <a16:creationId xmlns:a16="http://schemas.microsoft.com/office/drawing/2014/main" id="{6233211C-22B2-4349-88EC-B9EB705AFD6F}"/>
              </a:ext>
            </a:extLst>
          </p:cNvPr>
          <p:cNvSpPr>
            <a:spLocks noGrp="1"/>
          </p:cNvSpPr>
          <p:nvPr>
            <p:ph type="body" sz="quarter" idx="12"/>
          </p:nvPr>
        </p:nvSpPr>
        <p:spPr/>
        <p:txBody>
          <a:bodyPr/>
          <a:lstStyle/>
          <a:p>
            <a:r>
              <a:rPr lang="zh-CN" altLang="en-US" dirty="0"/>
              <a:t>主要包括</a:t>
            </a:r>
            <a:r>
              <a:rPr lang="en-US" altLang="zh-CN" dirty="0"/>
              <a:t>C++</a:t>
            </a:r>
            <a:r>
              <a:rPr lang="zh-CN" altLang="en-US" dirty="0"/>
              <a:t>基础语法和注意事项</a:t>
            </a:r>
          </a:p>
        </p:txBody>
      </p:sp>
    </p:spTree>
    <p:extLst>
      <p:ext uri="{BB962C8B-B14F-4D97-AF65-F5344CB8AC3E}">
        <p14:creationId xmlns:p14="http://schemas.microsoft.com/office/powerpoint/2010/main" val="395534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52E6874-1033-42D3-A815-ED7DB5DC434D}"/>
              </a:ext>
            </a:extLst>
          </p:cNvPr>
          <p:cNvSpPr>
            <a:spLocks noGrp="1"/>
          </p:cNvSpPr>
          <p:nvPr>
            <p:ph type="title"/>
          </p:nvPr>
        </p:nvSpPr>
        <p:spPr>
          <a:xfrm>
            <a:off x="656823" y="3150414"/>
            <a:ext cx="3115077" cy="553998"/>
          </a:xfrm>
        </p:spPr>
        <p:txBody>
          <a:bodyPr/>
          <a:lstStyle/>
          <a:p>
            <a:r>
              <a:rPr lang="zh-CN" altLang="en-US" dirty="0"/>
              <a:t>输入</a:t>
            </a:r>
          </a:p>
        </p:txBody>
      </p:sp>
      <p:sp>
        <p:nvSpPr>
          <p:cNvPr id="4" name="Rectangle 1">
            <a:extLst>
              <a:ext uri="{FF2B5EF4-FFF2-40B4-BE49-F238E27FC236}">
                <a16:creationId xmlns:a16="http://schemas.microsoft.com/office/drawing/2014/main" id="{354A4AD0-5292-4B95-80F6-40BF5785B49B}"/>
              </a:ext>
            </a:extLst>
          </p:cNvPr>
          <p:cNvSpPr>
            <a:spLocks noGrp="1" noChangeArrowheads="1"/>
          </p:cNvSpPr>
          <p:nvPr>
            <p:ph type="body" sz="quarter" idx="10"/>
          </p:nvPr>
        </p:nvSpPr>
        <p:spPr bwMode="auto">
          <a:xfrm>
            <a:off x="4417810" y="400107"/>
            <a:ext cx="7553796" cy="675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effectLst/>
                <a:latin typeface="+mn-ea"/>
              </a:rPr>
              <a:t>注意:</a:t>
            </a:r>
            <a:r>
              <a:rPr kumimoji="0" lang="zh-CN" altLang="zh-CN" sz="2400" b="0" i="0" u="none" strike="noStrike" cap="none" normalizeH="0" baseline="0" dirty="0">
                <a:ln>
                  <a:noFill/>
                </a:ln>
                <a:effectLst/>
                <a:latin typeface="+mn-ea"/>
              </a:rPr>
              <a:t> scanf(),printf() 和 cin , cout</a:t>
            </a:r>
            <a:endParaRPr kumimoji="0" lang="en-US" altLang="zh-CN" sz="2400" b="0" i="0" u="none" strike="noStrike" cap="none" normalizeH="0" baseline="0" dirty="0">
              <a:ln>
                <a:noFill/>
              </a:ln>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mn-ea"/>
              </a:rPr>
              <a:t>尽量不要混用</a:t>
            </a:r>
            <a:endParaRPr kumimoji="0" lang="en-US" altLang="zh-CN" sz="2400" b="0" i="0" u="none" strike="noStrike" cap="none" normalizeH="0" baseline="0" dirty="0">
              <a:ln>
                <a:noFill/>
              </a:ln>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effectLst/>
              <a:latin typeface="+mn-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a:ln>
                  <a:noFill/>
                </a:ln>
                <a:effectLst/>
                <a:latin typeface="+mn-ea"/>
              </a:rPr>
              <a:t>就一组数据,直接读</a:t>
            </a:r>
          </a:p>
          <a:p>
            <a:pPr marL="0" marR="0" lvl="0" indent="0" algn="l" defTabSz="914400" rtl="0" eaLnBrk="0" fontAlgn="base" latinLnBrk="0" hangingPunct="0">
              <a:lnSpc>
                <a:spcPct val="100000"/>
              </a:lnSpc>
              <a:spcBef>
                <a:spcPct val="0"/>
              </a:spcBef>
              <a:spcAft>
                <a:spcPct val="0"/>
              </a:spcAft>
              <a:buClrTx/>
              <a:buSzTx/>
              <a:tabLst/>
            </a:pPr>
            <a:endParaRPr kumimoji="0" lang="zh-CN" altLang="zh-CN" sz="2400" b="0" i="0" u="none" strike="noStrike" cap="none" normalizeH="0" baseline="0" dirty="0">
              <a:ln>
                <a:noFill/>
              </a:ln>
              <a:effectLst/>
              <a:latin typeface="+mn-ea"/>
            </a:endParaRPr>
          </a:p>
          <a:p>
            <a:pPr lvl="0" defTabSz="914400">
              <a:buSzTx/>
            </a:pPr>
            <a:r>
              <a:rPr lang="en-US" altLang="zh-CN" sz="2000" dirty="0">
                <a:solidFill>
                  <a:srgbClr val="D4D4D4"/>
                </a:solidFill>
                <a:latin typeface="Consolas" panose="020B0609020204030204" pitchFamily="49" charset="0"/>
              </a:rPr>
              <a:t>//</a:t>
            </a:r>
            <a:r>
              <a:rPr lang="zh-CN" altLang="zh-CN" sz="2000" dirty="0">
                <a:latin typeface="+mn-ea"/>
              </a:rPr>
              <a:t>有</a:t>
            </a:r>
            <a:r>
              <a:rPr lang="en-US" altLang="zh-CN" sz="2000" dirty="0">
                <a:latin typeface="+mn-ea"/>
              </a:rPr>
              <a:t>n</a:t>
            </a:r>
            <a:r>
              <a:rPr lang="zh-CN" altLang="zh-CN" sz="2000" dirty="0">
                <a:latin typeface="+mn-ea"/>
              </a:rPr>
              <a:t>组数据,以某一个标志结束(0)</a:t>
            </a:r>
            <a:endParaRPr lang="en-US" altLang="zh-CN" sz="2000" dirty="0">
              <a:latin typeface="+mn-ea"/>
            </a:endParaRPr>
          </a:p>
          <a:p>
            <a:r>
              <a:rPr lang="en-US" altLang="zh-CN" sz="2000" b="0" dirty="0">
                <a:solidFill>
                  <a:srgbClr val="C586C0"/>
                </a:solidFill>
                <a:effectLst/>
                <a:latin typeface="Consolas" panose="020B0609020204030204" pitchFamily="49" charset="0"/>
              </a:rPr>
              <a:t>while</a:t>
            </a:r>
            <a:r>
              <a:rPr lang="en-US" altLang="zh-CN" sz="2000" b="0" dirty="0">
                <a:solidFill>
                  <a:srgbClr val="D4D4D4"/>
                </a:solidFill>
                <a:effectLst/>
                <a:latin typeface="Consolas" panose="020B0609020204030204" pitchFamily="49" charset="0"/>
              </a:rPr>
              <a:t>(	-) </a:t>
            </a:r>
            <a:r>
              <a:rPr lang="en-US" altLang="zh-CN" sz="2000" dirty="0">
                <a:solidFill>
                  <a:srgbClr val="D4D4D4"/>
                </a:solidFill>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dirty="0" err="1">
                <a:solidFill>
                  <a:srgbClr val="D4D4D4"/>
                </a:solidFill>
                <a:latin typeface="Consolas" panose="020B0609020204030204" pitchFamily="49" charset="0"/>
              </a:rPr>
              <a:t>cin</a:t>
            </a:r>
            <a:r>
              <a:rPr lang="en-US" altLang="zh-CN" sz="2000" dirty="0">
                <a:solidFill>
                  <a:srgbClr val="D4D4D4"/>
                </a:solidFill>
                <a:latin typeface="Consolas" panose="020B0609020204030204" pitchFamily="49" charset="0"/>
              </a:rPr>
              <a:t>&gt;&gt;;</a:t>
            </a:r>
            <a:endParaRPr lang="en-US" altLang="zh-CN" sz="2000" b="0" dirty="0">
              <a:solidFill>
                <a:srgbClr val="D4D4D4"/>
              </a:solidFill>
              <a:effectLst/>
              <a:latin typeface="Consolas" panose="020B0609020204030204" pitchFamily="49" charset="0"/>
            </a:endParaRPr>
          </a:p>
          <a:p>
            <a:r>
              <a:rPr lang="en-US" altLang="zh-CN" sz="2000" b="0" dirty="0">
                <a:solidFill>
                  <a:srgbClr val="D4D4D4"/>
                </a:solidFill>
                <a:effectLst/>
                <a:latin typeface="Consolas" panose="020B0609020204030204" pitchFamily="49" charset="0"/>
              </a:rPr>
              <a:t>}   </a:t>
            </a:r>
          </a:p>
          <a:p>
            <a:endParaRPr lang="en-US" altLang="zh-CN" sz="2000" dirty="0">
              <a:solidFill>
                <a:srgbClr val="6A9955"/>
              </a:solidFill>
              <a:latin typeface="Consolas" panose="020B0609020204030204" pitchFamily="49" charset="0"/>
            </a:endParaRPr>
          </a:p>
          <a:p>
            <a:r>
              <a:rPr lang="en-US" altLang="zh-CN" sz="2000" dirty="0">
                <a:latin typeface="+mn-ea"/>
              </a:rPr>
              <a:t>//</a:t>
            </a:r>
            <a:r>
              <a:rPr lang="zh-CN" altLang="zh-CN" sz="2000" dirty="0">
                <a:latin typeface="+mn-ea"/>
              </a:rPr>
              <a:t>只告诉有多组数据.</a:t>
            </a:r>
            <a:endParaRPr lang="en-US" altLang="zh-CN" sz="2000" b="0" dirty="0">
              <a:solidFill>
                <a:srgbClr val="D4D4D4"/>
              </a:solidFill>
              <a:effectLst/>
              <a:latin typeface="Consolas" panose="020B0609020204030204" pitchFamily="49" charset="0"/>
            </a:endParaRPr>
          </a:p>
          <a:p>
            <a:r>
              <a:rPr lang="en-US" altLang="zh-CN" sz="2000" b="0" dirty="0">
                <a:solidFill>
                  <a:srgbClr val="C586C0"/>
                </a:solidFill>
                <a:effectLst/>
                <a:latin typeface="Consolas" panose="020B0609020204030204" pitchFamily="49" charset="0"/>
              </a:rPr>
              <a:t>while</a:t>
            </a:r>
            <a:r>
              <a:rPr lang="en-US" altLang="zh-CN" sz="2000" b="0" dirty="0">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scanf</a:t>
            </a:r>
            <a:r>
              <a:rPr lang="en-US" altLang="zh-CN" sz="2000" b="0" dirty="0">
                <a:solidFill>
                  <a:srgbClr val="D4D4D4"/>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"%d"</a:t>
            </a:r>
            <a:r>
              <a:rPr lang="en-US" altLang="zh-CN" sz="2000" b="0" dirty="0">
                <a:solidFill>
                  <a:srgbClr val="D4D4D4"/>
                </a:solidFill>
                <a:effectLst/>
                <a:latin typeface="Consolas" panose="020B0609020204030204" pitchFamily="49" charset="0"/>
              </a:rPr>
              <a:t>, &amp;n) != </a:t>
            </a:r>
            <a:r>
              <a:rPr lang="en-US" altLang="zh-CN" sz="2000" b="0" dirty="0">
                <a:solidFill>
                  <a:srgbClr val="569CD6"/>
                </a:solidFill>
                <a:effectLst/>
                <a:latin typeface="Consolas" panose="020B0609020204030204" pitchFamily="49" charset="0"/>
              </a:rPr>
              <a:t>EOF</a:t>
            </a:r>
            <a:r>
              <a:rPr lang="en-US" altLang="zh-CN" sz="2000" b="0" dirty="0">
                <a:solidFill>
                  <a:srgbClr val="D4D4D4"/>
                </a:solidFill>
                <a:effectLst/>
                <a:latin typeface="Consolas" panose="020B0609020204030204" pitchFamily="49" charset="0"/>
              </a:rPr>
              <a:t>) {   </a:t>
            </a:r>
            <a:r>
              <a:rPr lang="en-US" altLang="zh-CN" sz="2000" dirty="0">
                <a:solidFill>
                  <a:srgbClr val="6A9955"/>
                </a:solidFill>
                <a:latin typeface="Consolas" panose="020B0609020204030204" pitchFamily="49" charset="0"/>
              </a:rPr>
              <a:t>// EOF = -1</a:t>
            </a:r>
          </a:p>
          <a:p>
            <a:endParaRPr lang="en-US" altLang="zh-CN" sz="2000" b="0" dirty="0">
              <a:solidFill>
                <a:srgbClr val="D4D4D4"/>
              </a:solidFill>
              <a:effectLst/>
              <a:latin typeface="Consolas" panose="020B0609020204030204" pitchFamily="49" charset="0"/>
            </a:endParaRPr>
          </a:p>
          <a:p>
            <a:r>
              <a:rPr lang="en-US" altLang="zh-CN" sz="2000" b="0" dirty="0">
                <a:solidFill>
                  <a:srgbClr val="D4D4D4"/>
                </a:solidFill>
                <a:effectLst/>
                <a:latin typeface="Consolas" panose="020B0609020204030204" pitchFamily="49" charset="0"/>
              </a:rPr>
              <a:t>}</a:t>
            </a:r>
          </a:p>
          <a:p>
            <a:r>
              <a:rPr lang="zh-CN" altLang="en-US" sz="2000" dirty="0">
                <a:solidFill>
                  <a:srgbClr val="D4D4D4"/>
                </a:solidFill>
                <a:latin typeface="Consolas" panose="020B0609020204030204" pitchFamily="49" charset="0"/>
              </a:rPr>
              <a:t>或</a:t>
            </a:r>
            <a:br>
              <a:rPr lang="en-US" altLang="zh-CN" sz="2000" b="0" dirty="0">
                <a:solidFill>
                  <a:srgbClr val="D4D4D4"/>
                </a:solidFill>
                <a:effectLst/>
                <a:latin typeface="Consolas" panose="020B0609020204030204" pitchFamily="49" charset="0"/>
              </a:rPr>
            </a:br>
            <a:r>
              <a:rPr lang="en-US" altLang="zh-CN" sz="2000" b="0" dirty="0">
                <a:solidFill>
                  <a:srgbClr val="C586C0"/>
                </a:solidFill>
                <a:effectLst/>
                <a:latin typeface="Consolas" panose="020B0609020204030204" pitchFamily="49" charset="0"/>
              </a:rPr>
              <a:t>while</a:t>
            </a:r>
            <a:r>
              <a:rPr lang="en-US" altLang="zh-CN" sz="2000" b="0" dirty="0">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scanf</a:t>
            </a:r>
            <a:r>
              <a:rPr lang="en-US" altLang="zh-CN" sz="2000" b="0" dirty="0">
                <a:solidFill>
                  <a:srgbClr val="D4D4D4"/>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"%d"</a:t>
            </a:r>
            <a:r>
              <a:rPr lang="en-US" altLang="zh-CN" sz="2000" b="0" dirty="0">
                <a:solidFill>
                  <a:srgbClr val="D4D4D4"/>
                </a:solidFill>
                <a:effectLst/>
                <a:latin typeface="Consolas" panose="020B0609020204030204" pitchFamily="49" charset="0"/>
              </a:rPr>
              <a:t>, &amp;n)) {</a:t>
            </a:r>
          </a:p>
          <a:p>
            <a:endParaRPr lang="en-US" altLang="zh-CN" sz="2000" b="0" dirty="0">
              <a:solidFill>
                <a:srgbClr val="D4D4D4"/>
              </a:solidFill>
              <a:effectLst/>
              <a:latin typeface="Consolas" panose="020B0609020204030204" pitchFamily="49" charset="0"/>
            </a:endParaRPr>
          </a:p>
          <a:p>
            <a:r>
              <a:rPr lang="en-US" altLang="zh-CN" sz="2000" b="0" dirty="0">
                <a:solidFill>
                  <a:srgbClr val="D4D4D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2400" b="0" i="0" u="none" strike="noStrike" cap="none" normalizeH="0" baseline="0" dirty="0">
              <a:ln>
                <a:noFill/>
              </a:ln>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21880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CCF344-C8F6-4D54-A141-10CBB365E85B}"/>
              </a:ext>
            </a:extLst>
          </p:cNvPr>
          <p:cNvSpPr>
            <a:spLocks noGrp="1"/>
          </p:cNvSpPr>
          <p:nvPr>
            <p:ph type="title"/>
          </p:nvPr>
        </p:nvSpPr>
        <p:spPr>
          <a:xfrm>
            <a:off x="588263" y="3150414"/>
            <a:ext cx="3182027" cy="553998"/>
          </a:xfrm>
        </p:spPr>
        <p:txBody>
          <a:bodyPr/>
          <a:lstStyle/>
          <a:p>
            <a:pPr algn="ctr"/>
            <a:r>
              <a:rPr lang="zh-CN" altLang="en-US">
                <a:latin typeface="宋体" panose="02010600030101010101" pitchFamily="2" charset="-122"/>
                <a:ea typeface="宋体" panose="02010600030101010101" pitchFamily="2" charset="-122"/>
              </a:rPr>
              <a:t>快读</a:t>
            </a:r>
          </a:p>
        </p:txBody>
      </p:sp>
      <p:sp>
        <p:nvSpPr>
          <p:cNvPr id="7" name="文本框 6">
            <a:extLst>
              <a:ext uri="{FF2B5EF4-FFF2-40B4-BE49-F238E27FC236}">
                <a16:creationId xmlns:a16="http://schemas.microsoft.com/office/drawing/2014/main" id="{5D917C20-4AE8-40E0-A83C-5DCD668B36F8}"/>
              </a:ext>
            </a:extLst>
          </p:cNvPr>
          <p:cNvSpPr txBox="1"/>
          <p:nvPr/>
        </p:nvSpPr>
        <p:spPr>
          <a:xfrm>
            <a:off x="4704522" y="2132485"/>
            <a:ext cx="9839739" cy="2265236"/>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inline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mn-ea"/>
                <a:cs typeface="+mn-cs"/>
              </a:rPr>
              <a:t>read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x</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mn-ea"/>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y</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mn-ea"/>
                <a:cs typeface="+mn-cs"/>
              </a:rPr>
              <a:t>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char</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c</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mn-ea"/>
                <a:cs typeface="+mn-cs"/>
              </a:rPr>
              <a:t>getchar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while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c</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&lt;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mn-ea"/>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c</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&gt;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mn-ea"/>
                <a:cs typeface="+mn-cs"/>
              </a:rPr>
              <a:t>9</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if</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c</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y</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mn-ea"/>
                <a:cs typeface="+mn-cs"/>
              </a:rPr>
              <a:t>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c</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mn-ea"/>
                <a:cs typeface="+mn-cs"/>
              </a:rPr>
              <a:t>getchar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while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c</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&gt;=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mn-ea"/>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&amp;&amp;</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c</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&lt;=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mn-ea"/>
                <a:cs typeface="+mn-cs"/>
              </a:rPr>
              <a:t>9</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x</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x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&lt;&lt;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mn-ea"/>
                <a:cs typeface="+mn-cs"/>
              </a:rPr>
              <a:t>3</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x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&lt;&lt;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mn-ea"/>
                <a:cs typeface="+mn-cs"/>
              </a:rPr>
              <a:t>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c</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mn-ea"/>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c</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mn-ea"/>
                <a:cs typeface="+mn-cs"/>
              </a:rPr>
              <a:t>getchar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return</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x</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y</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乘起来输出</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087557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EB6ECB-271E-4F08-B921-35F5B8242493}"/>
              </a:ext>
            </a:extLst>
          </p:cNvPr>
          <p:cNvSpPr>
            <a:spLocks noGrp="1"/>
          </p:cNvSpPr>
          <p:nvPr>
            <p:ph type="title"/>
          </p:nvPr>
        </p:nvSpPr>
        <p:spPr/>
        <p:txBody>
          <a:bodyPr/>
          <a:lstStyle/>
          <a:p>
            <a:r>
              <a:rPr lang="en-US" altLang="zh-CN" dirty="0"/>
              <a:t>C++</a:t>
            </a:r>
            <a:r>
              <a:rPr lang="zh-CN" altLang="en-US" dirty="0"/>
              <a:t>以及与</a:t>
            </a:r>
            <a:r>
              <a:rPr lang="en-US" altLang="zh-CN" dirty="0"/>
              <a:t>C</a:t>
            </a:r>
            <a:r>
              <a:rPr lang="zh-CN" altLang="en-US" dirty="0"/>
              <a:t>语法区别</a:t>
            </a:r>
          </a:p>
        </p:txBody>
      </p:sp>
    </p:spTree>
    <p:extLst>
      <p:ext uri="{BB962C8B-B14F-4D97-AF65-F5344CB8AC3E}">
        <p14:creationId xmlns:p14="http://schemas.microsoft.com/office/powerpoint/2010/main" val="217507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A02B2-CDDC-4535-A59F-A62FE8239849}"/>
              </a:ext>
            </a:extLst>
          </p:cNvPr>
          <p:cNvSpPr>
            <a:spLocks noGrp="1"/>
          </p:cNvSpPr>
          <p:nvPr>
            <p:ph type="title"/>
          </p:nvPr>
        </p:nvSpPr>
        <p:spPr/>
        <p:txBody>
          <a:bodyPr/>
          <a:lstStyle/>
          <a:p>
            <a:r>
              <a:rPr lang="zh-CN" altLang="en-US" dirty="0"/>
              <a:t>一个简单的</a:t>
            </a:r>
            <a:r>
              <a:rPr lang="en-US" altLang="zh-CN" dirty="0"/>
              <a:t>C++</a:t>
            </a:r>
            <a:r>
              <a:rPr lang="zh-CN" altLang="en-US" dirty="0"/>
              <a:t>程序：</a:t>
            </a:r>
          </a:p>
        </p:txBody>
      </p:sp>
      <p:sp>
        <p:nvSpPr>
          <p:cNvPr id="4" name="文本框 3">
            <a:extLst>
              <a:ext uri="{FF2B5EF4-FFF2-40B4-BE49-F238E27FC236}">
                <a16:creationId xmlns:a16="http://schemas.microsoft.com/office/drawing/2014/main" id="{8934EEE3-7006-48B8-9153-06B98683956C}"/>
              </a:ext>
            </a:extLst>
          </p:cNvPr>
          <p:cNvSpPr txBox="1"/>
          <p:nvPr/>
        </p:nvSpPr>
        <p:spPr>
          <a:xfrm>
            <a:off x="1229931" y="1263537"/>
            <a:ext cx="10376851" cy="3416320"/>
          </a:xfrm>
          <a:prstGeom prst="rect">
            <a:avLst/>
          </a:prstGeom>
          <a:noFill/>
        </p:spPr>
        <p:txBody>
          <a:bodyPr wrap="square">
            <a:spAutoFit/>
          </a:bodyPr>
          <a:lstStyle/>
          <a:p>
            <a:r>
              <a:rPr lang="en-US" altLang="zh-CN" sz="2400" b="0" dirty="0">
                <a:solidFill>
                  <a:srgbClr val="C586C0"/>
                </a:solidFill>
                <a:effectLst/>
                <a:latin typeface="Consolas" panose="020B0609020204030204" pitchFamily="49" charset="0"/>
              </a:rPr>
              <a:t>#include</a:t>
            </a:r>
            <a:r>
              <a:rPr lang="en-US" altLang="zh-CN" sz="2400" b="0" dirty="0">
                <a:solidFill>
                  <a:srgbClr val="569CD6"/>
                </a:solidFill>
                <a:effectLst/>
                <a:latin typeface="Consolas" panose="020B0609020204030204" pitchFamily="49" charset="0"/>
              </a:rPr>
              <a:t> </a:t>
            </a:r>
            <a:r>
              <a:rPr lang="en-US" altLang="zh-CN" sz="2400" b="0" dirty="0">
                <a:solidFill>
                  <a:srgbClr val="CE9178"/>
                </a:solidFill>
                <a:effectLst/>
                <a:latin typeface="Consolas" panose="020B0609020204030204" pitchFamily="49" charset="0"/>
              </a:rPr>
              <a:t>&lt;iostream&gt;</a:t>
            </a:r>
            <a:r>
              <a:rPr lang="en-US" altLang="zh-CN" sz="2400" b="0" dirty="0">
                <a:solidFill>
                  <a:srgbClr val="569CD6"/>
                </a:solidFill>
                <a:effectLst/>
                <a:latin typeface="Consolas" panose="020B0609020204030204" pitchFamily="49" charset="0"/>
              </a:rPr>
              <a:t>  </a:t>
            </a:r>
            <a:br>
              <a:rPr lang="zh-CN" altLang="en-US" sz="2400" b="0" dirty="0">
                <a:solidFill>
                  <a:srgbClr val="D4D4D4"/>
                </a:solidFill>
                <a:effectLst/>
                <a:latin typeface="Consolas" panose="020B0609020204030204" pitchFamily="49" charset="0"/>
              </a:rPr>
            </a:br>
            <a:r>
              <a:rPr lang="en-US" altLang="zh-CN" sz="2400" b="0" dirty="0">
                <a:solidFill>
                  <a:srgbClr val="C586C0"/>
                </a:solidFill>
                <a:effectLst/>
                <a:latin typeface="Consolas" panose="020B0609020204030204" pitchFamily="49" charset="0"/>
              </a:rPr>
              <a:t>using</a:t>
            </a:r>
            <a:r>
              <a:rPr lang="en-US" altLang="zh-CN" sz="2400" b="0" dirty="0">
                <a:solidFill>
                  <a:srgbClr val="D4D4D4"/>
                </a:solidFill>
                <a:effectLst/>
                <a:latin typeface="Consolas" panose="020B0609020204030204" pitchFamily="49" charset="0"/>
              </a:rPr>
              <a:t> </a:t>
            </a:r>
            <a:r>
              <a:rPr lang="en-US" altLang="zh-CN" sz="2400" b="0" dirty="0">
                <a:solidFill>
                  <a:srgbClr val="569CD6"/>
                </a:solidFill>
                <a:effectLst/>
                <a:latin typeface="Consolas" panose="020B0609020204030204" pitchFamily="49" charset="0"/>
              </a:rPr>
              <a:t>namespace</a:t>
            </a:r>
            <a:r>
              <a:rPr lang="en-US" altLang="zh-CN" sz="2400" b="0" dirty="0">
                <a:solidFill>
                  <a:srgbClr val="D4D4D4"/>
                </a:solidFill>
                <a:effectLst/>
                <a:latin typeface="Consolas" panose="020B0609020204030204" pitchFamily="49" charset="0"/>
              </a:rPr>
              <a:t> </a:t>
            </a:r>
            <a:r>
              <a:rPr lang="en-US" altLang="zh-CN" sz="2400" b="0" dirty="0">
                <a:solidFill>
                  <a:srgbClr val="4EC9B0"/>
                </a:solidFill>
                <a:effectLst/>
                <a:latin typeface="Consolas" panose="020B0609020204030204" pitchFamily="49" charset="0"/>
              </a:rPr>
              <a:t>std</a:t>
            </a:r>
            <a:r>
              <a:rPr lang="en-US" altLang="zh-CN" sz="2400" b="0" dirty="0">
                <a:solidFill>
                  <a:srgbClr val="D4D4D4"/>
                </a:solidFill>
                <a:effectLst/>
                <a:latin typeface="Consolas" panose="020B0609020204030204" pitchFamily="49" charset="0"/>
              </a:rPr>
              <a:t>;</a:t>
            </a:r>
            <a:r>
              <a:rPr lang="en-US" altLang="zh-CN" sz="2400" b="0" dirty="0">
                <a:solidFill>
                  <a:srgbClr val="6A9955"/>
                </a:solidFill>
                <a:effectLst/>
                <a:latin typeface="Consolas" panose="020B0609020204030204" pitchFamily="49" charset="0"/>
              </a:rPr>
              <a:t>   </a:t>
            </a:r>
            <a:br>
              <a:rPr lang="zh-CN" altLang="en-US" sz="2400" b="0" dirty="0">
                <a:solidFill>
                  <a:srgbClr val="D4D4D4"/>
                </a:solidFill>
                <a:effectLst/>
                <a:latin typeface="Consolas" panose="020B0609020204030204" pitchFamily="49" charset="0"/>
              </a:rPr>
            </a:br>
            <a:r>
              <a:rPr lang="en-US" altLang="zh-CN" sz="2400" b="0" dirty="0">
                <a:solidFill>
                  <a:srgbClr val="569CD6"/>
                </a:solidFill>
                <a:effectLst/>
                <a:latin typeface="Consolas" panose="020B0609020204030204" pitchFamily="49" charset="0"/>
              </a:rPr>
              <a:t>int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a:t>
            </a:r>
            <a:br>
              <a:rPr lang="zh-CN" altLang="en-US" sz="2400" b="0" dirty="0">
                <a:solidFill>
                  <a:srgbClr val="D4D4D4"/>
                </a:solidFill>
                <a:effectLst/>
                <a:latin typeface="Consolas" panose="020B0609020204030204" pitchFamily="49" charset="0"/>
              </a:rPr>
            </a:br>
            <a:r>
              <a:rPr lang="en-US" altLang="zh-CN" sz="2400" b="0" dirty="0">
                <a:solidFill>
                  <a:srgbClr val="569CD6"/>
                </a:solidFill>
                <a:effectLst/>
                <a:latin typeface="Consolas" panose="020B0609020204030204" pitchFamily="49" charset="0"/>
              </a:rPr>
              <a:t>int</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main</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a:t>
            </a:r>
          </a:p>
          <a:p>
            <a:r>
              <a:rPr lang="zh-CN" altLang="en-US" sz="2400" b="0" dirty="0">
                <a:solidFill>
                  <a:srgbClr val="D4D4D4"/>
                </a:solidFill>
                <a:effectLst/>
                <a:latin typeface="Consolas" panose="020B0609020204030204" pitchFamily="49" charset="0"/>
              </a:rPr>
              <a:t>    </a:t>
            </a:r>
            <a:r>
              <a:rPr lang="en-US" altLang="zh-CN" sz="2400" b="0" dirty="0" err="1">
                <a:solidFill>
                  <a:srgbClr val="9CDCFE"/>
                </a:solidFill>
                <a:effectLst/>
                <a:latin typeface="Consolas" panose="020B0609020204030204" pitchFamily="49" charset="0"/>
              </a:rPr>
              <a:t>cin</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&gt;&gt;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&gt;&gt;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a:t>
            </a:r>
            <a:r>
              <a:rPr lang="en-US" altLang="zh-CN" sz="2400" b="0" dirty="0">
                <a:solidFill>
                  <a:srgbClr val="6A9955"/>
                </a:solidFill>
                <a:effectLst/>
                <a:latin typeface="Consolas" panose="020B0609020204030204" pitchFamily="49" charset="0"/>
              </a:rPr>
              <a:t> </a:t>
            </a:r>
          </a:p>
          <a:p>
            <a:r>
              <a:rPr lang="zh-CN" altLang="en-US" sz="2400" b="0" dirty="0">
                <a:solidFill>
                  <a:srgbClr val="D4D4D4"/>
                </a:solidFill>
                <a:effectLst/>
                <a:latin typeface="Consolas" panose="020B0609020204030204" pitchFamily="49" charset="0"/>
              </a:rPr>
              <a:t>    </a:t>
            </a:r>
            <a:r>
              <a:rPr lang="en-US" altLang="zh-CN" sz="2400" b="0" dirty="0" err="1">
                <a:solidFill>
                  <a:srgbClr val="9CDCFE"/>
                </a:solidFill>
                <a:effectLst/>
                <a:latin typeface="Consolas" panose="020B0609020204030204" pitchFamily="49" charset="0"/>
              </a:rPr>
              <a:t>cout</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CE9178"/>
                </a:solidFill>
                <a:effectLst/>
                <a:latin typeface="Consolas" panose="020B0609020204030204" pitchFamily="49" charset="0"/>
              </a:rPr>
              <a:t>" + "</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CE9178"/>
                </a:solidFill>
                <a:effectLst/>
                <a:latin typeface="Consolas" panose="020B0609020204030204" pitchFamily="49" charset="0"/>
              </a:rPr>
              <a:t>" = "</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err="1">
                <a:solidFill>
                  <a:srgbClr val="DCDCAA"/>
                </a:solidFill>
                <a:effectLst/>
                <a:latin typeface="Consolas" panose="020B0609020204030204" pitchFamily="49" charset="0"/>
              </a:rPr>
              <a:t>endl</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    </a:t>
            </a:r>
            <a:r>
              <a:rPr lang="en-US" altLang="zh-CN" sz="2400" b="0" dirty="0">
                <a:solidFill>
                  <a:srgbClr val="C586C0"/>
                </a:solidFill>
                <a:effectLst/>
                <a:latin typeface="Consolas" panose="020B0609020204030204" pitchFamily="49" charset="0"/>
              </a:rPr>
              <a:t>return</a:t>
            </a:r>
            <a:r>
              <a:rPr lang="en-US" altLang="zh-CN" sz="2400" b="0" dirty="0">
                <a:solidFill>
                  <a:srgbClr val="D4D4D4"/>
                </a:solidFill>
                <a:effectLst/>
                <a:latin typeface="Consolas" panose="020B0609020204030204" pitchFamily="49" charset="0"/>
              </a:rPr>
              <a:t> </a:t>
            </a:r>
            <a:r>
              <a:rPr lang="en-US" altLang="zh-CN" sz="2400" b="0" dirty="0">
                <a:solidFill>
                  <a:srgbClr val="B5CEA8"/>
                </a:solidFill>
                <a:effectLst/>
                <a:latin typeface="Consolas" panose="020B0609020204030204" pitchFamily="49" charset="0"/>
              </a:rPr>
              <a:t>0</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a:t>
            </a:r>
            <a:endParaRPr lang="en-US" altLang="zh-CN" sz="1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7807929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42297-F79E-43EA-9C52-4F0FB4E7B8E2}"/>
              </a:ext>
            </a:extLst>
          </p:cNvPr>
          <p:cNvSpPr>
            <a:spLocks noGrp="1"/>
          </p:cNvSpPr>
          <p:nvPr>
            <p:ph type="body" sz="quarter" idx="10"/>
          </p:nvPr>
        </p:nvSpPr>
        <p:spPr>
          <a:xfrm>
            <a:off x="4474081" y="188224"/>
            <a:ext cx="7717919" cy="7294305"/>
          </a:xfrm>
        </p:spPr>
        <p:txBody>
          <a:bodyPr/>
          <a:lstStyle/>
          <a:p>
            <a:r>
              <a:rPr lang="en-US" altLang="zh-CN" sz="2000" b="0" dirty="0">
                <a:solidFill>
                  <a:srgbClr val="C586C0"/>
                </a:solidFill>
                <a:effectLst/>
                <a:latin typeface="Consolas" panose="020B0609020204030204" pitchFamily="49" charset="0"/>
              </a:rPr>
              <a:t>#include</a:t>
            </a:r>
            <a:r>
              <a:rPr lang="en-US" altLang="zh-CN" sz="2000" b="0" dirty="0">
                <a:solidFill>
                  <a:srgbClr val="569CD6"/>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&lt;iostream&gt;</a:t>
            </a:r>
            <a:r>
              <a:rPr lang="en-US" altLang="zh-CN" sz="2000" b="0" dirty="0">
                <a:solidFill>
                  <a:srgbClr val="569CD6"/>
                </a:solidFill>
                <a:effectLst/>
                <a:latin typeface="Consolas" panose="020B0609020204030204" pitchFamily="49" charset="0"/>
              </a:rPr>
              <a:t>  </a:t>
            </a:r>
            <a:r>
              <a:rPr lang="en-US" altLang="zh-CN" sz="2000" b="0" dirty="0">
                <a:solidFill>
                  <a:srgbClr val="6A9955"/>
                </a:solidFill>
                <a:effectLst/>
                <a:latin typeface="Consolas" panose="020B0609020204030204" pitchFamily="49" charset="0"/>
              </a:rPr>
              <a:t>//</a:t>
            </a:r>
            <a:r>
              <a:rPr lang="zh-CN" altLang="en-US" sz="2000" b="0" dirty="0">
                <a:solidFill>
                  <a:srgbClr val="6A9955"/>
                </a:solidFill>
                <a:effectLst/>
                <a:latin typeface="Consolas" panose="020B0609020204030204" pitchFamily="49" charset="0"/>
              </a:rPr>
              <a:t>头文件</a:t>
            </a:r>
            <a:endParaRPr lang="zh-CN" altLang="en-US" sz="2000" b="0" dirty="0">
              <a:solidFill>
                <a:srgbClr val="D4D4D4"/>
              </a:solidFill>
              <a:effectLst/>
              <a:latin typeface="Consolas" panose="020B0609020204030204" pitchFamily="49" charset="0"/>
            </a:endParaRPr>
          </a:p>
          <a:p>
            <a:br>
              <a:rPr lang="zh-CN" altLang="en-US" sz="2000" b="0" dirty="0">
                <a:solidFill>
                  <a:srgbClr val="D4D4D4"/>
                </a:solidFill>
                <a:effectLst/>
                <a:latin typeface="Consolas" panose="020B0609020204030204" pitchFamily="49" charset="0"/>
              </a:rPr>
            </a:br>
            <a:r>
              <a:rPr lang="en-US" altLang="zh-CN" sz="2000" b="0" dirty="0">
                <a:solidFill>
                  <a:srgbClr val="C586C0"/>
                </a:solidFill>
                <a:effectLst/>
                <a:latin typeface="Consolas" panose="020B0609020204030204" pitchFamily="49" charset="0"/>
              </a:rPr>
              <a:t>using</a:t>
            </a:r>
            <a:r>
              <a:rPr lang="en-US" altLang="zh-CN" sz="2000" b="0" dirty="0">
                <a:solidFill>
                  <a:srgbClr val="D4D4D4"/>
                </a:solidFill>
                <a:effectLst/>
                <a:latin typeface="Consolas" panose="020B0609020204030204" pitchFamily="49" charset="0"/>
              </a:rPr>
              <a:t> </a:t>
            </a:r>
            <a:r>
              <a:rPr lang="en-US" altLang="zh-CN" sz="2000" b="0" dirty="0">
                <a:solidFill>
                  <a:srgbClr val="569CD6"/>
                </a:solidFill>
                <a:effectLst/>
                <a:latin typeface="Consolas" panose="020B0609020204030204" pitchFamily="49" charset="0"/>
              </a:rPr>
              <a:t>namespace</a:t>
            </a:r>
            <a:r>
              <a:rPr lang="en-US" altLang="zh-CN" sz="2000" b="0" dirty="0">
                <a:solidFill>
                  <a:srgbClr val="D4D4D4"/>
                </a:solidFill>
                <a:effectLst/>
                <a:latin typeface="Consolas" panose="020B0609020204030204" pitchFamily="49" charset="0"/>
              </a:rPr>
              <a:t> </a:t>
            </a:r>
            <a:r>
              <a:rPr lang="en-US" altLang="zh-CN" sz="2000" b="0" dirty="0">
                <a:solidFill>
                  <a:srgbClr val="4EC9B0"/>
                </a:solidFill>
                <a:effectLst/>
                <a:latin typeface="Consolas" panose="020B0609020204030204" pitchFamily="49" charset="0"/>
              </a:rPr>
              <a:t>std</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指定命名空间</a:t>
            </a:r>
            <a:br>
              <a:rPr lang="zh-CN" altLang="en-US" sz="2000" b="0" dirty="0">
                <a:solidFill>
                  <a:srgbClr val="D4D4D4"/>
                </a:solidFill>
                <a:effectLst/>
                <a:latin typeface="Consolas" panose="020B0609020204030204" pitchFamily="49" charset="0"/>
              </a:rPr>
            </a:br>
            <a:r>
              <a:rPr lang="en-US" altLang="zh-CN" sz="2000" b="0" dirty="0">
                <a:solidFill>
                  <a:srgbClr val="569CD6"/>
                </a:solidFill>
                <a:effectLst/>
                <a:latin typeface="Consolas" panose="020B0609020204030204" pitchFamily="49" charset="0"/>
              </a:rPr>
              <a:t>int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a</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b</a:t>
            </a:r>
            <a:r>
              <a:rPr lang="en-US" altLang="zh-CN" sz="2000" b="0" dirty="0">
                <a:solidFill>
                  <a:srgbClr val="D4D4D4"/>
                </a:solidFill>
                <a:effectLst/>
                <a:latin typeface="Consolas" panose="020B0609020204030204" pitchFamily="49" charset="0"/>
              </a:rPr>
              <a:t>;</a:t>
            </a:r>
          </a:p>
          <a:p>
            <a:r>
              <a:rPr lang="en-US" altLang="zh-CN" sz="2000" b="0" dirty="0">
                <a:solidFill>
                  <a:srgbClr val="6A9955"/>
                </a:solidFill>
                <a:effectLst/>
                <a:latin typeface="Consolas" panose="020B0609020204030204" pitchFamily="49" charset="0"/>
              </a:rPr>
              <a:t>//</a:t>
            </a:r>
            <a:r>
              <a:rPr lang="zh-CN" altLang="en-US" sz="2000" b="0" dirty="0">
                <a:solidFill>
                  <a:srgbClr val="6A9955"/>
                </a:solidFill>
                <a:effectLst/>
                <a:latin typeface="Consolas" panose="020B0609020204030204" pitchFamily="49" charset="0"/>
              </a:rPr>
              <a:t>堆区 初始</a:t>
            </a:r>
            <a:r>
              <a:rPr lang="en-US" altLang="zh-CN" sz="2000" b="0" dirty="0">
                <a:solidFill>
                  <a:srgbClr val="6A9955"/>
                </a:solidFill>
                <a:effectLst/>
                <a:latin typeface="Consolas" panose="020B0609020204030204" pitchFamily="49" charset="0"/>
              </a:rPr>
              <a:t>0  </a:t>
            </a:r>
            <a:r>
              <a:rPr lang="zh-CN" altLang="en-US" sz="2000" b="0" dirty="0">
                <a:solidFill>
                  <a:srgbClr val="6A9955"/>
                </a:solidFill>
                <a:effectLst/>
                <a:latin typeface="Consolas" panose="020B0609020204030204" pitchFamily="49" charset="0"/>
              </a:rPr>
              <a:t>全局变量</a:t>
            </a:r>
            <a:br>
              <a:rPr lang="zh-CN" altLang="en-US" sz="2000" b="0" dirty="0">
                <a:solidFill>
                  <a:srgbClr val="D4D4D4"/>
                </a:solidFill>
                <a:effectLst/>
                <a:latin typeface="Consolas" panose="020B0609020204030204" pitchFamily="49" charset="0"/>
              </a:rPr>
            </a:br>
            <a:r>
              <a:rPr lang="en-US" altLang="zh-CN" sz="2000" b="0" dirty="0">
                <a:solidFill>
                  <a:srgbClr val="569CD6"/>
                </a:solidFill>
                <a:effectLst/>
                <a:latin typeface="Consolas" panose="020B0609020204030204" pitchFamily="49" charset="0"/>
              </a:rPr>
              <a:t>int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main</a:t>
            </a:r>
            <a:r>
              <a:rPr lang="en-US" altLang="zh-CN" sz="2000" b="0" dirty="0">
                <a:solidFill>
                  <a:srgbClr val="D4D4D4"/>
                </a:solidFill>
                <a:effectLst/>
                <a:latin typeface="Consolas" panose="020B0609020204030204" pitchFamily="49" charset="0"/>
              </a:rPr>
              <a:t>()</a:t>
            </a:r>
          </a:p>
          <a:p>
            <a:r>
              <a:rPr lang="en-US" altLang="zh-CN" sz="2000" b="0" dirty="0">
                <a:solidFill>
                  <a:srgbClr val="D4D4D4"/>
                </a:solidFill>
                <a:effectLst/>
                <a:latin typeface="Consolas" panose="020B0609020204030204" pitchFamily="49" charset="0"/>
              </a:rPr>
              <a:t>{</a:t>
            </a:r>
          </a:p>
          <a:p>
            <a:r>
              <a:rPr lang="zh-CN" altLang="en-US" sz="2000" b="0" dirty="0">
                <a:solidFill>
                  <a:srgbClr val="6A9955"/>
                </a:solidFill>
                <a:effectLst/>
                <a:latin typeface="Consolas" panose="020B0609020204030204" pitchFamily="49" charset="0"/>
              </a:rPr>
              <a:t>   </a:t>
            </a:r>
            <a:r>
              <a:rPr lang="zh-CN" altLang="en-US"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cin</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&gt;&gt;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a</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&gt;&gt;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b</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dirty="0">
                <a:solidFill>
                  <a:srgbClr val="6A9955"/>
                </a:solidFill>
                <a:latin typeface="Consolas" panose="020B0609020204030204" pitchFamily="49" charset="0"/>
              </a:rPr>
              <a:t>输入</a:t>
            </a:r>
            <a:endParaRPr lang="en-US" altLang="zh-CN" sz="2000" dirty="0">
              <a:solidFill>
                <a:srgbClr val="6A9955"/>
              </a:solidFill>
              <a:latin typeface="Consolas" panose="020B0609020204030204" pitchFamily="49" charset="0"/>
            </a:endParaRPr>
          </a:p>
          <a:p>
            <a:r>
              <a:rPr lang="en-US" altLang="zh-CN" sz="2000" dirty="0">
                <a:solidFill>
                  <a:srgbClr val="6A9955"/>
                </a:solidFill>
                <a:latin typeface="Consolas" panose="020B0609020204030204" pitchFamily="49" charset="0"/>
              </a:rPr>
              <a:t>	</a:t>
            </a:r>
            <a:r>
              <a:rPr lang="zh-CN" altLang="en-US" sz="2000" dirty="0">
                <a:solidFill>
                  <a:srgbClr val="6A9955"/>
                </a:solidFill>
                <a:latin typeface="Consolas" panose="020B0609020204030204" pitchFamily="49" charset="0"/>
              </a:rPr>
              <a:t> </a:t>
            </a:r>
            <a:r>
              <a:rPr lang="en-US" altLang="zh-CN" sz="2000" dirty="0">
                <a:solidFill>
                  <a:srgbClr val="6A9955"/>
                </a:solidFill>
                <a:latin typeface="Consolas" panose="020B0609020204030204" pitchFamily="49" charset="0"/>
              </a:rPr>
              <a:t>//</a:t>
            </a:r>
            <a:r>
              <a:rPr lang="zh-CN" altLang="en-US" sz="2000" dirty="0">
                <a:solidFill>
                  <a:srgbClr val="6A9955"/>
                </a:solidFill>
                <a:latin typeface="Consolas" panose="020B0609020204030204" pitchFamily="49" charset="0"/>
              </a:rPr>
              <a:t>流   </a:t>
            </a:r>
            <a:r>
              <a:rPr lang="en-US" altLang="zh-CN" sz="2000" dirty="0">
                <a:solidFill>
                  <a:srgbClr val="6A9955"/>
                </a:solidFill>
                <a:latin typeface="Consolas" panose="020B0609020204030204" pitchFamily="49" charset="0"/>
              </a:rPr>
              <a:t>&gt;&gt; </a:t>
            </a:r>
            <a:r>
              <a:rPr lang="zh-CN" altLang="en-US" sz="2000" dirty="0">
                <a:solidFill>
                  <a:srgbClr val="6A9955"/>
                </a:solidFill>
                <a:latin typeface="Consolas" panose="020B0609020204030204" pitchFamily="49" charset="0"/>
              </a:rPr>
              <a:t>代表方向</a:t>
            </a:r>
            <a:endParaRPr lang="zh-CN" altLang="en-US" sz="2000" b="0" dirty="0">
              <a:solidFill>
                <a:srgbClr val="D4D4D4"/>
              </a:solidFill>
              <a:effectLst/>
              <a:latin typeface="Consolas" panose="020B0609020204030204" pitchFamily="49" charset="0"/>
            </a:endParaRPr>
          </a:p>
          <a:p>
            <a:r>
              <a:rPr lang="zh-CN" altLang="en-US"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cout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a</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 + "</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b</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 = "</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a</a:t>
            </a:r>
            <a:r>
              <a:rPr lang="en-US" altLang="zh-CN" sz="2000" b="0" dirty="0">
                <a:solidFill>
                  <a:srgbClr val="D4D4D4"/>
                </a:solidFill>
                <a:effectLst/>
                <a:latin typeface="Consolas" panose="020B0609020204030204" pitchFamily="49" charset="0"/>
              </a:rPr>
              <a:t> + </a:t>
            </a:r>
            <a:r>
              <a:rPr lang="en-US" altLang="zh-CN" sz="2000" b="0" dirty="0">
                <a:solidFill>
                  <a:srgbClr val="9CDCFE"/>
                </a:solidFill>
                <a:effectLst/>
                <a:latin typeface="Consolas" panose="020B0609020204030204" pitchFamily="49" charset="0"/>
              </a:rPr>
              <a:t>b</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DCDCAA"/>
                </a:solidFill>
                <a:effectLst/>
                <a:latin typeface="Consolas" panose="020B0609020204030204" pitchFamily="49" charset="0"/>
              </a:rPr>
              <a:t>endl</a:t>
            </a:r>
            <a:r>
              <a:rPr lang="en-US" altLang="zh-CN" sz="2000" b="0" dirty="0">
                <a:solidFill>
                  <a:srgbClr val="D4D4D4"/>
                </a:solidFill>
                <a:effectLst/>
                <a:latin typeface="Consolas" panose="020B0609020204030204" pitchFamily="49" charset="0"/>
              </a:rPr>
              <a:t>;</a:t>
            </a:r>
          </a:p>
          <a:p>
            <a:r>
              <a:rPr lang="en-US" altLang="zh-CN" sz="2000" dirty="0">
                <a:solidFill>
                  <a:srgbClr val="D4D4D4"/>
                </a:solidFill>
                <a:latin typeface="Consolas" panose="020B0609020204030204" pitchFamily="49" charset="0"/>
              </a:rPr>
              <a:t> 	</a:t>
            </a:r>
            <a:r>
              <a:rPr lang="en-US" altLang="zh-CN" sz="2000" b="0" dirty="0">
                <a:solidFill>
                  <a:srgbClr val="6A9955"/>
                </a:solidFill>
                <a:effectLst/>
                <a:latin typeface="Consolas" panose="020B0609020204030204" pitchFamily="49" charset="0"/>
              </a:rPr>
              <a:t>//</a:t>
            </a:r>
            <a:r>
              <a:rPr lang="zh-CN" altLang="en-US" sz="2000" dirty="0">
                <a:solidFill>
                  <a:srgbClr val="6A9955"/>
                </a:solidFill>
                <a:latin typeface="Consolas" panose="020B0609020204030204" pitchFamily="49" charset="0"/>
              </a:rPr>
              <a:t>输出</a:t>
            </a:r>
            <a:endParaRPr lang="en-US" altLang="zh-CN" sz="2000" dirty="0">
              <a:solidFill>
                <a:srgbClr val="6A9955"/>
              </a:solidFill>
              <a:latin typeface="Consolas" panose="020B0609020204030204" pitchFamily="49" charset="0"/>
            </a:endParaRPr>
          </a:p>
          <a:p>
            <a:r>
              <a:rPr lang="en-US" altLang="zh-CN" sz="2000" b="0" dirty="0">
                <a:solidFill>
                  <a:srgbClr val="D4D4D4"/>
                </a:solidFill>
                <a:effectLst/>
                <a:latin typeface="Consolas" panose="020B0609020204030204" pitchFamily="49" charset="0"/>
              </a:rPr>
              <a:t>    </a:t>
            </a:r>
            <a:r>
              <a:rPr lang="en-US" altLang="zh-CN" sz="2000" b="0" dirty="0">
                <a:solidFill>
                  <a:srgbClr val="C586C0"/>
                </a:solidFill>
                <a:effectLst/>
                <a:latin typeface="Consolas" panose="020B0609020204030204" pitchFamily="49" charset="0"/>
              </a:rPr>
              <a:t>return</a:t>
            </a:r>
            <a:r>
              <a:rPr lang="en-US" altLang="zh-CN" sz="2000" b="0" dirty="0">
                <a:solidFill>
                  <a:srgbClr val="D4D4D4"/>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0</a:t>
            </a:r>
            <a:r>
              <a:rPr lang="en-US" altLang="zh-CN" sz="2000" b="0" dirty="0">
                <a:solidFill>
                  <a:srgbClr val="D4D4D4"/>
                </a:solidFill>
                <a:effectLst/>
                <a:latin typeface="Consolas" panose="020B0609020204030204" pitchFamily="49" charset="0"/>
              </a:rPr>
              <a:t>;</a:t>
            </a:r>
          </a:p>
          <a:p>
            <a:r>
              <a:rPr lang="en-US" altLang="zh-CN" sz="2000" b="0" dirty="0">
                <a:solidFill>
                  <a:srgbClr val="D4D4D4"/>
                </a:solidFill>
                <a:effectLst/>
                <a:latin typeface="Consolas" panose="020B0609020204030204" pitchFamily="49" charset="0"/>
              </a:rPr>
              <a:t>}</a:t>
            </a:r>
          </a:p>
          <a:p>
            <a:br>
              <a:rPr lang="en-US" altLang="zh-CN" sz="2000" b="0" dirty="0">
                <a:solidFill>
                  <a:srgbClr val="D4D4D4"/>
                </a:solidFill>
                <a:effectLst/>
                <a:latin typeface="Consolas" panose="020B0609020204030204" pitchFamily="49" charset="0"/>
              </a:rPr>
            </a:br>
            <a:endParaRPr lang="en-US" altLang="zh-CN" sz="2000" b="0" dirty="0">
              <a:solidFill>
                <a:srgbClr val="D4D4D4"/>
              </a:solidFill>
              <a:effectLst/>
              <a:latin typeface="Consolas" panose="020B0609020204030204" pitchFamily="49" charset="0"/>
            </a:endParaRPr>
          </a:p>
          <a:p>
            <a:endParaRPr lang="zh-CN" altLang="en-US" sz="2000" dirty="0"/>
          </a:p>
        </p:txBody>
      </p:sp>
      <p:sp>
        <p:nvSpPr>
          <p:cNvPr id="3" name="标题 2">
            <a:extLst>
              <a:ext uri="{FF2B5EF4-FFF2-40B4-BE49-F238E27FC236}">
                <a16:creationId xmlns:a16="http://schemas.microsoft.com/office/drawing/2014/main" id="{A589FFF7-F707-4B8F-893E-EE7D827EB05D}"/>
              </a:ext>
            </a:extLst>
          </p:cNvPr>
          <p:cNvSpPr>
            <a:spLocks noGrp="1"/>
          </p:cNvSpPr>
          <p:nvPr>
            <p:ph type="title"/>
          </p:nvPr>
        </p:nvSpPr>
        <p:spPr>
          <a:xfrm>
            <a:off x="588263" y="3150414"/>
            <a:ext cx="3183637" cy="553998"/>
          </a:xfrm>
        </p:spPr>
        <p:txBody>
          <a:bodyPr/>
          <a:lstStyle/>
          <a:p>
            <a:pPr algn="ctr"/>
            <a:r>
              <a:rPr lang="zh-CN" altLang="en-US" dirty="0">
                <a:ea typeface="+mj-ea"/>
              </a:rPr>
              <a:t>代码简单含义</a:t>
            </a:r>
          </a:p>
        </p:txBody>
      </p:sp>
    </p:spTree>
    <p:extLst>
      <p:ext uri="{BB962C8B-B14F-4D97-AF65-F5344CB8AC3E}">
        <p14:creationId xmlns:p14="http://schemas.microsoft.com/office/powerpoint/2010/main" val="18164652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B0ABFB1-7214-4536-AF31-9D7C2B08D6D6}"/>
              </a:ext>
            </a:extLst>
          </p:cNvPr>
          <p:cNvSpPr txBox="1"/>
          <p:nvPr/>
        </p:nvSpPr>
        <p:spPr>
          <a:xfrm>
            <a:off x="727656" y="757021"/>
            <a:ext cx="9682930" cy="3631763"/>
          </a:xfrm>
          <a:prstGeom prst="rect">
            <a:avLst/>
          </a:prstGeom>
          <a:noFill/>
        </p:spPr>
        <p:txBody>
          <a:bodyPr wrap="square" lIns="0" tIns="0" rIns="0" bIns="0" rtlCol="0">
            <a:spAutoFit/>
          </a:bodyPr>
          <a:lstStyle/>
          <a:p>
            <a:pPr indent="-457200" algn="l">
              <a:buFont typeface="Arial" panose="020B0604020202020204" pitchFamily="34" charset="0"/>
              <a:buChar char="•"/>
            </a:pPr>
            <a:r>
              <a:rPr lang="en-US" altLang="zh-CN" sz="2800" b="0" dirty="0">
                <a:solidFill>
                  <a:srgbClr val="C586C0"/>
                </a:solidFill>
                <a:effectLst/>
                <a:latin typeface="Consolas" panose="020B0609020204030204" pitchFamily="49" charset="0"/>
              </a:rPr>
              <a:t>using</a:t>
            </a:r>
            <a:r>
              <a:rPr lang="en-US" altLang="zh-CN" sz="2800" b="0" dirty="0">
                <a:solidFill>
                  <a:srgbClr val="D4D4D4"/>
                </a:solidFill>
                <a:effectLst/>
                <a:latin typeface="Consolas" panose="020B0609020204030204" pitchFamily="49" charset="0"/>
              </a:rPr>
              <a:t> </a:t>
            </a:r>
            <a:r>
              <a:rPr lang="en-US" altLang="zh-CN" sz="2800" b="0" dirty="0">
                <a:solidFill>
                  <a:srgbClr val="569CD6"/>
                </a:solidFill>
                <a:effectLst/>
                <a:latin typeface="Consolas" panose="020B0609020204030204" pitchFamily="49" charset="0"/>
              </a:rPr>
              <a:t>namespace</a:t>
            </a:r>
            <a:r>
              <a:rPr lang="en-US" altLang="zh-CN" sz="2800" b="0" dirty="0">
                <a:solidFill>
                  <a:srgbClr val="D4D4D4"/>
                </a:solidFill>
                <a:effectLst/>
                <a:latin typeface="Consolas" panose="020B0609020204030204" pitchFamily="49" charset="0"/>
              </a:rPr>
              <a:t> </a:t>
            </a:r>
            <a:r>
              <a:rPr lang="en-US" altLang="zh-CN" sz="2800" b="0" dirty="0">
                <a:solidFill>
                  <a:srgbClr val="4EC9B0"/>
                </a:solidFill>
                <a:effectLst/>
                <a:latin typeface="Consolas" panose="020B0609020204030204" pitchFamily="49" charset="0"/>
              </a:rPr>
              <a:t>std</a:t>
            </a:r>
            <a:r>
              <a:rPr lang="en-US" altLang="zh-CN" sz="2800" b="0" dirty="0">
                <a:solidFill>
                  <a:srgbClr val="D4D4D4"/>
                </a:solidFill>
                <a:effectLst/>
                <a:latin typeface="Consolas" panose="020B0609020204030204" pitchFamily="49" charset="0"/>
              </a:rPr>
              <a:t>;</a:t>
            </a:r>
            <a:r>
              <a:rPr lang="en-US" altLang="zh-CN" sz="2800" b="0" dirty="0">
                <a:solidFill>
                  <a:srgbClr val="6A9955"/>
                </a:solidFill>
                <a:effectLst/>
                <a:latin typeface="Consolas" panose="020B0609020204030204" pitchFamily="49" charset="0"/>
              </a:rPr>
              <a:t>   //</a:t>
            </a:r>
            <a:r>
              <a:rPr lang="zh-CN" altLang="en-US" sz="2800" b="0" dirty="0">
                <a:solidFill>
                  <a:srgbClr val="6A9955"/>
                </a:solidFill>
                <a:effectLst/>
                <a:latin typeface="Consolas" panose="020B0609020204030204" pitchFamily="49" charset="0"/>
              </a:rPr>
              <a:t>指定命名空间</a:t>
            </a:r>
            <a:endParaRPr lang="en-US" altLang="zh-CN" sz="2600" dirty="0">
              <a:gradFill>
                <a:gsLst>
                  <a:gs pos="2917">
                    <a:schemeClr val="tx1"/>
                  </a:gs>
                  <a:gs pos="30000">
                    <a:schemeClr val="tx1"/>
                  </a:gs>
                </a:gsLst>
                <a:lin ang="5400000" scaled="0"/>
              </a:gradFill>
              <a:ea typeface="楷体" panose="02010609060101010101" pitchFamily="49" charset="-122"/>
            </a:endParaRPr>
          </a:p>
          <a:p>
            <a:pPr indent="-457200" algn="l">
              <a:buFont typeface="Arial" panose="020B0604020202020204" pitchFamily="34" charset="0"/>
              <a:buChar char="•"/>
            </a:pPr>
            <a:r>
              <a:rPr lang="zh-CN" altLang="en-US" sz="2600" dirty="0">
                <a:gradFill>
                  <a:gsLst>
                    <a:gs pos="2917">
                      <a:schemeClr val="tx1"/>
                    </a:gs>
                    <a:gs pos="30000">
                      <a:schemeClr val="tx1"/>
                    </a:gs>
                  </a:gsLst>
                  <a:lin ang="5400000" scaled="0"/>
                </a:gradFill>
                <a:ea typeface="楷体" panose="02010609060101010101" pitchFamily="49" charset="-122"/>
              </a:rPr>
              <a:t>命名空间：在大规模软件中，程序需要被分为多个模块进行设计，并相互之间进行调用，因此引入命名空间（</a:t>
            </a:r>
            <a:r>
              <a:rPr lang="en-US" altLang="zh-CN" sz="2600" dirty="0">
                <a:gradFill>
                  <a:gsLst>
                    <a:gs pos="2917">
                      <a:schemeClr val="tx1"/>
                    </a:gs>
                    <a:gs pos="30000">
                      <a:schemeClr val="tx1"/>
                    </a:gs>
                  </a:gsLst>
                  <a:lin ang="5400000" scaled="0"/>
                </a:gradFill>
                <a:ea typeface="楷体" panose="02010609060101010101" pitchFamily="49" charset="-122"/>
              </a:rPr>
              <a:t>namespace</a:t>
            </a:r>
            <a:r>
              <a:rPr lang="zh-CN" altLang="en-US" sz="2600" dirty="0">
                <a:gradFill>
                  <a:gsLst>
                    <a:gs pos="2917">
                      <a:schemeClr val="tx1"/>
                    </a:gs>
                    <a:gs pos="30000">
                      <a:schemeClr val="tx1"/>
                    </a:gs>
                  </a:gsLst>
                  <a:lin ang="5400000" scaled="0"/>
                </a:gradFill>
                <a:ea typeface="楷体" panose="02010609060101010101" pitchFamily="49" charset="-122"/>
              </a:rPr>
              <a:t>）。</a:t>
            </a:r>
            <a:endParaRPr lang="en-US" altLang="zh-CN" sz="2600" dirty="0">
              <a:gradFill>
                <a:gsLst>
                  <a:gs pos="2917">
                    <a:schemeClr val="tx1"/>
                  </a:gs>
                  <a:gs pos="30000">
                    <a:schemeClr val="tx1"/>
                  </a:gs>
                </a:gsLst>
                <a:lin ang="5400000" scaled="0"/>
              </a:gradFill>
              <a:ea typeface="楷体" panose="02010609060101010101" pitchFamily="49" charset="-122"/>
            </a:endParaRPr>
          </a:p>
          <a:p>
            <a:pPr indent="-457200" algn="l">
              <a:buFont typeface="Arial" panose="020B0604020202020204" pitchFamily="34" charset="0"/>
              <a:buChar char="•"/>
            </a:pPr>
            <a:endParaRPr lang="en-US" altLang="zh-CN" sz="2600" dirty="0">
              <a:gradFill>
                <a:gsLst>
                  <a:gs pos="2917">
                    <a:schemeClr val="tx1"/>
                  </a:gs>
                  <a:gs pos="30000">
                    <a:schemeClr val="tx1"/>
                  </a:gs>
                </a:gsLst>
                <a:lin ang="5400000" scaled="0"/>
              </a:gradFill>
              <a:ea typeface="楷体" panose="02010609060101010101" pitchFamily="49" charset="-122"/>
            </a:endParaRPr>
          </a:p>
          <a:p>
            <a:pPr indent="-457200" algn="l">
              <a:buFont typeface="Arial" panose="020B0604020202020204" pitchFamily="34" charset="0"/>
              <a:buChar char="•"/>
            </a:pPr>
            <a:r>
              <a:rPr lang="zh-CN" altLang="en-US" sz="2600" dirty="0">
                <a:gradFill>
                  <a:gsLst>
                    <a:gs pos="2917">
                      <a:schemeClr val="tx1"/>
                    </a:gs>
                    <a:gs pos="30000">
                      <a:schemeClr val="tx1"/>
                    </a:gs>
                  </a:gsLst>
                  <a:lin ang="5400000" scaled="0"/>
                </a:gradFill>
                <a:ea typeface="楷体" panose="02010609060101010101" pitchFamily="49" charset="-122"/>
              </a:rPr>
              <a:t>语法： </a:t>
            </a:r>
            <a:r>
              <a:rPr lang="en-US" altLang="zh-CN" sz="2600" dirty="0">
                <a:gradFill>
                  <a:gsLst>
                    <a:gs pos="2917">
                      <a:schemeClr val="tx1"/>
                    </a:gs>
                    <a:gs pos="30000">
                      <a:schemeClr val="tx1"/>
                    </a:gs>
                  </a:gsLst>
                  <a:lin ang="5400000" scaled="0"/>
                </a:gradFill>
                <a:ea typeface="楷体" panose="02010609060101010101" pitchFamily="49" charset="-122"/>
              </a:rPr>
              <a:t>using namespace </a:t>
            </a:r>
            <a:r>
              <a:rPr lang="zh-CN" altLang="en-US" sz="2600" dirty="0">
                <a:gradFill>
                  <a:gsLst>
                    <a:gs pos="2917">
                      <a:schemeClr val="tx1"/>
                    </a:gs>
                    <a:gs pos="30000">
                      <a:schemeClr val="tx1"/>
                    </a:gs>
                  </a:gsLst>
                  <a:lin ang="5400000" scaled="0"/>
                </a:gradFill>
                <a:ea typeface="楷体" panose="02010609060101010101" pitchFamily="49" charset="-122"/>
              </a:rPr>
              <a:t>命名空间名</a:t>
            </a:r>
            <a:r>
              <a:rPr lang="en-US" altLang="zh-CN" sz="2600" dirty="0">
                <a:gradFill>
                  <a:gsLst>
                    <a:gs pos="2917">
                      <a:schemeClr val="tx1"/>
                    </a:gs>
                    <a:gs pos="30000">
                      <a:schemeClr val="tx1"/>
                    </a:gs>
                  </a:gsLst>
                  <a:lin ang="5400000" scaled="0"/>
                </a:gradFill>
                <a:ea typeface="楷体" panose="02010609060101010101" pitchFamily="49" charset="-122"/>
              </a:rPr>
              <a:t>;</a:t>
            </a:r>
          </a:p>
          <a:p>
            <a:pPr indent="-457200" algn="l">
              <a:buFont typeface="Arial" panose="020B0604020202020204" pitchFamily="34" charset="0"/>
              <a:buChar char="•"/>
            </a:pPr>
            <a:endParaRPr lang="en-US" altLang="zh-CN" sz="2600" dirty="0">
              <a:gradFill>
                <a:gsLst>
                  <a:gs pos="2917">
                    <a:schemeClr val="tx1"/>
                  </a:gs>
                  <a:gs pos="30000">
                    <a:schemeClr val="tx1"/>
                  </a:gs>
                </a:gsLst>
                <a:lin ang="5400000" scaled="0"/>
              </a:gradFill>
              <a:ea typeface="楷体" panose="02010609060101010101" pitchFamily="49" charset="-122"/>
            </a:endParaRPr>
          </a:p>
          <a:p>
            <a:pPr indent="-457200" algn="l">
              <a:buFont typeface="Arial" panose="020B0604020202020204" pitchFamily="34" charset="0"/>
              <a:buChar char="•"/>
            </a:pPr>
            <a:r>
              <a:rPr lang="zh-CN" altLang="en-US" sz="2600" dirty="0">
                <a:gradFill>
                  <a:gsLst>
                    <a:gs pos="2917">
                      <a:schemeClr val="tx1"/>
                    </a:gs>
                    <a:gs pos="30000">
                      <a:schemeClr val="tx1"/>
                    </a:gs>
                  </a:gsLst>
                  <a:lin ang="5400000" scaled="0"/>
                </a:gradFill>
                <a:ea typeface="楷体" panose="02010609060101010101" pitchFamily="49" charset="-122"/>
              </a:rPr>
              <a:t>类：面向对象程序设计中抽象个体的结构（</a:t>
            </a:r>
            <a:r>
              <a:rPr lang="en-US" altLang="zh-CN" sz="2600" dirty="0">
                <a:gradFill>
                  <a:gsLst>
                    <a:gs pos="2917">
                      <a:schemeClr val="tx1"/>
                    </a:gs>
                    <a:gs pos="30000">
                      <a:schemeClr val="tx1"/>
                    </a:gs>
                  </a:gsLst>
                  <a:lin ang="5400000" scaled="0"/>
                </a:gradFill>
                <a:ea typeface="楷体" panose="02010609060101010101" pitchFamily="49" charset="-122"/>
              </a:rPr>
              <a:t>class</a:t>
            </a:r>
            <a:r>
              <a:rPr lang="zh-CN" altLang="en-US" sz="2600" dirty="0">
                <a:gradFill>
                  <a:gsLst>
                    <a:gs pos="2917">
                      <a:schemeClr val="tx1"/>
                    </a:gs>
                    <a:gs pos="30000">
                      <a:schemeClr val="tx1"/>
                    </a:gs>
                  </a:gsLst>
                  <a:lin ang="5400000" scaled="0"/>
                </a:gradFill>
                <a:ea typeface="楷体" panose="02010609060101010101" pitchFamily="49" charset="-122"/>
              </a:rPr>
              <a:t>）。</a:t>
            </a:r>
            <a:endParaRPr lang="en-US" altLang="zh-CN" sz="2600" dirty="0">
              <a:gradFill>
                <a:gsLst>
                  <a:gs pos="2917">
                    <a:schemeClr val="tx1"/>
                  </a:gs>
                  <a:gs pos="30000">
                    <a:schemeClr val="tx1"/>
                  </a:gs>
                </a:gsLst>
                <a:lin ang="5400000" scaled="0"/>
              </a:gradFill>
              <a:ea typeface="楷体" panose="02010609060101010101" pitchFamily="49" charset="-122"/>
            </a:endParaRPr>
          </a:p>
          <a:p>
            <a:pPr algn="l"/>
            <a:endParaRPr lang="en-US" altLang="zh-CN" sz="2600" dirty="0">
              <a:gradFill>
                <a:gsLst>
                  <a:gs pos="2917">
                    <a:schemeClr val="tx1"/>
                  </a:gs>
                  <a:gs pos="30000">
                    <a:schemeClr val="tx1"/>
                  </a:gs>
                </a:gsLst>
                <a:lin ang="5400000" scaled="0"/>
              </a:gradFill>
              <a:ea typeface="楷体" panose="02010609060101010101" pitchFamily="49" charset="-122"/>
            </a:endParaRPr>
          </a:p>
          <a:p>
            <a:pPr indent="-457200" algn="l">
              <a:buFont typeface="Arial" panose="020B0604020202020204" pitchFamily="34" charset="0"/>
              <a:buChar char="•"/>
            </a:pPr>
            <a:r>
              <a:rPr lang="zh-CN" altLang="en-US" sz="2600" dirty="0">
                <a:gradFill>
                  <a:gsLst>
                    <a:gs pos="2917">
                      <a:schemeClr val="tx1"/>
                    </a:gs>
                    <a:gs pos="30000">
                      <a:schemeClr val="tx1"/>
                    </a:gs>
                  </a:gsLst>
                  <a:lin ang="5400000" scaled="0"/>
                </a:gradFill>
                <a:ea typeface="楷体" panose="02010609060101010101" pitchFamily="49" charset="-122"/>
              </a:rPr>
              <a:t>在算法竞赛中，这两项都不会用到，仅作说明。</a:t>
            </a:r>
            <a:endParaRPr lang="en-US" altLang="zh-CN" sz="2600" dirty="0">
              <a:gradFill>
                <a:gsLst>
                  <a:gs pos="2917">
                    <a:schemeClr val="tx1"/>
                  </a:gs>
                  <a:gs pos="30000">
                    <a:schemeClr val="tx1"/>
                  </a:gs>
                </a:gsLst>
                <a:lin ang="5400000" scaled="0"/>
              </a:gradFill>
              <a:ea typeface="楷体" panose="02010609060101010101" pitchFamily="49" charset="-122"/>
            </a:endParaRPr>
          </a:p>
        </p:txBody>
      </p:sp>
    </p:spTree>
    <p:extLst>
      <p:ext uri="{BB962C8B-B14F-4D97-AF65-F5344CB8AC3E}">
        <p14:creationId xmlns:p14="http://schemas.microsoft.com/office/powerpoint/2010/main" val="554394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7B33F1-B124-4BFF-B226-C49F738F2282}"/>
              </a:ext>
            </a:extLst>
          </p:cNvPr>
          <p:cNvSpPr txBox="1"/>
          <p:nvPr/>
        </p:nvSpPr>
        <p:spPr>
          <a:xfrm>
            <a:off x="476518" y="800103"/>
            <a:ext cx="5697293" cy="3785652"/>
          </a:xfrm>
          <a:prstGeom prst="rect">
            <a:avLst/>
          </a:prstGeom>
          <a:noFill/>
        </p:spPr>
        <p:txBody>
          <a:bodyPr wrap="square">
            <a:spAutoFit/>
          </a:bodyPr>
          <a:lstStyle/>
          <a:p>
            <a:r>
              <a:rPr lang="en-US" altLang="zh-CN" sz="2400" b="0" dirty="0">
                <a:solidFill>
                  <a:srgbClr val="C586C0"/>
                </a:solidFill>
                <a:effectLst/>
                <a:latin typeface="Consolas" panose="020B0609020204030204" pitchFamily="49" charset="0"/>
              </a:rPr>
              <a:t>#include</a:t>
            </a:r>
            <a:r>
              <a:rPr lang="en-US" altLang="zh-CN" sz="2400" b="0" dirty="0">
                <a:solidFill>
                  <a:srgbClr val="569CD6"/>
                </a:solidFill>
                <a:effectLst/>
                <a:latin typeface="Consolas" panose="020B0609020204030204" pitchFamily="49" charset="0"/>
              </a:rPr>
              <a:t> </a:t>
            </a:r>
            <a:r>
              <a:rPr lang="en-US" altLang="zh-CN" sz="2400" b="0" dirty="0">
                <a:solidFill>
                  <a:srgbClr val="CE9178"/>
                </a:solidFill>
                <a:effectLst/>
                <a:latin typeface="Consolas" panose="020B0609020204030204" pitchFamily="49" charset="0"/>
              </a:rPr>
              <a:t>&lt;iostream&gt;</a:t>
            </a:r>
            <a:r>
              <a:rPr lang="en-US" altLang="zh-CN" sz="2400" b="0" dirty="0">
                <a:solidFill>
                  <a:srgbClr val="569CD6"/>
                </a:solidFill>
                <a:effectLst/>
                <a:latin typeface="Consolas" panose="020B0609020204030204" pitchFamily="49" charset="0"/>
              </a:rPr>
              <a:t>  </a:t>
            </a:r>
            <a:br>
              <a:rPr lang="zh-CN" altLang="en-US" sz="2400" b="0" dirty="0">
                <a:solidFill>
                  <a:srgbClr val="D4D4D4"/>
                </a:solidFill>
                <a:effectLst/>
                <a:latin typeface="Consolas" panose="020B0609020204030204" pitchFamily="49" charset="0"/>
              </a:rPr>
            </a:br>
            <a:r>
              <a:rPr lang="en-US" altLang="zh-CN" sz="2400" b="0" dirty="0">
                <a:solidFill>
                  <a:srgbClr val="C586C0"/>
                </a:solidFill>
                <a:effectLst/>
                <a:latin typeface="Consolas" panose="020B0609020204030204" pitchFamily="49" charset="0"/>
              </a:rPr>
              <a:t>using</a:t>
            </a:r>
            <a:r>
              <a:rPr lang="en-US" altLang="zh-CN" sz="2400" b="0" dirty="0">
                <a:solidFill>
                  <a:srgbClr val="D4D4D4"/>
                </a:solidFill>
                <a:effectLst/>
                <a:latin typeface="Consolas" panose="020B0609020204030204" pitchFamily="49" charset="0"/>
              </a:rPr>
              <a:t> </a:t>
            </a:r>
            <a:r>
              <a:rPr lang="en-US" altLang="zh-CN" sz="2400" b="0" dirty="0">
                <a:solidFill>
                  <a:srgbClr val="569CD6"/>
                </a:solidFill>
                <a:effectLst/>
                <a:latin typeface="Consolas" panose="020B0609020204030204" pitchFamily="49" charset="0"/>
              </a:rPr>
              <a:t>namespace</a:t>
            </a:r>
            <a:r>
              <a:rPr lang="en-US" altLang="zh-CN" sz="2400" b="0" dirty="0">
                <a:solidFill>
                  <a:srgbClr val="D4D4D4"/>
                </a:solidFill>
                <a:effectLst/>
                <a:latin typeface="Consolas" panose="020B0609020204030204" pitchFamily="49" charset="0"/>
              </a:rPr>
              <a:t> </a:t>
            </a:r>
            <a:r>
              <a:rPr lang="en-US" altLang="zh-CN" sz="2400" b="0" dirty="0">
                <a:solidFill>
                  <a:srgbClr val="4EC9B0"/>
                </a:solidFill>
                <a:effectLst/>
                <a:latin typeface="Consolas" panose="020B0609020204030204" pitchFamily="49" charset="0"/>
              </a:rPr>
              <a:t>std</a:t>
            </a:r>
            <a:r>
              <a:rPr lang="en-US" altLang="zh-CN" sz="2400" b="0" dirty="0">
                <a:solidFill>
                  <a:srgbClr val="D4D4D4"/>
                </a:solidFill>
                <a:effectLst/>
                <a:latin typeface="Consolas" panose="020B0609020204030204" pitchFamily="49" charset="0"/>
              </a:rPr>
              <a:t>;</a:t>
            </a:r>
            <a:r>
              <a:rPr lang="en-US" altLang="zh-CN" sz="2400" b="0" dirty="0">
                <a:solidFill>
                  <a:srgbClr val="6A9955"/>
                </a:solidFill>
                <a:effectLst/>
                <a:latin typeface="Consolas" panose="020B0609020204030204" pitchFamily="49" charset="0"/>
              </a:rPr>
              <a:t>   </a:t>
            </a:r>
            <a:br>
              <a:rPr lang="zh-CN" altLang="en-US" sz="2400" b="0" dirty="0">
                <a:solidFill>
                  <a:srgbClr val="D4D4D4"/>
                </a:solidFill>
                <a:effectLst/>
                <a:latin typeface="Consolas" panose="020B0609020204030204" pitchFamily="49" charset="0"/>
              </a:rPr>
            </a:br>
            <a:r>
              <a:rPr lang="en-US" altLang="zh-CN" sz="2400" b="0" dirty="0">
                <a:solidFill>
                  <a:srgbClr val="569CD6"/>
                </a:solidFill>
                <a:effectLst/>
                <a:latin typeface="Consolas" panose="020B0609020204030204" pitchFamily="49" charset="0"/>
              </a:rPr>
              <a:t>int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a:t>
            </a:r>
            <a:br>
              <a:rPr lang="zh-CN" altLang="en-US" sz="2400" b="0" dirty="0">
                <a:solidFill>
                  <a:srgbClr val="D4D4D4"/>
                </a:solidFill>
                <a:effectLst/>
                <a:latin typeface="Consolas" panose="020B0609020204030204" pitchFamily="49" charset="0"/>
              </a:rPr>
            </a:br>
            <a:r>
              <a:rPr lang="en-US" altLang="zh-CN" sz="2400" b="0" dirty="0">
                <a:solidFill>
                  <a:srgbClr val="569CD6"/>
                </a:solidFill>
                <a:effectLst/>
                <a:latin typeface="Consolas" panose="020B0609020204030204" pitchFamily="49" charset="0"/>
              </a:rPr>
              <a:t>int</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main</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a:t>
            </a:r>
          </a:p>
          <a:p>
            <a:r>
              <a:rPr lang="zh-CN" altLang="en-US" sz="2400" b="0" dirty="0">
                <a:solidFill>
                  <a:srgbClr val="D4D4D4"/>
                </a:solidFill>
                <a:effectLst/>
                <a:latin typeface="Consolas" panose="020B0609020204030204" pitchFamily="49" charset="0"/>
              </a:rPr>
              <a:t>    </a:t>
            </a:r>
            <a:r>
              <a:rPr lang="en-US" altLang="zh-CN" sz="2400" b="0" dirty="0" err="1">
                <a:solidFill>
                  <a:srgbClr val="9CDCFE"/>
                </a:solidFill>
                <a:effectLst/>
                <a:latin typeface="Consolas" panose="020B0609020204030204" pitchFamily="49" charset="0"/>
              </a:rPr>
              <a:t>cin</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&gt;&gt;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&gt;&gt;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a:t>
            </a:r>
            <a:r>
              <a:rPr lang="en-US" altLang="zh-CN" sz="2400" b="0" dirty="0">
                <a:solidFill>
                  <a:srgbClr val="6A9955"/>
                </a:solidFill>
                <a:effectLst/>
                <a:latin typeface="Consolas" panose="020B0609020204030204" pitchFamily="49" charset="0"/>
              </a:rPr>
              <a:t> </a:t>
            </a:r>
          </a:p>
          <a:p>
            <a:r>
              <a:rPr lang="zh-CN" altLang="en-US" sz="2400" b="0" dirty="0">
                <a:solidFill>
                  <a:srgbClr val="D4D4D4"/>
                </a:solidFill>
                <a:effectLst/>
                <a:latin typeface="Consolas" panose="020B0609020204030204" pitchFamily="49" charset="0"/>
              </a:rPr>
              <a:t>    </a:t>
            </a:r>
            <a:r>
              <a:rPr lang="en-US" altLang="zh-CN" sz="2400" b="0" dirty="0" err="1">
                <a:solidFill>
                  <a:srgbClr val="9CDCFE"/>
                </a:solidFill>
                <a:effectLst/>
                <a:latin typeface="Consolas" panose="020B0609020204030204" pitchFamily="49" charset="0"/>
              </a:rPr>
              <a:t>cout</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CE9178"/>
                </a:solidFill>
                <a:effectLst/>
                <a:latin typeface="Consolas" panose="020B0609020204030204" pitchFamily="49" charset="0"/>
              </a:rPr>
              <a:t>" + "</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CE9178"/>
                </a:solidFill>
                <a:effectLst/>
                <a:latin typeface="Consolas" panose="020B0609020204030204" pitchFamily="49" charset="0"/>
              </a:rPr>
              <a:t>" = "</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err="1">
                <a:solidFill>
                  <a:srgbClr val="DCDCAA"/>
                </a:solidFill>
                <a:effectLst/>
                <a:latin typeface="Consolas" panose="020B0609020204030204" pitchFamily="49" charset="0"/>
              </a:rPr>
              <a:t>endl</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    </a:t>
            </a:r>
            <a:r>
              <a:rPr lang="en-US" altLang="zh-CN" sz="2400" b="0" dirty="0">
                <a:solidFill>
                  <a:srgbClr val="C586C0"/>
                </a:solidFill>
                <a:effectLst/>
                <a:latin typeface="Consolas" panose="020B0609020204030204" pitchFamily="49" charset="0"/>
              </a:rPr>
              <a:t>return</a:t>
            </a:r>
            <a:r>
              <a:rPr lang="en-US" altLang="zh-CN" sz="2400" b="0" dirty="0">
                <a:solidFill>
                  <a:srgbClr val="D4D4D4"/>
                </a:solidFill>
                <a:effectLst/>
                <a:latin typeface="Consolas" panose="020B0609020204030204" pitchFamily="49" charset="0"/>
              </a:rPr>
              <a:t> </a:t>
            </a:r>
            <a:r>
              <a:rPr lang="en-US" altLang="zh-CN" sz="2400" b="0" dirty="0">
                <a:solidFill>
                  <a:srgbClr val="B5CEA8"/>
                </a:solidFill>
                <a:effectLst/>
                <a:latin typeface="Consolas" panose="020B0609020204030204" pitchFamily="49" charset="0"/>
              </a:rPr>
              <a:t>0</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a:t>
            </a:r>
            <a:endParaRPr lang="en-US" altLang="zh-CN" sz="2400" dirty="0">
              <a:solidFill>
                <a:srgbClr val="D4D4D4"/>
              </a:solidFill>
              <a:latin typeface="Consolas" panose="020B0609020204030204" pitchFamily="49" charset="0"/>
            </a:endParaRPr>
          </a:p>
        </p:txBody>
      </p:sp>
      <p:sp>
        <p:nvSpPr>
          <p:cNvPr id="5" name="文本框 4">
            <a:extLst>
              <a:ext uri="{FF2B5EF4-FFF2-40B4-BE49-F238E27FC236}">
                <a16:creationId xmlns:a16="http://schemas.microsoft.com/office/drawing/2014/main" id="{C446BCFB-21DA-4199-BE70-E9F2CEC6E056}"/>
              </a:ext>
            </a:extLst>
          </p:cNvPr>
          <p:cNvSpPr txBox="1"/>
          <p:nvPr/>
        </p:nvSpPr>
        <p:spPr>
          <a:xfrm>
            <a:off x="6665415" y="800103"/>
            <a:ext cx="5697292" cy="3785652"/>
          </a:xfrm>
          <a:prstGeom prst="rect">
            <a:avLst/>
          </a:prstGeom>
          <a:noFill/>
        </p:spPr>
        <p:txBody>
          <a:bodyPr wrap="square">
            <a:spAutoFit/>
          </a:bodyPr>
          <a:lstStyle/>
          <a:p>
            <a:r>
              <a:rPr lang="en-US" altLang="zh-CN" sz="2400" b="0" dirty="0">
                <a:solidFill>
                  <a:srgbClr val="C586C0"/>
                </a:solidFill>
                <a:effectLst/>
                <a:latin typeface="Consolas" panose="020B0609020204030204" pitchFamily="49" charset="0"/>
              </a:rPr>
              <a:t>#include</a:t>
            </a:r>
            <a:r>
              <a:rPr lang="en-US" altLang="zh-CN" sz="2400" b="0" dirty="0">
                <a:solidFill>
                  <a:srgbClr val="569CD6"/>
                </a:solidFill>
                <a:effectLst/>
                <a:latin typeface="Consolas" panose="020B0609020204030204" pitchFamily="49" charset="0"/>
              </a:rPr>
              <a:t> </a:t>
            </a:r>
            <a:r>
              <a:rPr lang="en-US" altLang="zh-CN" sz="2400" b="0" dirty="0">
                <a:solidFill>
                  <a:srgbClr val="CE9178"/>
                </a:solidFill>
                <a:effectLst/>
                <a:latin typeface="Consolas" panose="020B0609020204030204" pitchFamily="49" charset="0"/>
              </a:rPr>
              <a:t>&lt;iostream&gt;</a:t>
            </a:r>
            <a:r>
              <a:rPr lang="en-US" altLang="zh-CN" sz="2400" b="0" dirty="0">
                <a:solidFill>
                  <a:srgbClr val="569CD6"/>
                </a:solidFill>
                <a:effectLst/>
                <a:latin typeface="Consolas" panose="020B0609020204030204" pitchFamily="49" charset="0"/>
              </a:rPr>
              <a:t>  </a:t>
            </a:r>
            <a:br>
              <a:rPr lang="zh-CN" altLang="en-US" sz="2400" b="0" dirty="0">
                <a:solidFill>
                  <a:srgbClr val="D4D4D4"/>
                </a:solidFill>
                <a:effectLst/>
                <a:latin typeface="Consolas" panose="020B0609020204030204" pitchFamily="49" charset="0"/>
              </a:rPr>
            </a:br>
            <a:r>
              <a:rPr lang="en-US" altLang="zh-CN" sz="2400" dirty="0">
                <a:solidFill>
                  <a:srgbClr val="D4D4D4"/>
                </a:solidFill>
                <a:latin typeface="Consolas" panose="020B0609020204030204" pitchFamily="49" charset="0"/>
              </a:rPr>
              <a:t>//</a:t>
            </a:r>
            <a:r>
              <a:rPr lang="en-US" altLang="zh-CN" sz="2400" b="0" dirty="0">
                <a:solidFill>
                  <a:srgbClr val="C586C0"/>
                </a:solidFill>
                <a:effectLst/>
                <a:latin typeface="Consolas" panose="020B0609020204030204" pitchFamily="49" charset="0"/>
              </a:rPr>
              <a:t>using</a:t>
            </a:r>
            <a:r>
              <a:rPr lang="en-US" altLang="zh-CN" sz="2400" b="0" dirty="0">
                <a:solidFill>
                  <a:srgbClr val="D4D4D4"/>
                </a:solidFill>
                <a:effectLst/>
                <a:latin typeface="Consolas" panose="020B0609020204030204" pitchFamily="49" charset="0"/>
              </a:rPr>
              <a:t> </a:t>
            </a:r>
            <a:r>
              <a:rPr lang="en-US" altLang="zh-CN" sz="2400" b="0" dirty="0">
                <a:solidFill>
                  <a:srgbClr val="569CD6"/>
                </a:solidFill>
                <a:effectLst/>
                <a:latin typeface="Consolas" panose="020B0609020204030204" pitchFamily="49" charset="0"/>
              </a:rPr>
              <a:t>namespace</a:t>
            </a:r>
            <a:r>
              <a:rPr lang="en-US" altLang="zh-CN" sz="2400" b="0" dirty="0">
                <a:solidFill>
                  <a:srgbClr val="D4D4D4"/>
                </a:solidFill>
                <a:effectLst/>
                <a:latin typeface="Consolas" panose="020B0609020204030204" pitchFamily="49" charset="0"/>
              </a:rPr>
              <a:t> </a:t>
            </a:r>
            <a:r>
              <a:rPr lang="en-US" altLang="zh-CN" sz="2400" b="0" dirty="0">
                <a:solidFill>
                  <a:srgbClr val="4EC9B0"/>
                </a:solidFill>
                <a:effectLst/>
                <a:latin typeface="Consolas" panose="020B0609020204030204" pitchFamily="49" charset="0"/>
              </a:rPr>
              <a:t>std</a:t>
            </a:r>
            <a:r>
              <a:rPr lang="en-US" altLang="zh-CN" sz="2400" b="0" dirty="0">
                <a:solidFill>
                  <a:srgbClr val="D4D4D4"/>
                </a:solidFill>
                <a:effectLst/>
                <a:latin typeface="Consolas" panose="020B0609020204030204" pitchFamily="49" charset="0"/>
              </a:rPr>
              <a:t>;</a:t>
            </a:r>
            <a:r>
              <a:rPr lang="en-US" altLang="zh-CN" sz="2400" b="0" dirty="0">
                <a:solidFill>
                  <a:srgbClr val="6A9955"/>
                </a:solidFill>
                <a:effectLst/>
                <a:latin typeface="Consolas" panose="020B0609020204030204" pitchFamily="49" charset="0"/>
              </a:rPr>
              <a:t>   </a:t>
            </a:r>
            <a:br>
              <a:rPr lang="zh-CN" altLang="en-US" sz="2400" b="0" dirty="0">
                <a:solidFill>
                  <a:srgbClr val="D4D4D4"/>
                </a:solidFill>
                <a:effectLst/>
                <a:latin typeface="Consolas" panose="020B0609020204030204" pitchFamily="49" charset="0"/>
              </a:rPr>
            </a:br>
            <a:r>
              <a:rPr lang="en-US" altLang="zh-CN" sz="2400" b="0" dirty="0">
                <a:solidFill>
                  <a:srgbClr val="569CD6"/>
                </a:solidFill>
                <a:effectLst/>
                <a:latin typeface="Consolas" panose="020B0609020204030204" pitchFamily="49" charset="0"/>
              </a:rPr>
              <a:t>int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a:t>
            </a:r>
            <a:br>
              <a:rPr lang="zh-CN" altLang="en-US" sz="2400" b="0" dirty="0">
                <a:solidFill>
                  <a:srgbClr val="D4D4D4"/>
                </a:solidFill>
                <a:effectLst/>
                <a:latin typeface="Consolas" panose="020B0609020204030204" pitchFamily="49" charset="0"/>
              </a:rPr>
            </a:br>
            <a:r>
              <a:rPr lang="en-US" altLang="zh-CN" sz="2400" b="0" dirty="0">
                <a:solidFill>
                  <a:srgbClr val="569CD6"/>
                </a:solidFill>
                <a:effectLst/>
                <a:latin typeface="Consolas" panose="020B0609020204030204" pitchFamily="49" charset="0"/>
              </a:rPr>
              <a:t>int</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main</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a:t>
            </a:r>
          </a:p>
          <a:p>
            <a:r>
              <a:rPr lang="zh-CN" altLang="en-US" sz="2400" b="0" dirty="0">
                <a:solidFill>
                  <a:srgbClr val="D4D4D4"/>
                </a:solidFill>
                <a:effectLst/>
                <a:latin typeface="Consolas" panose="020B0609020204030204" pitchFamily="49" charset="0"/>
              </a:rPr>
              <a:t>   </a:t>
            </a:r>
            <a:r>
              <a:rPr lang="en-US" altLang="zh-CN" sz="2400" b="0" dirty="0">
                <a:solidFill>
                  <a:srgbClr val="D4D4D4"/>
                </a:solidFill>
                <a:effectLst/>
                <a:latin typeface="Consolas" panose="020B0609020204030204" pitchFamily="49" charset="0"/>
              </a:rPr>
              <a:t>std::</a:t>
            </a:r>
            <a:r>
              <a:rPr lang="en-US" altLang="zh-CN" sz="2400" b="0" dirty="0" err="1">
                <a:solidFill>
                  <a:srgbClr val="9CDCFE"/>
                </a:solidFill>
                <a:effectLst/>
                <a:latin typeface="Consolas" panose="020B0609020204030204" pitchFamily="49" charset="0"/>
              </a:rPr>
              <a:t>cin</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&gt;&gt;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&gt;&gt;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a:t>
            </a:r>
            <a:r>
              <a:rPr lang="en-US" altLang="zh-CN" sz="2400" b="0" dirty="0">
                <a:solidFill>
                  <a:srgbClr val="6A9955"/>
                </a:solidFill>
                <a:effectLst/>
                <a:latin typeface="Consolas" panose="020B0609020204030204" pitchFamily="49" charset="0"/>
              </a:rPr>
              <a:t> </a:t>
            </a:r>
          </a:p>
          <a:p>
            <a:r>
              <a:rPr lang="zh-CN" altLang="en-US" sz="2400" b="0" dirty="0">
                <a:solidFill>
                  <a:srgbClr val="D4D4D4"/>
                </a:solidFill>
                <a:effectLst/>
                <a:latin typeface="Consolas" panose="020B0609020204030204" pitchFamily="49" charset="0"/>
              </a:rPr>
              <a:t>   </a:t>
            </a:r>
            <a:r>
              <a:rPr lang="en-US" altLang="zh-CN" sz="2400" b="0" dirty="0">
                <a:solidFill>
                  <a:srgbClr val="D4D4D4"/>
                </a:solidFill>
                <a:effectLst/>
                <a:latin typeface="Consolas" panose="020B0609020204030204" pitchFamily="49" charset="0"/>
              </a:rPr>
              <a:t>std::</a:t>
            </a:r>
            <a:r>
              <a:rPr lang="en-US" altLang="zh-CN" sz="2400" b="0" dirty="0" err="1">
                <a:solidFill>
                  <a:srgbClr val="9CDCFE"/>
                </a:solidFill>
                <a:effectLst/>
                <a:latin typeface="Consolas" panose="020B0609020204030204" pitchFamily="49" charset="0"/>
              </a:rPr>
              <a:t>cout</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CE9178"/>
                </a:solidFill>
                <a:effectLst/>
                <a:latin typeface="Consolas" panose="020B0609020204030204" pitchFamily="49" charset="0"/>
              </a:rPr>
              <a:t>" + "</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CE9178"/>
                </a:solidFill>
                <a:effectLst/>
                <a:latin typeface="Consolas" panose="020B0609020204030204" pitchFamily="49" charset="0"/>
              </a:rPr>
              <a:t>" = "</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a:solidFill>
                  <a:srgbClr val="9CDCFE"/>
                </a:solidFill>
                <a:effectLst/>
                <a:latin typeface="Consolas" panose="020B0609020204030204" pitchFamily="49" charset="0"/>
              </a:rPr>
              <a:t>a</a:t>
            </a:r>
            <a:r>
              <a:rPr lang="en-US" altLang="zh-CN" sz="2400" b="0" dirty="0">
                <a:solidFill>
                  <a:srgbClr val="D4D4D4"/>
                </a:solidFill>
                <a:effectLst/>
                <a:latin typeface="Consolas" panose="020B0609020204030204" pitchFamily="49" charset="0"/>
              </a:rPr>
              <a:t> + </a:t>
            </a:r>
            <a:r>
              <a:rPr lang="en-US" altLang="zh-CN" sz="2400" b="0" dirty="0">
                <a:solidFill>
                  <a:srgbClr val="9CDCFE"/>
                </a:solidFill>
                <a:effectLst/>
                <a:latin typeface="Consolas" panose="020B0609020204030204" pitchFamily="49" charset="0"/>
              </a:rPr>
              <a:t>b</a:t>
            </a:r>
            <a:r>
              <a:rPr lang="en-US" altLang="zh-CN" sz="2400" b="0" dirty="0">
                <a:solidFill>
                  <a:srgbClr val="D4D4D4"/>
                </a:solidFill>
                <a:effectLst/>
                <a:latin typeface="Consolas" panose="020B0609020204030204" pitchFamily="49" charset="0"/>
              </a:rPr>
              <a:t> </a:t>
            </a:r>
            <a:r>
              <a:rPr lang="en-US" altLang="zh-CN" sz="2400" b="0" dirty="0">
                <a:solidFill>
                  <a:srgbClr val="DCDCAA"/>
                </a:solidFill>
                <a:effectLst/>
                <a:latin typeface="Consolas" panose="020B0609020204030204" pitchFamily="49" charset="0"/>
              </a:rPr>
              <a:t>&lt;&lt;</a:t>
            </a:r>
            <a:r>
              <a:rPr lang="en-US" altLang="zh-CN" sz="2400" b="0" dirty="0">
                <a:solidFill>
                  <a:srgbClr val="D4D4D4"/>
                </a:solidFill>
                <a:effectLst/>
                <a:latin typeface="Consolas" panose="020B0609020204030204" pitchFamily="49" charset="0"/>
              </a:rPr>
              <a:t> </a:t>
            </a:r>
            <a:r>
              <a:rPr lang="en-US" altLang="zh-CN" sz="2400" b="0" dirty="0" err="1">
                <a:solidFill>
                  <a:srgbClr val="DCDCAA"/>
                </a:solidFill>
                <a:effectLst/>
                <a:latin typeface="Consolas" panose="020B0609020204030204" pitchFamily="49" charset="0"/>
              </a:rPr>
              <a:t>endl</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    </a:t>
            </a:r>
            <a:r>
              <a:rPr lang="en-US" altLang="zh-CN" sz="2400" b="0" dirty="0">
                <a:solidFill>
                  <a:srgbClr val="C586C0"/>
                </a:solidFill>
                <a:effectLst/>
                <a:latin typeface="Consolas" panose="020B0609020204030204" pitchFamily="49" charset="0"/>
              </a:rPr>
              <a:t>return</a:t>
            </a:r>
            <a:r>
              <a:rPr lang="en-US" altLang="zh-CN" sz="2400" b="0" dirty="0">
                <a:solidFill>
                  <a:srgbClr val="D4D4D4"/>
                </a:solidFill>
                <a:effectLst/>
                <a:latin typeface="Consolas" panose="020B0609020204030204" pitchFamily="49" charset="0"/>
              </a:rPr>
              <a:t> </a:t>
            </a:r>
            <a:r>
              <a:rPr lang="en-US" altLang="zh-CN" sz="2400" b="0" dirty="0">
                <a:solidFill>
                  <a:srgbClr val="B5CEA8"/>
                </a:solidFill>
                <a:effectLst/>
                <a:latin typeface="Consolas" panose="020B0609020204030204" pitchFamily="49" charset="0"/>
              </a:rPr>
              <a:t>0</a:t>
            </a:r>
            <a:r>
              <a:rPr lang="en-US" altLang="zh-CN" sz="2400" b="0" dirty="0">
                <a:solidFill>
                  <a:srgbClr val="D4D4D4"/>
                </a:solidFill>
                <a:effectLst/>
                <a:latin typeface="Consolas" panose="020B0609020204030204" pitchFamily="49" charset="0"/>
              </a:rPr>
              <a:t>;</a:t>
            </a:r>
          </a:p>
          <a:p>
            <a:r>
              <a:rPr lang="en-US" altLang="zh-CN" sz="2400" b="0" dirty="0">
                <a:solidFill>
                  <a:srgbClr val="D4D4D4"/>
                </a:solidFill>
                <a:effectLst/>
                <a:latin typeface="Consolas" panose="020B0609020204030204" pitchFamily="49" charset="0"/>
              </a:rPr>
              <a:t>}</a:t>
            </a:r>
            <a:endParaRPr lang="en-US" altLang="zh-CN" sz="2400" dirty="0">
              <a:solidFill>
                <a:srgbClr val="D4D4D4"/>
              </a:solidFill>
              <a:latin typeface="Consolas" panose="020B0609020204030204" pitchFamily="49" charset="0"/>
            </a:endParaRPr>
          </a:p>
        </p:txBody>
      </p:sp>
      <p:sp>
        <p:nvSpPr>
          <p:cNvPr id="6" name="文本框 5">
            <a:extLst>
              <a:ext uri="{FF2B5EF4-FFF2-40B4-BE49-F238E27FC236}">
                <a16:creationId xmlns:a16="http://schemas.microsoft.com/office/drawing/2014/main" id="{39210A01-58C4-405D-9B63-3557F085B52A}"/>
              </a:ext>
            </a:extLst>
          </p:cNvPr>
          <p:cNvSpPr txBox="1"/>
          <p:nvPr/>
        </p:nvSpPr>
        <p:spPr>
          <a:xfrm>
            <a:off x="1358721" y="5176249"/>
            <a:ext cx="8087933" cy="861774"/>
          </a:xfrm>
          <a:prstGeom prst="rect">
            <a:avLst/>
          </a:prstGeom>
          <a:noFill/>
        </p:spPr>
        <p:txBody>
          <a:bodyPr wrap="square" lIns="0" tIns="0" rIns="0" bIns="0" rtlCol="0">
            <a:spAutoFit/>
          </a:bodyPr>
          <a:lstStyle/>
          <a:p>
            <a:pPr indent="-457200" algn="l">
              <a:buFont typeface="Arial" panose="020B0604020202020204" pitchFamily="34" charset="0"/>
              <a:buChar char="•"/>
            </a:pPr>
            <a:r>
              <a:rPr lang="zh-CN" altLang="en-US" sz="2800" dirty="0">
                <a:gradFill>
                  <a:gsLst>
                    <a:gs pos="2917">
                      <a:schemeClr val="tx1"/>
                    </a:gs>
                    <a:gs pos="30000">
                      <a:schemeClr val="tx1"/>
                    </a:gs>
                  </a:gsLst>
                  <a:lin ang="5400000" scaled="0"/>
                </a:gradFill>
                <a:ea typeface="楷体" panose="02010609060101010101" pitchFamily="49" charset="-122"/>
              </a:rPr>
              <a:t>关于命名空间，大家可以下课之后百度了解一下，比赛中只是作为工具进行运用</a:t>
            </a:r>
            <a:endParaRPr lang="en-US" altLang="zh-CN" sz="2800" dirty="0">
              <a:gradFill>
                <a:gsLst>
                  <a:gs pos="2917">
                    <a:schemeClr val="tx1"/>
                  </a:gs>
                  <a:gs pos="30000">
                    <a:schemeClr val="tx1"/>
                  </a:gs>
                </a:gsLst>
                <a:lin ang="5400000" scaled="0"/>
              </a:gradFill>
              <a:ea typeface="楷体" panose="02010609060101010101" pitchFamily="49" charset="-122"/>
            </a:endParaRPr>
          </a:p>
        </p:txBody>
      </p:sp>
    </p:spTree>
    <p:extLst>
      <p:ext uri="{BB962C8B-B14F-4D97-AF65-F5344CB8AC3E}">
        <p14:creationId xmlns:p14="http://schemas.microsoft.com/office/powerpoint/2010/main" val="3329418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21A0FAD-5C07-4C32-B1C5-AF3B5E460CDE}"/>
              </a:ext>
            </a:extLst>
          </p:cNvPr>
          <p:cNvSpPr txBox="1"/>
          <p:nvPr/>
        </p:nvSpPr>
        <p:spPr>
          <a:xfrm>
            <a:off x="534473" y="1089775"/>
            <a:ext cx="10992118" cy="4031873"/>
          </a:xfrm>
          <a:prstGeom prst="rect">
            <a:avLst/>
          </a:prstGeom>
          <a:noFill/>
        </p:spPr>
        <p:txBody>
          <a:bodyPr wrap="square">
            <a:spAutoFit/>
          </a:bodyPr>
          <a:lstStyle/>
          <a:p>
            <a:pPr marL="0" indent="-457200" algn="l" rtl="0" eaLnBrk="1" latinLnBrk="0" hangingPunct="1">
              <a:spcBef>
                <a:spcPts val="0"/>
              </a:spcBef>
              <a:spcAft>
                <a:spcPts val="0"/>
              </a:spcAft>
            </a:pPr>
            <a:r>
              <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C++</a:t>
            </a:r>
            <a:r>
              <a:rPr lang="zh-CN"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中引用头文件的方式与</a:t>
            </a:r>
            <a:r>
              <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C</a:t>
            </a:r>
            <a:r>
              <a:rPr lang="zh-CN"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不一样：对于</a:t>
            </a:r>
            <a:r>
              <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C++</a:t>
            </a:r>
            <a:r>
              <a:rPr lang="zh-CN"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含有的头文件，引用方式为去掉后面的</a:t>
            </a:r>
            <a:r>
              <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.h</a:t>
            </a:r>
            <a:r>
              <a:rPr lang="zh-CN"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，在前面加上一个</a:t>
            </a:r>
            <a:r>
              <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c</a:t>
            </a:r>
            <a:r>
              <a:rPr lang="zh-CN"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a:t>
            </a:r>
            <a:endPar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endParaRPr>
          </a:p>
          <a:p>
            <a:pPr marL="0" indent="-457200" algn="l" rtl="0" eaLnBrk="1" latinLnBrk="0" hangingPunct="1">
              <a:spcBef>
                <a:spcPts val="0"/>
              </a:spcBef>
              <a:spcAft>
                <a:spcPts val="0"/>
              </a:spcAft>
            </a:pPr>
            <a:r>
              <a:rPr lang="zh-CN"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如</a:t>
            </a:r>
            <a:r>
              <a:rPr lang="en-US" altLang="zh-CN" sz="3200" kern="1200" dirty="0" err="1">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stdio.h</a:t>
            </a:r>
            <a:r>
              <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-&gt;</a:t>
            </a:r>
            <a:r>
              <a:rPr lang="en-US" altLang="zh-CN" sz="3200" kern="1200" dirty="0" err="1">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cstdio</a:t>
            </a:r>
            <a:r>
              <a:rPr lang="zh-CN"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a:t>
            </a:r>
            <a:endPar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endParaRPr>
          </a:p>
          <a:p>
            <a:pPr marL="0" indent="-457200" algn="l" rtl="0" eaLnBrk="1" latinLnBrk="0" hangingPunct="1">
              <a:spcBef>
                <a:spcPts val="0"/>
              </a:spcBef>
              <a:spcAft>
                <a:spcPts val="0"/>
              </a:spcAft>
            </a:pPr>
            <a:endPar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endParaRPr>
          </a:p>
          <a:p>
            <a:pPr marL="0" indent="-457200" algn="l" rtl="0" eaLnBrk="1" latinLnBrk="0" hangingPunct="1">
              <a:spcBef>
                <a:spcPts val="0"/>
              </a:spcBef>
              <a:spcAft>
                <a:spcPts val="0"/>
              </a:spcAft>
            </a:pPr>
            <a:r>
              <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C++</a:t>
            </a:r>
            <a:r>
              <a:rPr lang="zh-CN" altLang="en-US"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程序中推荐头文件的引用方式：</a:t>
            </a:r>
            <a:endPar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endParaRPr>
          </a:p>
          <a:p>
            <a:pPr marL="0" indent="-457200" algn="l" rtl="0" eaLnBrk="1" latinLnBrk="0" hangingPunct="1">
              <a:spcBef>
                <a:spcPts val="0"/>
              </a:spcBef>
              <a:spcAft>
                <a:spcPts val="0"/>
              </a:spcAft>
            </a:pPr>
            <a:r>
              <a:rPr lang="zh-CN" altLang="en-US"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rPr>
              <a:t>如：</a:t>
            </a:r>
            <a:endParaRPr lang="en-US" altLang="zh-CN" sz="3200" kern="1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cs typeface="+mn-cs"/>
            </a:endParaRPr>
          </a:p>
          <a:p>
            <a:pPr lvl="2" indent="-457200"/>
            <a:r>
              <a:rPr lang="en-US" altLang="zh-CN" sz="3200" dirty="0">
                <a:gradFill>
                  <a:gsLst>
                    <a:gs pos="2917">
                      <a:srgbClr val="FFFFFF"/>
                    </a:gs>
                    <a:gs pos="30000">
                      <a:srgbClr val="FFFFFF"/>
                    </a:gs>
                  </a:gsLst>
                  <a:lin ang="5400000" scaled="0"/>
                </a:gradFill>
                <a:latin typeface="Times New Roman" panose="02020603050405020304" pitchFamily="18" charset="0"/>
                <a:ea typeface="楷体" panose="02010609060101010101" pitchFamily="49" charset="-122"/>
              </a:rPr>
              <a:t>#include&lt;stdio.h&gt;----   #include&lt;cstdio&gt;</a:t>
            </a:r>
          </a:p>
          <a:p>
            <a:pPr lvl="2" indent="-457200"/>
            <a:r>
              <a:rPr lang="en-US" altLang="zh-CN" sz="3200" dirty="0">
                <a:gradFill>
                  <a:gsLst>
                    <a:gs pos="2917">
                      <a:srgbClr val="FFFFFF"/>
                    </a:gs>
                    <a:gs pos="30000">
                      <a:srgbClr val="FFFFFF"/>
                    </a:gs>
                  </a:gsLst>
                  <a:lin ang="5400000" scaled="0"/>
                </a:gradFill>
                <a:effectLst/>
                <a:latin typeface="Times New Roman" panose="02020603050405020304" pitchFamily="18" charset="0"/>
                <a:ea typeface="楷体" panose="02010609060101010101" pitchFamily="49" charset="-122"/>
              </a:rPr>
              <a:t>#include</a:t>
            </a:r>
            <a:r>
              <a:rPr lang="en-US" altLang="zh-CN" sz="3200" dirty="0">
                <a:gradFill>
                  <a:gsLst>
                    <a:gs pos="2917">
                      <a:srgbClr val="FFFFFF"/>
                    </a:gs>
                    <a:gs pos="30000">
                      <a:srgbClr val="FFFFFF"/>
                    </a:gs>
                  </a:gsLst>
                  <a:lin ang="5400000" scaled="0"/>
                </a:gradFill>
                <a:latin typeface="Times New Roman" panose="02020603050405020304" pitchFamily="18" charset="0"/>
                <a:ea typeface="楷体" panose="02010609060101010101" pitchFamily="49" charset="-122"/>
              </a:rPr>
              <a:t>&lt;string.h----    #include&lt;cstring&gt;</a:t>
            </a:r>
            <a:endParaRPr lang="zh-CN" altLang="zh-CN" sz="3200" dirty="0">
              <a:effectLst/>
            </a:endParaRPr>
          </a:p>
        </p:txBody>
      </p:sp>
    </p:spTree>
    <p:extLst>
      <p:ext uri="{BB962C8B-B14F-4D97-AF65-F5344CB8AC3E}">
        <p14:creationId xmlns:p14="http://schemas.microsoft.com/office/powerpoint/2010/main" val="29266544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6680B4-7B92-4DF7-8193-ACA06BF7B96E}"/>
              </a:ext>
            </a:extLst>
          </p:cNvPr>
          <p:cNvSpPr txBox="1"/>
          <p:nvPr/>
        </p:nvSpPr>
        <p:spPr>
          <a:xfrm>
            <a:off x="837127" y="708338"/>
            <a:ext cx="2781836" cy="492443"/>
          </a:xfrm>
          <a:prstGeom prst="rect">
            <a:avLst/>
          </a:prstGeom>
          <a:noFill/>
        </p:spPr>
        <p:txBody>
          <a:bodyPr wrap="square" lIns="0" tIns="0" rIns="0" bIns="0" rtlCol="0">
            <a:spAutoFit/>
          </a:bodyPr>
          <a:lstStyle/>
          <a:p>
            <a:r>
              <a:rPr lang="en-US" altLang="zh-CN" sz="3200" dirty="0" err="1">
                <a:solidFill>
                  <a:srgbClr val="6A9955"/>
                </a:solidFill>
                <a:latin typeface="Consolas" panose="020B0609020204030204" pitchFamily="49" charset="0"/>
              </a:rPr>
              <a:t>cin</a:t>
            </a:r>
            <a:r>
              <a:rPr lang="en-US" altLang="zh-CN" sz="3200" dirty="0">
                <a:solidFill>
                  <a:srgbClr val="6A9955"/>
                </a:solidFill>
                <a:latin typeface="Consolas" panose="020B0609020204030204" pitchFamily="49" charset="0"/>
              </a:rPr>
              <a:t> </a:t>
            </a:r>
            <a:r>
              <a:rPr lang="en-US" altLang="zh-CN" sz="3200" dirty="0" err="1">
                <a:solidFill>
                  <a:srgbClr val="6A9955"/>
                </a:solidFill>
                <a:latin typeface="Consolas" panose="020B0609020204030204" pitchFamily="49" charset="0"/>
              </a:rPr>
              <a:t>cout</a:t>
            </a:r>
            <a:endParaRPr lang="en-US" altLang="zh-CN" sz="3200" dirty="0">
              <a:solidFill>
                <a:srgbClr val="6A9955"/>
              </a:solidFill>
              <a:latin typeface="Consolas" panose="020B0609020204030204" pitchFamily="49" charset="0"/>
            </a:endParaRPr>
          </a:p>
        </p:txBody>
      </p:sp>
      <p:sp>
        <p:nvSpPr>
          <p:cNvPr id="3" name="文本框 2">
            <a:extLst>
              <a:ext uri="{FF2B5EF4-FFF2-40B4-BE49-F238E27FC236}">
                <a16:creationId xmlns:a16="http://schemas.microsoft.com/office/drawing/2014/main" id="{7E99220E-2640-4BBE-BB2E-062139B4672F}"/>
              </a:ext>
            </a:extLst>
          </p:cNvPr>
          <p:cNvSpPr txBox="1"/>
          <p:nvPr/>
        </p:nvSpPr>
        <p:spPr>
          <a:xfrm>
            <a:off x="1068946" y="1596980"/>
            <a:ext cx="9839460" cy="3877985"/>
          </a:xfrm>
          <a:prstGeom prst="rect">
            <a:avLst/>
          </a:prstGeom>
          <a:noFill/>
        </p:spPr>
        <p:txBody>
          <a:bodyPr wrap="square" lIns="0" tIns="0" rIns="0" bIns="0" rtlCol="0">
            <a:spAutoFit/>
          </a:bodyPr>
          <a:lstStyle/>
          <a:p>
            <a:r>
              <a:rPr lang="en-US" altLang="zh-CN" sz="2800" b="0" dirty="0" err="1">
                <a:solidFill>
                  <a:srgbClr val="9CDCFE"/>
                </a:solidFill>
                <a:effectLst/>
                <a:latin typeface="Consolas" panose="020B0609020204030204" pitchFamily="49" charset="0"/>
              </a:rPr>
              <a:t>cin</a:t>
            </a:r>
            <a:r>
              <a:rPr lang="en-US" altLang="zh-CN" sz="2800" b="0" dirty="0">
                <a:solidFill>
                  <a:srgbClr val="D4D4D4"/>
                </a:solidFill>
                <a:effectLst/>
                <a:latin typeface="Consolas" panose="020B0609020204030204" pitchFamily="49" charset="0"/>
              </a:rPr>
              <a:t> </a:t>
            </a:r>
            <a:r>
              <a:rPr lang="en-US" altLang="zh-CN" sz="2800" b="0" dirty="0">
                <a:solidFill>
                  <a:srgbClr val="DCDCAA"/>
                </a:solidFill>
                <a:effectLst/>
                <a:latin typeface="Consolas" panose="020B0609020204030204" pitchFamily="49" charset="0"/>
              </a:rPr>
              <a:t>&gt;&gt;</a:t>
            </a:r>
            <a:r>
              <a:rPr lang="en-US" altLang="zh-CN" sz="2800" b="0" dirty="0">
                <a:solidFill>
                  <a:srgbClr val="D4D4D4"/>
                </a:solidFill>
                <a:effectLst/>
                <a:latin typeface="Consolas" panose="020B0609020204030204" pitchFamily="49" charset="0"/>
              </a:rPr>
              <a:t> </a:t>
            </a:r>
            <a:r>
              <a:rPr lang="en-US" altLang="zh-CN" sz="2800" b="0" dirty="0">
                <a:solidFill>
                  <a:srgbClr val="9CDCFE"/>
                </a:solidFill>
                <a:effectLst/>
                <a:latin typeface="Consolas" panose="020B0609020204030204" pitchFamily="49" charset="0"/>
              </a:rPr>
              <a:t>a</a:t>
            </a:r>
            <a:r>
              <a:rPr lang="en-US" altLang="zh-CN" sz="2800" b="0" dirty="0">
                <a:solidFill>
                  <a:srgbClr val="D4D4D4"/>
                </a:solidFill>
                <a:effectLst/>
                <a:latin typeface="Consolas" panose="020B0609020204030204" pitchFamily="49" charset="0"/>
              </a:rPr>
              <a:t> </a:t>
            </a:r>
            <a:r>
              <a:rPr lang="en-US" altLang="zh-CN" sz="2800" b="0" dirty="0">
                <a:solidFill>
                  <a:srgbClr val="DCDCAA"/>
                </a:solidFill>
                <a:effectLst/>
                <a:latin typeface="Consolas" panose="020B0609020204030204" pitchFamily="49" charset="0"/>
              </a:rPr>
              <a:t>&gt;&gt;</a:t>
            </a:r>
            <a:r>
              <a:rPr lang="en-US" altLang="zh-CN" sz="2800" b="0" dirty="0">
                <a:solidFill>
                  <a:srgbClr val="D4D4D4"/>
                </a:solidFill>
                <a:effectLst/>
                <a:latin typeface="Consolas" panose="020B0609020204030204" pitchFamily="49" charset="0"/>
              </a:rPr>
              <a:t> </a:t>
            </a:r>
            <a:r>
              <a:rPr lang="en-US" altLang="zh-CN" sz="2800" b="0" dirty="0">
                <a:solidFill>
                  <a:srgbClr val="9CDCFE"/>
                </a:solidFill>
                <a:effectLst/>
                <a:latin typeface="Consolas" panose="020B0609020204030204" pitchFamily="49" charset="0"/>
              </a:rPr>
              <a:t>b</a:t>
            </a:r>
            <a:r>
              <a:rPr lang="en-US" altLang="zh-CN" sz="2800" b="0" dirty="0">
                <a:solidFill>
                  <a:srgbClr val="D4D4D4"/>
                </a:solidFill>
                <a:effectLst/>
                <a:latin typeface="Consolas" panose="020B0609020204030204" pitchFamily="49" charset="0"/>
              </a:rPr>
              <a:t>;</a:t>
            </a:r>
            <a:r>
              <a:rPr lang="en-US" altLang="zh-CN" sz="2800" b="0" dirty="0">
                <a:solidFill>
                  <a:srgbClr val="6A9955"/>
                </a:solidFill>
                <a:effectLst/>
                <a:latin typeface="Consolas" panose="020B0609020204030204" pitchFamily="49" charset="0"/>
              </a:rPr>
              <a:t> </a:t>
            </a:r>
          </a:p>
          <a:p>
            <a:endParaRPr lang="en-US" altLang="zh-CN" sz="2800" b="0" dirty="0">
              <a:solidFill>
                <a:srgbClr val="9CDCFE"/>
              </a:solidFill>
              <a:effectLst/>
              <a:latin typeface="Consolas" panose="020B0609020204030204" pitchFamily="49" charset="0"/>
            </a:endParaRPr>
          </a:p>
          <a:p>
            <a:r>
              <a:rPr lang="en-US" altLang="zh-CN" sz="2800" b="0" dirty="0" err="1">
                <a:solidFill>
                  <a:srgbClr val="9CDCFE"/>
                </a:solidFill>
                <a:effectLst/>
                <a:latin typeface="Consolas" panose="020B0609020204030204" pitchFamily="49" charset="0"/>
              </a:rPr>
              <a:t>cout</a:t>
            </a:r>
            <a:r>
              <a:rPr lang="en-US" altLang="zh-CN" sz="2800" b="0" dirty="0">
                <a:solidFill>
                  <a:srgbClr val="D4D4D4"/>
                </a:solidFill>
                <a:effectLst/>
                <a:latin typeface="Consolas" panose="020B0609020204030204" pitchFamily="49" charset="0"/>
              </a:rPr>
              <a:t> </a:t>
            </a:r>
            <a:r>
              <a:rPr lang="en-US" altLang="zh-CN" sz="2800" b="0" dirty="0">
                <a:solidFill>
                  <a:srgbClr val="DCDCAA"/>
                </a:solidFill>
                <a:effectLst/>
                <a:latin typeface="Consolas" panose="020B0609020204030204" pitchFamily="49" charset="0"/>
              </a:rPr>
              <a:t>&lt;&lt;</a:t>
            </a:r>
            <a:r>
              <a:rPr lang="en-US" altLang="zh-CN" sz="2800" b="0" dirty="0">
                <a:solidFill>
                  <a:srgbClr val="D4D4D4"/>
                </a:solidFill>
                <a:effectLst/>
                <a:latin typeface="Consolas" panose="020B0609020204030204" pitchFamily="49" charset="0"/>
              </a:rPr>
              <a:t> </a:t>
            </a:r>
            <a:r>
              <a:rPr lang="en-US" altLang="zh-CN" sz="2800" b="0" dirty="0">
                <a:solidFill>
                  <a:srgbClr val="9CDCFE"/>
                </a:solidFill>
                <a:effectLst/>
                <a:latin typeface="Consolas" panose="020B0609020204030204" pitchFamily="49" charset="0"/>
              </a:rPr>
              <a:t>a</a:t>
            </a:r>
            <a:r>
              <a:rPr lang="en-US" altLang="zh-CN" sz="2800" b="0" dirty="0">
                <a:solidFill>
                  <a:srgbClr val="D4D4D4"/>
                </a:solidFill>
                <a:effectLst/>
                <a:latin typeface="Consolas" panose="020B0609020204030204" pitchFamily="49" charset="0"/>
              </a:rPr>
              <a:t> </a:t>
            </a:r>
            <a:r>
              <a:rPr lang="en-US" altLang="zh-CN" sz="2800" b="0" dirty="0">
                <a:solidFill>
                  <a:srgbClr val="DCDCAA"/>
                </a:solidFill>
                <a:effectLst/>
                <a:latin typeface="Consolas" panose="020B0609020204030204" pitchFamily="49" charset="0"/>
              </a:rPr>
              <a:t>&lt;&lt;</a:t>
            </a:r>
            <a:r>
              <a:rPr lang="en-US" altLang="zh-CN" sz="2800" b="0" dirty="0">
                <a:solidFill>
                  <a:srgbClr val="D4D4D4"/>
                </a:solidFill>
                <a:effectLst/>
                <a:latin typeface="Consolas" panose="020B0609020204030204" pitchFamily="49" charset="0"/>
              </a:rPr>
              <a:t> </a:t>
            </a:r>
            <a:r>
              <a:rPr lang="en-US" altLang="zh-CN" sz="2800" b="0" dirty="0">
                <a:solidFill>
                  <a:srgbClr val="CE9178"/>
                </a:solidFill>
                <a:effectLst/>
                <a:latin typeface="Consolas" panose="020B0609020204030204" pitchFamily="49" charset="0"/>
              </a:rPr>
              <a:t>" + "</a:t>
            </a:r>
            <a:r>
              <a:rPr lang="en-US" altLang="zh-CN" sz="2800" b="0" dirty="0">
                <a:solidFill>
                  <a:srgbClr val="D4D4D4"/>
                </a:solidFill>
                <a:effectLst/>
                <a:latin typeface="Consolas" panose="020B0609020204030204" pitchFamily="49" charset="0"/>
              </a:rPr>
              <a:t> </a:t>
            </a:r>
            <a:r>
              <a:rPr lang="en-US" altLang="zh-CN" sz="2800" b="0" dirty="0">
                <a:solidFill>
                  <a:srgbClr val="DCDCAA"/>
                </a:solidFill>
                <a:effectLst/>
                <a:latin typeface="Consolas" panose="020B0609020204030204" pitchFamily="49" charset="0"/>
              </a:rPr>
              <a:t>&lt;&lt;</a:t>
            </a:r>
            <a:r>
              <a:rPr lang="en-US" altLang="zh-CN" sz="2800" b="0" dirty="0">
                <a:solidFill>
                  <a:srgbClr val="D4D4D4"/>
                </a:solidFill>
                <a:effectLst/>
                <a:latin typeface="Consolas" panose="020B0609020204030204" pitchFamily="49" charset="0"/>
              </a:rPr>
              <a:t> </a:t>
            </a:r>
            <a:r>
              <a:rPr lang="en-US" altLang="zh-CN" sz="2800" b="0" dirty="0">
                <a:solidFill>
                  <a:srgbClr val="9CDCFE"/>
                </a:solidFill>
                <a:effectLst/>
                <a:latin typeface="Consolas" panose="020B0609020204030204" pitchFamily="49" charset="0"/>
              </a:rPr>
              <a:t>b</a:t>
            </a:r>
            <a:r>
              <a:rPr lang="en-US" altLang="zh-CN" sz="2800" b="0" dirty="0">
                <a:solidFill>
                  <a:srgbClr val="D4D4D4"/>
                </a:solidFill>
                <a:effectLst/>
                <a:latin typeface="Consolas" panose="020B0609020204030204" pitchFamily="49" charset="0"/>
              </a:rPr>
              <a:t> </a:t>
            </a:r>
            <a:r>
              <a:rPr lang="en-US" altLang="zh-CN" sz="2800" b="0" dirty="0">
                <a:solidFill>
                  <a:srgbClr val="DCDCAA"/>
                </a:solidFill>
                <a:effectLst/>
                <a:latin typeface="Consolas" panose="020B0609020204030204" pitchFamily="49" charset="0"/>
              </a:rPr>
              <a:t>&lt;&lt;</a:t>
            </a:r>
            <a:r>
              <a:rPr lang="en-US" altLang="zh-CN" sz="2800" b="0" dirty="0">
                <a:solidFill>
                  <a:srgbClr val="D4D4D4"/>
                </a:solidFill>
                <a:effectLst/>
                <a:latin typeface="Consolas" panose="020B0609020204030204" pitchFamily="49" charset="0"/>
              </a:rPr>
              <a:t> </a:t>
            </a:r>
            <a:r>
              <a:rPr lang="en-US" altLang="zh-CN" sz="2800" b="0" dirty="0">
                <a:solidFill>
                  <a:srgbClr val="CE9178"/>
                </a:solidFill>
                <a:effectLst/>
                <a:latin typeface="Consolas" panose="020B0609020204030204" pitchFamily="49" charset="0"/>
              </a:rPr>
              <a:t>" = "</a:t>
            </a:r>
            <a:r>
              <a:rPr lang="en-US" altLang="zh-CN" sz="2800" b="0" dirty="0">
                <a:solidFill>
                  <a:srgbClr val="D4D4D4"/>
                </a:solidFill>
                <a:effectLst/>
                <a:latin typeface="Consolas" panose="020B0609020204030204" pitchFamily="49" charset="0"/>
              </a:rPr>
              <a:t> </a:t>
            </a:r>
            <a:r>
              <a:rPr lang="en-US" altLang="zh-CN" sz="2800" b="0" dirty="0">
                <a:solidFill>
                  <a:srgbClr val="DCDCAA"/>
                </a:solidFill>
                <a:effectLst/>
                <a:latin typeface="Consolas" panose="020B0609020204030204" pitchFamily="49" charset="0"/>
              </a:rPr>
              <a:t>&lt;&lt;</a:t>
            </a:r>
            <a:r>
              <a:rPr lang="en-US" altLang="zh-CN" sz="2800" b="0" dirty="0">
                <a:solidFill>
                  <a:srgbClr val="D4D4D4"/>
                </a:solidFill>
                <a:effectLst/>
                <a:latin typeface="Consolas" panose="020B0609020204030204" pitchFamily="49" charset="0"/>
              </a:rPr>
              <a:t> </a:t>
            </a:r>
            <a:r>
              <a:rPr lang="en-US" altLang="zh-CN" sz="2800" b="0" dirty="0">
                <a:solidFill>
                  <a:srgbClr val="9CDCFE"/>
                </a:solidFill>
                <a:effectLst/>
                <a:latin typeface="Consolas" panose="020B0609020204030204" pitchFamily="49" charset="0"/>
              </a:rPr>
              <a:t>a</a:t>
            </a:r>
            <a:r>
              <a:rPr lang="en-US" altLang="zh-CN" sz="2800" b="0" dirty="0">
                <a:solidFill>
                  <a:srgbClr val="D4D4D4"/>
                </a:solidFill>
                <a:effectLst/>
                <a:latin typeface="Consolas" panose="020B0609020204030204" pitchFamily="49" charset="0"/>
              </a:rPr>
              <a:t> + </a:t>
            </a:r>
            <a:r>
              <a:rPr lang="en-US" altLang="zh-CN" sz="2800" b="0" dirty="0">
                <a:solidFill>
                  <a:srgbClr val="9CDCFE"/>
                </a:solidFill>
                <a:effectLst/>
                <a:latin typeface="Consolas" panose="020B0609020204030204" pitchFamily="49" charset="0"/>
              </a:rPr>
              <a:t>b</a:t>
            </a:r>
            <a:r>
              <a:rPr lang="en-US" altLang="zh-CN" sz="2800" b="0" dirty="0">
                <a:solidFill>
                  <a:srgbClr val="D4D4D4"/>
                </a:solidFill>
                <a:effectLst/>
                <a:latin typeface="Consolas" panose="020B0609020204030204" pitchFamily="49" charset="0"/>
              </a:rPr>
              <a:t> </a:t>
            </a:r>
            <a:r>
              <a:rPr lang="en-US" altLang="zh-CN" sz="2800" b="0" dirty="0">
                <a:solidFill>
                  <a:srgbClr val="DCDCAA"/>
                </a:solidFill>
                <a:effectLst/>
                <a:latin typeface="Consolas" panose="020B0609020204030204" pitchFamily="49" charset="0"/>
              </a:rPr>
              <a:t>&lt;&lt;</a:t>
            </a:r>
            <a:r>
              <a:rPr lang="en-US" altLang="zh-CN" sz="2800" b="0" dirty="0">
                <a:solidFill>
                  <a:srgbClr val="D4D4D4"/>
                </a:solidFill>
                <a:effectLst/>
                <a:latin typeface="Consolas" panose="020B0609020204030204" pitchFamily="49" charset="0"/>
              </a:rPr>
              <a:t> </a:t>
            </a:r>
            <a:r>
              <a:rPr lang="en-US" altLang="zh-CN" sz="2800" b="0" dirty="0" err="1">
                <a:solidFill>
                  <a:srgbClr val="DCDCAA"/>
                </a:solidFill>
                <a:effectLst/>
                <a:latin typeface="Consolas" panose="020B0609020204030204" pitchFamily="49" charset="0"/>
              </a:rPr>
              <a:t>endl</a:t>
            </a:r>
            <a:r>
              <a:rPr lang="en-US" altLang="zh-CN" sz="2800" b="0" dirty="0">
                <a:solidFill>
                  <a:srgbClr val="D4D4D4"/>
                </a:solidFill>
                <a:effectLst/>
                <a:latin typeface="Consolas" panose="020B0609020204030204" pitchFamily="49" charset="0"/>
              </a:rPr>
              <a:t>;</a:t>
            </a:r>
          </a:p>
          <a:p>
            <a:pPr algn="l"/>
            <a:endParaRPr lang="en-US" altLang="zh-CN" sz="2800" dirty="0">
              <a:gradFill>
                <a:gsLst>
                  <a:gs pos="2917">
                    <a:schemeClr val="tx1"/>
                  </a:gs>
                  <a:gs pos="30000">
                    <a:schemeClr val="tx1"/>
                  </a:gs>
                </a:gsLst>
                <a:lin ang="5400000" scaled="0"/>
              </a:gradFill>
            </a:endParaRPr>
          </a:p>
          <a:p>
            <a:pPr algn="l"/>
            <a:r>
              <a:rPr lang="en-US" altLang="zh-CN" sz="2800" dirty="0" err="1">
                <a:gradFill>
                  <a:gsLst>
                    <a:gs pos="2917">
                      <a:schemeClr val="tx1"/>
                    </a:gs>
                    <a:gs pos="30000">
                      <a:schemeClr val="tx1"/>
                    </a:gs>
                  </a:gsLst>
                  <a:lin ang="5400000" scaled="0"/>
                </a:gradFill>
              </a:rPr>
              <a:t>cin</a:t>
            </a:r>
            <a:r>
              <a:rPr lang="zh-CN" altLang="en-US" sz="2800" dirty="0">
                <a:gradFill>
                  <a:gsLst>
                    <a:gs pos="2917">
                      <a:schemeClr val="tx1"/>
                    </a:gs>
                    <a:gs pos="30000">
                      <a:schemeClr val="tx1"/>
                    </a:gs>
                  </a:gsLst>
                  <a:lin ang="5400000" scaled="0"/>
                </a:gradFill>
              </a:rPr>
              <a:t>，</a:t>
            </a:r>
            <a:r>
              <a:rPr lang="en-US" altLang="zh-CN" sz="2800" dirty="0" err="1">
                <a:gradFill>
                  <a:gsLst>
                    <a:gs pos="2917">
                      <a:schemeClr val="tx1"/>
                    </a:gs>
                    <a:gs pos="30000">
                      <a:schemeClr val="tx1"/>
                    </a:gs>
                  </a:gsLst>
                  <a:lin ang="5400000" scaled="0"/>
                </a:gradFill>
              </a:rPr>
              <a:t>cout</a:t>
            </a:r>
            <a:r>
              <a:rPr lang="en-US" altLang="zh-CN" sz="2800" dirty="0">
                <a:gradFill>
                  <a:gsLst>
                    <a:gs pos="2917">
                      <a:schemeClr val="tx1"/>
                    </a:gs>
                    <a:gs pos="30000">
                      <a:schemeClr val="tx1"/>
                    </a:gs>
                  </a:gsLst>
                  <a:lin ang="5400000" scaled="0"/>
                </a:gradFill>
              </a:rPr>
              <a:t> </a:t>
            </a:r>
            <a:r>
              <a:rPr lang="zh-CN" altLang="en-US" sz="2800" dirty="0">
                <a:gradFill>
                  <a:gsLst>
                    <a:gs pos="2917">
                      <a:schemeClr val="tx1"/>
                    </a:gs>
                    <a:gs pos="30000">
                      <a:schemeClr val="tx1"/>
                    </a:gs>
                  </a:gsLst>
                  <a:lin ang="5400000" scaled="0"/>
                </a:gradFill>
              </a:rPr>
              <a:t>是</a:t>
            </a:r>
            <a:r>
              <a:rPr lang="en-US" altLang="zh-CN" sz="2800" dirty="0">
                <a:gradFill>
                  <a:gsLst>
                    <a:gs pos="2917">
                      <a:schemeClr val="tx1"/>
                    </a:gs>
                    <a:gs pos="30000">
                      <a:schemeClr val="tx1"/>
                    </a:gs>
                  </a:gsLst>
                  <a:lin ang="5400000" scaled="0"/>
                </a:gradFill>
              </a:rPr>
              <a:t>iostream</a:t>
            </a:r>
            <a:r>
              <a:rPr lang="zh-CN" altLang="en-US" sz="2800" dirty="0">
                <a:gradFill>
                  <a:gsLst>
                    <a:gs pos="2917">
                      <a:schemeClr val="tx1"/>
                    </a:gs>
                    <a:gs pos="30000">
                      <a:schemeClr val="tx1"/>
                    </a:gs>
                  </a:gsLst>
                  <a:lin ang="5400000" scaled="0"/>
                </a:gradFill>
              </a:rPr>
              <a:t>头文件中提供的输入输出流</a:t>
            </a:r>
            <a:endParaRPr lang="en-US" altLang="zh-CN" sz="2800" dirty="0">
              <a:gradFill>
                <a:gsLst>
                  <a:gs pos="2917">
                    <a:schemeClr val="tx1"/>
                  </a:gs>
                  <a:gs pos="30000">
                    <a:schemeClr val="tx1"/>
                  </a:gs>
                </a:gsLst>
                <a:lin ang="5400000" scaled="0"/>
              </a:gradFill>
            </a:endParaRPr>
          </a:p>
          <a:p>
            <a:pPr algn="l"/>
            <a:endParaRPr lang="en-US" altLang="zh-CN" sz="2800" dirty="0">
              <a:gradFill>
                <a:gsLst>
                  <a:gs pos="2917">
                    <a:schemeClr val="tx1"/>
                  </a:gs>
                  <a:gs pos="30000">
                    <a:schemeClr val="tx1"/>
                  </a:gs>
                </a:gsLst>
                <a:lin ang="5400000" scaled="0"/>
              </a:gradFill>
            </a:endParaRPr>
          </a:p>
          <a:p>
            <a:pPr lvl="1"/>
            <a:r>
              <a:rPr lang="zh-CN" altLang="en-US" sz="2800" dirty="0">
                <a:gradFill>
                  <a:gsLst>
                    <a:gs pos="2917">
                      <a:schemeClr val="tx1"/>
                    </a:gs>
                    <a:gs pos="30000">
                      <a:schemeClr val="tx1"/>
                    </a:gs>
                  </a:gsLst>
                  <a:lin ang="5400000" scaled="0"/>
                </a:gradFill>
              </a:rPr>
              <a:t>优点：不需要在输入时输入</a:t>
            </a:r>
            <a:r>
              <a:rPr lang="en-US" altLang="zh-CN" sz="2800" dirty="0">
                <a:gradFill>
                  <a:gsLst>
                    <a:gs pos="2917">
                      <a:schemeClr val="tx1"/>
                    </a:gs>
                    <a:gs pos="30000">
                      <a:schemeClr val="tx1"/>
                    </a:gs>
                  </a:gsLst>
                  <a:lin ang="5400000" scaled="0"/>
                </a:gradFill>
              </a:rPr>
              <a:t>%d </a:t>
            </a:r>
            <a:r>
              <a:rPr lang="zh-CN" altLang="en-US" sz="2800" dirty="0">
                <a:gradFill>
                  <a:gsLst>
                    <a:gs pos="2917">
                      <a:schemeClr val="tx1"/>
                    </a:gs>
                    <a:gs pos="30000">
                      <a:schemeClr val="tx1"/>
                    </a:gs>
                  </a:gsLst>
                  <a:lin ang="5400000" scaled="0"/>
                </a:gradFill>
              </a:rPr>
              <a:t>、</a:t>
            </a:r>
            <a:r>
              <a:rPr lang="en-US" altLang="zh-CN" sz="2800" dirty="0">
                <a:gradFill>
                  <a:gsLst>
                    <a:gs pos="2917">
                      <a:schemeClr val="tx1"/>
                    </a:gs>
                    <a:gs pos="30000">
                      <a:schemeClr val="tx1"/>
                    </a:gs>
                  </a:gsLst>
                  <a:lin ang="5400000" scaled="0"/>
                </a:gradFill>
              </a:rPr>
              <a:t>%s</a:t>
            </a:r>
            <a:r>
              <a:rPr lang="zh-CN" altLang="en-US" sz="2800" dirty="0">
                <a:gradFill>
                  <a:gsLst>
                    <a:gs pos="2917">
                      <a:schemeClr val="tx1"/>
                    </a:gs>
                    <a:gs pos="30000">
                      <a:schemeClr val="tx1"/>
                    </a:gs>
                  </a:gsLst>
                  <a:lin ang="5400000" scaled="0"/>
                </a:gradFill>
              </a:rPr>
              <a:t>、</a:t>
            </a:r>
            <a:r>
              <a:rPr lang="en-US" altLang="zh-CN" sz="2800" dirty="0">
                <a:gradFill>
                  <a:gsLst>
                    <a:gs pos="2917">
                      <a:schemeClr val="tx1"/>
                    </a:gs>
                    <a:gs pos="30000">
                      <a:schemeClr val="tx1"/>
                    </a:gs>
                  </a:gsLst>
                  <a:lin ang="5400000" scaled="0"/>
                </a:gradFill>
              </a:rPr>
              <a:t>%f,</a:t>
            </a:r>
            <a:r>
              <a:rPr lang="zh-CN" altLang="en-US" sz="2800" dirty="0">
                <a:gradFill>
                  <a:gsLst>
                    <a:gs pos="2917">
                      <a:schemeClr val="tx1"/>
                    </a:gs>
                    <a:gs pos="30000">
                      <a:schemeClr val="tx1"/>
                    </a:gs>
                  </a:gsLst>
                  <a:lin ang="5400000" scaled="0"/>
                </a:gradFill>
              </a:rPr>
              <a:t>可以直接进行读入</a:t>
            </a:r>
            <a:endParaRPr lang="en-US" altLang="zh-CN" sz="2800" dirty="0">
              <a:gradFill>
                <a:gsLst>
                  <a:gs pos="2917">
                    <a:schemeClr val="tx1"/>
                  </a:gs>
                  <a:gs pos="30000">
                    <a:schemeClr val="tx1"/>
                  </a:gs>
                </a:gsLst>
                <a:lin ang="5400000" scaled="0"/>
              </a:gradFill>
            </a:endParaRPr>
          </a:p>
          <a:p>
            <a:pPr lvl="1"/>
            <a:endParaRPr lang="en-US" altLang="zh-CN" sz="2800" dirty="0">
              <a:gradFill>
                <a:gsLst>
                  <a:gs pos="2917">
                    <a:schemeClr val="tx1"/>
                  </a:gs>
                  <a:gs pos="30000">
                    <a:schemeClr val="tx1"/>
                  </a:gs>
                </a:gsLst>
                <a:lin ang="5400000" scaled="0"/>
              </a:gradFill>
            </a:endParaRPr>
          </a:p>
          <a:p>
            <a:pPr lvl="1"/>
            <a:r>
              <a:rPr lang="zh-CN" altLang="en-US" sz="2800" dirty="0">
                <a:gradFill>
                  <a:gsLst>
                    <a:gs pos="2917">
                      <a:schemeClr val="tx1"/>
                    </a:gs>
                    <a:gs pos="30000">
                      <a:schemeClr val="tx1"/>
                    </a:gs>
                  </a:gsLst>
                  <a:lin ang="5400000" scaled="0"/>
                </a:gradFill>
              </a:rPr>
              <a:t>注意：</a:t>
            </a:r>
            <a:r>
              <a:rPr lang="en-US" altLang="zh-CN" sz="2800" dirty="0" err="1">
                <a:gradFill>
                  <a:gsLst>
                    <a:gs pos="2917">
                      <a:schemeClr val="tx1"/>
                    </a:gs>
                    <a:gs pos="30000">
                      <a:schemeClr val="tx1"/>
                    </a:gs>
                  </a:gsLst>
                  <a:lin ang="5400000" scaled="0"/>
                </a:gradFill>
              </a:rPr>
              <a:t>cout</a:t>
            </a:r>
            <a:r>
              <a:rPr lang="en-US" altLang="zh-CN" sz="2800" dirty="0">
                <a:gradFill>
                  <a:gsLst>
                    <a:gs pos="2917">
                      <a:schemeClr val="tx1"/>
                    </a:gs>
                    <a:gs pos="30000">
                      <a:schemeClr val="tx1"/>
                    </a:gs>
                  </a:gsLst>
                  <a:lin ang="5400000" scaled="0"/>
                </a:gradFill>
              </a:rPr>
              <a:t> </a:t>
            </a:r>
            <a:r>
              <a:rPr lang="zh-CN" altLang="en-US" sz="2800" dirty="0">
                <a:gradFill>
                  <a:gsLst>
                    <a:gs pos="2917">
                      <a:schemeClr val="tx1"/>
                    </a:gs>
                    <a:gs pos="30000">
                      <a:schemeClr val="tx1"/>
                    </a:gs>
                  </a:gsLst>
                  <a:lin ang="5400000" scaled="0"/>
                </a:gradFill>
              </a:rPr>
              <a:t>不能直接输出字符数组</a:t>
            </a:r>
            <a:endParaRPr lang="en-US" altLang="zh-CN"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1440911"/>
      </p:ext>
    </p:extLst>
  </p:cSld>
  <p:clrMapOvr>
    <a:masterClrMapping/>
  </p:clrMapOvr>
  <p:transition>
    <p:fade/>
  </p:transition>
</p:sld>
</file>

<file path=ppt/theme/theme1.xml><?xml version="1.0" encoding="utf-8"?>
<a:theme xmlns:a="http://schemas.openxmlformats.org/drawingml/2006/main" name="Keynote_Light Gray Template">
  <a:themeElements>
    <a:clrScheme name="Build 2019 Light">
      <a:dk1>
        <a:srgbClr val="000000"/>
      </a:dk1>
      <a:lt1>
        <a:srgbClr val="FFFFFF"/>
      </a:lt1>
      <a:dk2>
        <a:srgbClr val="274B47"/>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fontScheme name="自定义 2">
      <a:majorFont>
        <a:latin typeface="Times New Roman"/>
        <a:ea typeface=""/>
        <a:cs typeface=""/>
      </a:majorFont>
      <a:minorFont>
        <a:latin typeface="Times New Roman"/>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solidFill>
          <a:srgbClr val="FFFFFF"/>
        </a:solidFill>
        <a:ln w="15875" cap="rnd" cmpd="sng" algn="ctr">
          <a:solidFill>
            <a:schemeClr val="bg1">
              <a:lumMod val="65000"/>
            </a:schemeClr>
          </a:solidFill>
          <a:prstDash val="solid"/>
          <a:headEnd type="none" w="lg" len="med"/>
          <a:tailEnd type="none" w="lg" len="med"/>
        </a:ln>
        <a:effectLst/>
      </a:spPr>
      <a:bodyPr/>
      <a:lst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Keynote_Template.potx" id="{6685DD4E-F092-4CB9-9A6E-6267A4540671}" vid="{A3BD0681-E664-493A-8341-310D834FCD1E}"/>
    </a:ext>
  </a:extLst>
</a:theme>
</file>

<file path=ppt/theme/theme2.xml><?xml version="1.0" encoding="utf-8"?>
<a:theme xmlns:a="http://schemas.openxmlformats.org/drawingml/2006/main" name="Keynote_Black Template">
  <a:themeElements>
    <a:clrScheme name="Build 2019 Dark">
      <a:dk1>
        <a:srgbClr val="000000"/>
      </a:dk1>
      <a:lt1>
        <a:srgbClr val="FFFFFF"/>
      </a:lt1>
      <a:dk2>
        <a:srgbClr val="274B47"/>
      </a:dk2>
      <a:lt2>
        <a:srgbClr val="E6E6E6"/>
      </a:lt2>
      <a:accent1>
        <a:srgbClr val="0078D4"/>
      </a:accent1>
      <a:accent2>
        <a:srgbClr val="243A5E"/>
      </a:accent2>
      <a:accent3>
        <a:srgbClr val="008575"/>
      </a:accent3>
      <a:accent4>
        <a:srgbClr val="274B47"/>
      </a:accent4>
      <a:accent5>
        <a:srgbClr val="D83B01"/>
      </a:accent5>
      <a:accent6>
        <a:srgbClr val="FF9349"/>
      </a:accent6>
      <a:hlink>
        <a:srgbClr val="50E6FF"/>
      </a:hlink>
      <a:folHlink>
        <a:srgbClr val="50E6FF"/>
      </a:folHlink>
    </a:clrScheme>
    <a:fontScheme name="自定义 6">
      <a:majorFont>
        <a:latin typeface="Times New Roman"/>
        <a:ea typeface="宋体"/>
        <a:cs typeface=""/>
      </a:majorFont>
      <a:minorFont>
        <a:latin typeface="Times New Roman"/>
        <a:ea typeface="楷体"/>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Keynote_Template.potx" id="{6685DD4E-F092-4CB9-9A6E-6267A4540671}" vid="{10771A2C-2001-4E80-BBD6-F997C127D6B0}"/>
    </a:ext>
  </a:extLst>
</a:theme>
</file>

<file path=ppt/theme/theme3.xml><?xml version="1.0" encoding="utf-8"?>
<a:theme xmlns:a="http://schemas.openxmlformats.org/drawingml/2006/main" name="1_Keynote_Black Template">
  <a:themeElements>
    <a:clrScheme name="Build 2019 Dark">
      <a:dk1>
        <a:srgbClr val="000000"/>
      </a:dk1>
      <a:lt1>
        <a:srgbClr val="FFFFFF"/>
      </a:lt1>
      <a:dk2>
        <a:srgbClr val="274B47"/>
      </a:dk2>
      <a:lt2>
        <a:srgbClr val="E6E6E6"/>
      </a:lt2>
      <a:accent1>
        <a:srgbClr val="0078D4"/>
      </a:accent1>
      <a:accent2>
        <a:srgbClr val="243A5E"/>
      </a:accent2>
      <a:accent3>
        <a:srgbClr val="008575"/>
      </a:accent3>
      <a:accent4>
        <a:srgbClr val="274B47"/>
      </a:accent4>
      <a:accent5>
        <a:srgbClr val="D83B01"/>
      </a:accent5>
      <a:accent6>
        <a:srgbClr val="FF9349"/>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Keynote_Template.potx" id="{6685DD4E-F092-4CB9-9A6E-6267A4540671}" vid="{10771A2C-2001-4E80-BBD6-F997C127D6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0E13FC0C2934E14484E212E125370C1C0020807D056BA4BB4BACE1AE523AC789A8" ma:contentTypeVersion="54" ma:contentTypeDescription="" ma:contentTypeScope="" ma:versionID="fcdb20ac622df525fe90ec32c7f70c52">
  <xsd:schema xmlns:xsd="http://www.w3.org/2001/XMLSchema" xmlns:xs="http://www.w3.org/2001/XMLSchema" xmlns:p="http://schemas.microsoft.com/office/2006/metadata/properties" xmlns:ns1="http://schemas.microsoft.com/sharepoint/v3" xmlns:ns2="ffda682f-c233-440f-ae5c-cc70b7af3c29" xmlns:ns3="230e9df3-be65-4c73-a93b-d1236ebd677e" xmlns:ns4="FFDA682F-C233-440F-AE5C-CC70B7AF3C29" xmlns:ns6="a434de21-0b7a-4063-a8f0-1e238380ee03" targetNamespace="http://schemas.microsoft.com/office/2006/metadata/properties" ma:root="true" ma:fieldsID="8b50ae655dbc012927b9fc87a88e9f17" ns1:_="" ns2:_="" ns3:_="" ns4:_="" ns6:_="">
    <xsd:import namespace="http://schemas.microsoft.com/sharepoint/v3"/>
    <xsd:import namespace="ffda682f-c233-440f-ae5c-cc70b7af3c29"/>
    <xsd:import namespace="230e9df3-be65-4c73-a93b-d1236ebd677e"/>
    <xsd:import namespace="FFDA682F-C233-440F-AE5C-CC70B7AF3C29"/>
    <xsd:import namespace="a434de21-0b7a-4063-a8f0-1e238380ee03"/>
    <xsd:element name="properties">
      <xsd:complexType>
        <xsd:sequence>
          <xsd:element name="documentManagement">
            <xsd:complexType>
              <xsd:all>
                <xsd:element ref="ns2:c3c687fadeb54a6eb55eff253960dfb0" minOccurs="0"/>
                <xsd:element ref="ns3:TaxCatchAll" minOccurs="0"/>
                <xsd:element ref="ns3:TaxCatchAllLabel" minOccurs="0"/>
                <xsd:element ref="ns2:pa5d4577c25f482885598ec921f9a2a7" minOccurs="0"/>
                <xsd:element ref="ns2:d024865c22f74dfd987ba18ae53a02cb" minOccurs="0"/>
                <xsd:element ref="ns4:Event_x005f_x0020_Start_x005f_x0020_Date" minOccurs="0"/>
                <xsd:element ref="ns4:Event_x005f_x0020_End_x005f_x0020_Date" minOccurs="0"/>
                <xsd:element ref="ns4:Presentation_x005f_x0020_Date" minOccurs="0"/>
                <xsd:element ref="ns4:MS_x005f_x0020_Speaker" minOccurs="0"/>
                <xsd:element ref="ns4:External_x005f_x0020_Speaker" minOccurs="0"/>
                <xsd:element ref="ns1:Audience" minOccurs="0"/>
                <xsd:element ref="ns2:bafaaec354a049cf985a2e9cb6b9ae42" minOccurs="0"/>
                <xsd:element ref="ns2:e2f3afa1176b423b9a26014d7607bb74" minOccurs="0"/>
                <xsd:element ref="ns4:Session_x005f_x0020_Code" minOccurs="0"/>
                <xsd:element ref="ns4:MS_x005f_x0020_Content_x005f_x0020_Owner" minOccurs="0"/>
                <xsd:element ref="ns2:d74da4b6521649b2a1f3107422732558" minOccurs="0"/>
                <xsd:element ref="ns2:m1d4cc0042f74f6a97d9a7fbccdb31f0" minOccurs="0"/>
                <xsd:element ref="ns1:AverageRating" minOccurs="0"/>
                <xsd:element ref="ns2:SharedWithUsers" minOccurs="0"/>
                <xsd:element ref="ns3:TaxKeywordTaxHTField" minOccurs="0"/>
                <xsd:element ref="ns1:RatingCount" minOccurs="0"/>
                <xsd:element ref="ns1:RatedBy" minOccurs="0"/>
                <xsd:element ref="ns1:Ratings" minOccurs="0"/>
                <xsd:element ref="ns1:LikesCount" minOccurs="0"/>
                <xsd:element ref="ns1:LikedBy" minOccurs="0"/>
                <xsd:element ref="ns2:SharingHintHash" minOccurs="0"/>
                <xsd:element ref="ns2:SharedWithDetails" minOccurs="0"/>
                <xsd:element ref="ns2:LastSharedByUser" minOccurs="0"/>
                <xsd:element ref="ns2:LastSharedByTime" minOccurs="0"/>
                <xsd:element ref="ns6:MediaServiceMetadata" minOccurs="0"/>
                <xsd:element ref="ns6:MediaServiceFastMetadata" minOccurs="0"/>
                <xsd:element ref="ns6:MediaServiceEventHashCode" minOccurs="0"/>
                <xsd:element ref="ns6: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21" nillable="true" ma:displayName="Audience" ma:description="Target Audiences is a site column created by the Publishing feature. It is used to specify audiences to which this page will be targeted." ma:internalName="Audience" ma:readOnly="false">
      <xsd:simpleType>
        <xsd:restriction base="dms:Unknown"/>
      </xsd:simpleType>
    </xsd:element>
    <xsd:element name="AverageRating" ma:index="32" nillable="true" ma:displayName="Rating (0-5)" ma:decimals="2" ma:description="Average value of all the ratings that have been submitted" ma:internalName="AverageRating" ma:readOnly="true">
      <xsd:simpleType>
        <xsd:restriction base="dms:Number"/>
      </xsd:simpleType>
    </xsd:element>
    <xsd:element name="RatingCount" ma:index="36" nillable="true" ma:displayName="Number of Ratings" ma:decimals="0" ma:description="Number of ratings submitted" ma:internalName="RatingCount" ma:readOnly="true">
      <xsd:simpleType>
        <xsd:restriction base="dms:Number"/>
      </xsd:simpleType>
    </xsd:element>
    <xsd:element name="RatedBy" ma:index="37"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8" nillable="true" ma:displayName="User ratings" ma:description="User ratings for the item" ma:hidden="true" ma:internalName="Ratings">
      <xsd:simpleType>
        <xsd:restriction base="dms:Note"/>
      </xsd:simpleType>
    </xsd:element>
    <xsd:element name="LikesCount" ma:index="39" nillable="true" ma:displayName="Number of Likes" ma:internalName="LikesCount">
      <xsd:simpleType>
        <xsd:restriction base="dms:Unknown"/>
      </xsd:simpleType>
    </xsd:element>
    <xsd:element name="LikedBy" ma:index="40"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c3c687fadeb54a6eb55eff253960dfb0" ma:index="8" nillable="true" ma:taxonomy="true" ma:internalName="c3c687fadeb54a6eb55eff253960dfb0" ma:taxonomyFieldName="Event_x0020_Name" ma:displayName="Event Name" ma:readOnly="false" ma:default="" ma:fieldId="{c3c687fa-deb5-4a6e-b55e-ff253960dfb0}"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a5d4577c25f482885598ec921f9a2a7" ma:index="12" nillable="true" ma:taxonomy="true" ma:internalName="pa5d4577c25f482885598ec921f9a2a7" ma:taxonomyFieldName="Event_x0020_Location" ma:displayName="Event Location" ma:readOnly="false" ma:default="" ma:fieldId="{9a5d4577-c25f-4828-8559-8ec921f9a2a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024865c22f74dfd987ba18ae53a02cb" ma:index="14" nillable="true" ma:taxonomy="true" ma:internalName="d024865c22f74dfd987ba18ae53a02cb" ma:taxonomyFieldName="Event_x0020_Venue" ma:displayName="Event Venue" ma:readOnly="false" ma:default="" ma:fieldId="{d024865c-22f7-4dfd-987b-a18ae53a02cb}"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bafaaec354a049cf985a2e9cb6b9ae42" ma:index="22" nillable="true" ma:taxonomy="true" ma:internalName="bafaaec354a049cf985a2e9cb6b9ae42" ma:taxonomyFieldName="Product" ma:displayName="Product" ma:readOnly="false" ma:default="" ma:fieldId="{bafaaec3-54a0-49cf-985a-2e9cb6b9ae4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2f3afa1176b423b9a26014d7607bb74" ma:index="24" nillable="true" ma:taxonomy="true" ma:internalName="e2f3afa1176b423b9a26014d7607bb74" ma:taxonomyFieldName="Campaign" ma:displayName="Campaign" ma:readOnly="false" ma:default="" ma:fieldId="{e2f3afa1-176b-423b-9a26-014d7607bb74}"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d74da4b6521649b2a1f3107422732558" ma:index="28" nillable="true" ma:taxonomy="true" ma:internalName="d74da4b6521649b2a1f3107422732558" ma:taxonomyFieldName="Track_2" ma:displayName="Track" ma:default="" ma:fieldId="{d74da4b6-5216-49b2-a1f3-107422732558}"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m1d4cc0042f74f6a97d9a7fbccdb31f0" ma:index="30" nillable="true" ma:taxonomy="true" ma:internalName="m1d4cc0042f74f6a97d9a7fbccdb31f0" ma:taxonomyFieldName="Audience1" ma:displayName="Audience" ma:default="" ma:fieldId="{61d4cc00-42f7-4f6a-97d9-a7fbccdb31f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42" nillable="true" ma:displayName="Sharing Hint Hash" ma:internalName="SharingHintHash" ma:readOnly="true">
      <xsd:simpleType>
        <xsd:restriction base="dms:Text"/>
      </xsd:simpleType>
    </xsd:element>
    <xsd:element name="SharedWithDetails" ma:index="43" nillable="true" ma:displayName="Shared With Details" ma:internalName="SharedWithDetails" ma:readOnly="true">
      <xsd:simpleType>
        <xsd:restriction base="dms:Note">
          <xsd:maxLength value="255"/>
        </xsd:restriction>
      </xsd:simpleType>
    </xsd:element>
    <xsd:element name="LastSharedByUser" ma:index="44" nillable="true" ma:displayName="Last Shared By User" ma:description="" ma:internalName="LastSharedByUser" ma:readOnly="true">
      <xsd:simpleType>
        <xsd:restriction base="dms:Note">
          <xsd:maxLength value="255"/>
        </xsd:restriction>
      </xsd:simpleType>
    </xsd:element>
    <xsd:element name="LastSharedByTime" ma:index="45"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vent_x005f_x0020_Start_x005f_x0020_Date" ma:index="16" nillable="true" ma:displayName="Event Start Date" ma:format="DateOnly" ma:internalName="Event_x0020_Start_x0020_Date" ma:readOnly="false">
      <xsd:simpleType>
        <xsd:restriction base="dms:DateTime"/>
      </xsd:simpleType>
    </xsd:element>
    <xsd:element name="Event_x005f_x0020_End_x005f_x0020_Date" ma:index="17" nillable="true" ma:displayName="Event End Date" ma:format="DateOnly" ma:internalName="Event_x0020_End_x0020_Date" ma:readOnly="false">
      <xsd:simpleType>
        <xsd:restriction base="dms:DateTime"/>
      </xsd:simpleType>
    </xsd:element>
    <xsd:element name="Presentation_x005f_x0020_Date" ma:index="18" nillable="true" ma:displayName="Presentation Date" ma:format="DateOnly" ma:internalName="Presentation_x0020_Date" ma:readOnly="false">
      <xsd:simpleType>
        <xsd:restriction base="dms:DateTime"/>
      </xsd:simpleType>
    </xsd:element>
    <xsd:element name="MS_x005f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5f_x0020_Speaker" ma:index="20" nillable="true" ma:displayName="External Speaker" ma:internalName="External_x0020_Speaker" ma:readOnly="false">
      <xsd:simpleType>
        <xsd:restriction base="dms:Text"/>
      </xsd:simpleType>
    </xsd:element>
    <xsd:element name="Session_x005f_x0020_Code" ma:index="26" nillable="true" ma:displayName="Session Code" ma:internalName="Session_x0020_Code" ma:readOnly="false">
      <xsd:simpleType>
        <xsd:restriction base="dms:Text"/>
      </xsd:simpleType>
    </xsd:element>
    <xsd:element name="MS_x005f_x0020_Content_x005f_x0020_Owner" ma:index="27" nillable="true" ma:displayName="MS Content Owner" ma:list="UserInfo" ma:SharePointGroup="0" ma:internalName="MS_x0020_Content_x0020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434de21-0b7a-4063-a8f0-1e238380ee03" elementFormDefault="qualified">
    <xsd:import namespace="http://schemas.microsoft.com/office/2006/documentManagement/types"/>
    <xsd:import namespace="http://schemas.microsoft.com/office/infopath/2007/PartnerControls"/>
    <xsd:element name="MediaServiceMetadata" ma:index="46" nillable="true" ma:displayName="MediaServiceMetadata" ma:description="" ma:hidden="true" ma:internalName="MediaServiceMetadata" ma:readOnly="true">
      <xsd:simpleType>
        <xsd:restriction base="dms:Note"/>
      </xsd:simpleType>
    </xsd:element>
    <xsd:element name="MediaServiceFastMetadata" ma:index="47" nillable="true" ma:displayName="MediaServiceFastMetadata" ma:description="" ma:hidden="true" ma:internalName="MediaServiceFastMetadata" ma:readOnly="true">
      <xsd:simpleType>
        <xsd:restriction base="dms:Note"/>
      </xsd:simpleType>
    </xsd:element>
    <xsd:element name="MediaServiceEventHashCode" ma:index="48" nillable="true" ma:displayName="MediaServiceEventHashCode" ma:hidden="true" ma:internalName="MediaServiceEventHashCode" ma:readOnly="true">
      <xsd:simpleType>
        <xsd:restriction base="dms:Text"/>
      </xsd:simpleType>
    </xsd:element>
    <xsd:element name="MediaServiceGenerationTime" ma:index="49"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4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ffda682f-c233-440f-ae5c-cc70b7af3c29">
      <UserInfo>
        <DisplayName>Mike Ammerlaan</DisplayName>
        <AccountId>778</AccountId>
        <AccountType/>
      </UserInfo>
    </SharedWithUsers>
    <Session_x005f_x0020_Code xmlns="FFDA682F-C233-440F-AE5C-CC70B7AF3C29" xsi:nil="true"/>
    <d74da4b6521649b2a1f3107422732558 xmlns="ffda682f-c233-440f-ae5c-cc70b7af3c29">
      <Terms xmlns="http://schemas.microsoft.com/office/infopath/2007/PartnerControls"/>
    </d74da4b6521649b2a1f3107422732558>
    <LikesCount xmlns="http://schemas.microsoft.com/sharepoint/v3" xsi:nil="true"/>
    <d024865c22f74dfd987ba18ae53a02cb xmlns="ffda682f-c233-440f-ae5c-cc70b7af3c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024865c22f74dfd987ba18ae53a02cb>
    <bafaaec354a049cf985a2e9cb6b9ae42 xmlns="ffda682f-c233-440f-ae5c-cc70b7af3c29">
      <Terms xmlns="http://schemas.microsoft.com/office/infopath/2007/PartnerControls"/>
    </bafaaec354a049cf985a2e9cb6b9ae42>
    <e2f3afa1176b423b9a26014d7607bb74 xmlns="ffda682f-c233-440f-ae5c-cc70b7af3c29">
      <Terms xmlns="http://schemas.microsoft.com/office/infopath/2007/PartnerControls"/>
    </e2f3afa1176b423b9a26014d7607bb74>
    <MS_x005f_x0020_Content_x005f_x0020_Owner xmlns="FFDA682F-C233-440F-AE5C-CC70B7AF3C29">
      <UserInfo>
        <DisplayName/>
        <AccountId xsi:nil="true"/>
        <AccountType/>
      </UserInfo>
    </MS_x005f_x0020_Content_x005f_x0020_Owner>
    <MS_x005f_x0020_Speaker xmlns="FFDA682F-C233-440F-AE5C-CC70B7AF3C29">
      <UserInfo>
        <DisplayName/>
        <AccountId xsi:nil="true"/>
        <AccountType/>
      </UserInfo>
    </MS_x005f_x0020_Speaker>
    <Ratings xmlns="http://schemas.microsoft.com/sharepoint/v3" xsi:nil="true"/>
    <Presentation_x005f_x0020_Date xmlns="FFDA682F-C233-440F-AE5C-CC70B7AF3C29" xsi:nil="true"/>
    <LikedBy xmlns="http://schemas.microsoft.com/sharepoint/v3">
      <UserInfo>
        <DisplayName/>
        <AccountId xsi:nil="true"/>
        <AccountType/>
      </UserInfo>
    </LikedBy>
    <Audience xmlns="http://schemas.microsoft.com/sharepoint/v3" xsi:nil="true"/>
    <c3c687fadeb54a6eb55eff253960dfb0 xmlns="ffda682f-c233-440f-ae5c-cc70b7af3c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c3c687fadeb54a6eb55eff253960dfb0>
    <Event_x005f_x0020_Start_x005f_x0020_Date xmlns="FFDA682F-C233-440F-AE5C-CC70B7AF3C29" xsi:nil="true"/>
    <External_x005f_x0020_Speaker xmlns="FFDA682F-C233-440F-AE5C-CC70B7AF3C29" xsi:nil="true"/>
    <Event_x005f_x0020_End_x005f_x0020_Date xmlns="FFDA682F-C233-440F-AE5C-CC70B7AF3C29" xsi:nil="true"/>
    <pa5d4577c25f482885598ec921f9a2a7 xmlns="ffda682f-c233-440f-ae5c-cc70b7af3c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a5d4577c25f482885598ec921f9a2a7>
    <TaxKeywordTaxHTField xmlns="230e9df3-be65-4c73-a93b-d1236ebd677e">
      <Terms xmlns="http://schemas.microsoft.com/office/infopath/2007/PartnerControls"/>
    </TaxKeywordTaxHTField>
    <TaxCatchAll xmlns="230e9df3-be65-4c73-a93b-d1236ebd677e">
      <Value>67</Value>
      <Value>142</Value>
      <Value>79</Value>
    </TaxCatchAll>
    <m1d4cc0042f74f6a97d9a7fbccdb31f0 xmlns="ffda682f-c233-440f-ae5c-cc70b7af3c29">
      <Terms xmlns="http://schemas.microsoft.com/office/infopath/2007/PartnerControls"/>
    </m1d4cc0042f74f6a97d9a7fbccdb31f0>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E50A89-FE33-48C0-9019-4775365D1D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FFDA682F-C233-440F-AE5C-CC70B7AF3C29"/>
    <ds:schemaRef ds:uri="a434de21-0b7a-4063-a8f0-1e238380ee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metadata/properties"/>
    <ds:schemaRef ds:uri="http://schemas.microsoft.com/sharepoint/v3"/>
    <ds:schemaRef ds:uri="http://schemas.microsoft.com/office/2006/documentManagement/types"/>
    <ds:schemaRef ds:uri="http://purl.org/dc/elements/1.1/"/>
    <ds:schemaRef ds:uri="http://purl.org/dc/dcmitype/"/>
    <ds:schemaRef ds:uri="http://schemas.openxmlformats.org/package/2006/metadata/core-properties"/>
    <ds:schemaRef ds:uri="ffda682f-c233-440f-ae5c-cc70b7af3c29"/>
    <ds:schemaRef ds:uri="FFDA682F-C233-440F-AE5C-CC70B7AF3C29"/>
    <ds:schemaRef ds:uri="http://purl.org/dc/terms/"/>
    <ds:schemaRef ds:uri="a434de21-0b7a-4063-a8f0-1e238380ee03"/>
    <ds:schemaRef ds:uri="230e9df3-be65-4c73-a93b-d1236ebd677e"/>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1064</TotalTime>
  <Words>1415</Words>
  <Application>Microsoft Office PowerPoint</Application>
  <PresentationFormat>宽屏</PresentationFormat>
  <Paragraphs>212</Paragraphs>
  <Slides>21</Slides>
  <Notes>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21</vt:i4>
      </vt:variant>
    </vt:vector>
  </HeadingPairs>
  <TitlesOfParts>
    <vt:vector size="32" baseType="lpstr">
      <vt:lpstr>楷体</vt:lpstr>
      <vt:lpstr>宋体</vt:lpstr>
      <vt:lpstr>Arial</vt:lpstr>
      <vt:lpstr>Consolas</vt:lpstr>
      <vt:lpstr>Segoe UI</vt:lpstr>
      <vt:lpstr>Segoe UI Semibold</vt:lpstr>
      <vt:lpstr>Times New Roman</vt:lpstr>
      <vt:lpstr>Wingdings</vt:lpstr>
      <vt:lpstr>Keynote_Light Gray Template</vt:lpstr>
      <vt:lpstr>Keynote_Black Template</vt:lpstr>
      <vt:lpstr>1_Keynote_Black Template</vt:lpstr>
      <vt:lpstr>section 1</vt:lpstr>
      <vt:lpstr>C++基础语法</vt:lpstr>
      <vt:lpstr>C++以及与C语法区别</vt:lpstr>
      <vt:lpstr>一个简单的C++程序：</vt:lpstr>
      <vt:lpstr>代码简单含义</vt:lpstr>
      <vt:lpstr>PowerPoint 演示文稿</vt:lpstr>
      <vt:lpstr>PowerPoint 演示文稿</vt:lpstr>
      <vt:lpstr>PowerPoint 演示文稿</vt:lpstr>
      <vt:lpstr>PowerPoint 演示文稿</vt:lpstr>
      <vt:lpstr>引用类型</vt:lpstr>
      <vt:lpstr>引用例子</vt:lpstr>
      <vt:lpstr>布尔类型</vt:lpstr>
      <vt:lpstr>结构体 运算符重载</vt:lpstr>
      <vt:lpstr>重载例子</vt:lpstr>
      <vt:lpstr>万能头文件</vt:lpstr>
      <vt:lpstr>位运算和输入</vt:lpstr>
      <vt:lpstr>位运算</vt:lpstr>
      <vt:lpstr>万能头文件</vt:lpstr>
      <vt:lpstr>补充</vt:lpstr>
      <vt:lpstr>输入</vt:lpstr>
      <vt:lpstr>快读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dc:title>
  <dc:creator>Dongmin Lee</dc:creator>
  <cp:lastModifiedBy>金 焕</cp:lastModifiedBy>
  <cp:revision>19</cp:revision>
  <dcterms:created xsi:type="dcterms:W3CDTF">2020-09-17T09:07:26Z</dcterms:created>
  <dcterms:modified xsi:type="dcterms:W3CDTF">2021-07-18T14:20:28Z</dcterms:modified>
</cp:coreProperties>
</file>